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93"/>
  </p:notesMasterIdLst>
  <p:handoutMasterIdLst>
    <p:handoutMasterId r:id="rId94"/>
  </p:handoutMasterIdLst>
  <p:sldIdLst>
    <p:sldId id="256" r:id="rId6"/>
    <p:sldId id="335" r:id="rId7"/>
    <p:sldId id="485" r:id="rId8"/>
    <p:sldId id="432" r:id="rId9"/>
    <p:sldId id="539" r:id="rId10"/>
    <p:sldId id="540" r:id="rId11"/>
    <p:sldId id="541" r:id="rId12"/>
    <p:sldId id="542" r:id="rId13"/>
    <p:sldId id="543" r:id="rId14"/>
    <p:sldId id="544" r:id="rId15"/>
    <p:sldId id="545" r:id="rId16"/>
    <p:sldId id="546" r:id="rId17"/>
    <p:sldId id="547" r:id="rId18"/>
    <p:sldId id="548" r:id="rId19"/>
    <p:sldId id="550" r:id="rId20"/>
    <p:sldId id="537" r:id="rId21"/>
    <p:sldId id="538" r:id="rId22"/>
    <p:sldId id="490" r:id="rId23"/>
    <p:sldId id="491" r:id="rId24"/>
    <p:sldId id="492" r:id="rId25"/>
    <p:sldId id="493" r:id="rId26"/>
    <p:sldId id="553" r:id="rId27"/>
    <p:sldId id="486" r:id="rId28"/>
    <p:sldId id="494" r:id="rId29"/>
    <p:sldId id="495" r:id="rId30"/>
    <p:sldId id="496" r:id="rId31"/>
    <p:sldId id="497" r:id="rId32"/>
    <p:sldId id="498" r:id="rId33"/>
    <p:sldId id="499" r:id="rId34"/>
    <p:sldId id="500" r:id="rId35"/>
    <p:sldId id="554" r:id="rId36"/>
    <p:sldId id="555" r:id="rId37"/>
    <p:sldId id="556" r:id="rId38"/>
    <p:sldId id="501" r:id="rId39"/>
    <p:sldId id="502" r:id="rId40"/>
    <p:sldId id="503" r:id="rId41"/>
    <p:sldId id="504" r:id="rId42"/>
    <p:sldId id="557" r:id="rId43"/>
    <p:sldId id="558" r:id="rId44"/>
    <p:sldId id="505" r:id="rId45"/>
    <p:sldId id="506" r:id="rId46"/>
    <p:sldId id="559" r:id="rId47"/>
    <p:sldId id="507" r:id="rId48"/>
    <p:sldId id="508" r:id="rId49"/>
    <p:sldId id="487" r:id="rId50"/>
    <p:sldId id="561" r:id="rId51"/>
    <p:sldId id="509" r:id="rId52"/>
    <p:sldId id="510" r:id="rId53"/>
    <p:sldId id="511" r:id="rId54"/>
    <p:sldId id="512" r:id="rId55"/>
    <p:sldId id="562" r:id="rId56"/>
    <p:sldId id="513" r:id="rId57"/>
    <p:sldId id="514" r:id="rId58"/>
    <p:sldId id="515" r:id="rId59"/>
    <p:sldId id="563" r:id="rId60"/>
    <p:sldId id="516" r:id="rId61"/>
    <p:sldId id="517" r:id="rId62"/>
    <p:sldId id="564" r:id="rId63"/>
    <p:sldId id="518" r:id="rId64"/>
    <p:sldId id="565" r:id="rId65"/>
    <p:sldId id="520" r:id="rId66"/>
    <p:sldId id="521" r:id="rId67"/>
    <p:sldId id="522" r:id="rId68"/>
    <p:sldId id="566" r:id="rId69"/>
    <p:sldId id="523" r:id="rId70"/>
    <p:sldId id="567" r:id="rId71"/>
    <p:sldId id="551" r:id="rId72"/>
    <p:sldId id="488" r:id="rId73"/>
    <p:sldId id="524" r:id="rId74"/>
    <p:sldId id="525" r:id="rId75"/>
    <p:sldId id="568" r:id="rId76"/>
    <p:sldId id="526" r:id="rId77"/>
    <p:sldId id="527" r:id="rId78"/>
    <p:sldId id="528" r:id="rId79"/>
    <p:sldId id="529" r:id="rId80"/>
    <p:sldId id="530" r:id="rId81"/>
    <p:sldId id="569" r:id="rId82"/>
    <p:sldId id="531" r:id="rId83"/>
    <p:sldId id="532" r:id="rId84"/>
    <p:sldId id="533" r:id="rId85"/>
    <p:sldId id="534" r:id="rId86"/>
    <p:sldId id="570" r:id="rId87"/>
    <p:sldId id="535" r:id="rId88"/>
    <p:sldId id="571" r:id="rId89"/>
    <p:sldId id="536" r:id="rId90"/>
    <p:sldId id="549" r:id="rId91"/>
    <p:sldId id="431"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 id="{C9880D72-2723-4C61-8DD8-1122051CA962}">
          <p14:sldIdLst>
            <p14:sldId id="256"/>
          </p14:sldIdLst>
        </p14:section>
        <p14:section name="Contents" id="{2AA6A139-206C-45D8-8180-D92D632F4870}">
          <p14:sldIdLst>
            <p14:sldId id="335"/>
          </p14:sldIdLst>
        </p14:section>
        <p14:section name="Swift Go live community" id="{3F8E87F0-E7B9-1443-8484-89FF9D91FC23}">
          <p14:sldIdLst>
            <p14:sldId id="485"/>
            <p14:sldId id="432"/>
            <p14:sldId id="539"/>
            <p14:sldId id="540"/>
            <p14:sldId id="541"/>
            <p14:sldId id="542"/>
            <p14:sldId id="543"/>
            <p14:sldId id="544"/>
            <p14:sldId id="545"/>
            <p14:sldId id="546"/>
            <p14:sldId id="547"/>
            <p14:sldId id="548"/>
          </p14:sldIdLst>
        </p14:section>
        <p14:section name="Swift Go worldwide community" id="{173B1A8F-1BC1-3041-9019-468DAB886624}">
          <p14:sldIdLst>
            <p14:sldId id="550"/>
          </p14:sldIdLst>
        </p14:section>
        <p14:section name="Americas" id="{A28025D6-92A5-4352-8301-A7EAB6CB7780}">
          <p14:sldIdLst>
            <p14:sldId id="537"/>
            <p14:sldId id="538"/>
            <p14:sldId id="490"/>
            <p14:sldId id="491"/>
            <p14:sldId id="492"/>
            <p14:sldId id="493"/>
            <p14:sldId id="553"/>
          </p14:sldIdLst>
        </p14:section>
        <p14:section name="Asia Pacific" id="{51A2731A-D9D3-F440-8E58-421F642AFE25}">
          <p14:sldIdLst>
            <p14:sldId id="486"/>
            <p14:sldId id="494"/>
            <p14:sldId id="495"/>
            <p14:sldId id="496"/>
            <p14:sldId id="497"/>
            <p14:sldId id="498"/>
            <p14:sldId id="499"/>
            <p14:sldId id="500"/>
            <p14:sldId id="554"/>
            <p14:sldId id="555"/>
            <p14:sldId id="556"/>
            <p14:sldId id="501"/>
            <p14:sldId id="502"/>
            <p14:sldId id="503"/>
            <p14:sldId id="504"/>
            <p14:sldId id="557"/>
            <p14:sldId id="558"/>
            <p14:sldId id="505"/>
            <p14:sldId id="506"/>
            <p14:sldId id="559"/>
            <p14:sldId id="507"/>
            <p14:sldId id="508"/>
          </p14:sldIdLst>
        </p14:section>
        <p14:section name="Europe" id="{35B5F956-9CEC-D24A-9431-FB7948CB4A10}">
          <p14:sldIdLst>
            <p14:sldId id="487"/>
            <p14:sldId id="561"/>
            <p14:sldId id="509"/>
            <p14:sldId id="510"/>
            <p14:sldId id="511"/>
            <p14:sldId id="512"/>
            <p14:sldId id="562"/>
            <p14:sldId id="513"/>
            <p14:sldId id="514"/>
            <p14:sldId id="515"/>
            <p14:sldId id="563"/>
            <p14:sldId id="516"/>
            <p14:sldId id="517"/>
            <p14:sldId id="564"/>
            <p14:sldId id="518"/>
            <p14:sldId id="565"/>
            <p14:sldId id="520"/>
            <p14:sldId id="521"/>
            <p14:sldId id="522"/>
            <p14:sldId id="566"/>
            <p14:sldId id="523"/>
            <p14:sldId id="567"/>
            <p14:sldId id="551"/>
          </p14:sldIdLst>
        </p14:section>
        <p14:section name="MEAISC" id="{97131F4C-181E-E949-BC4E-1C6E210216D7}">
          <p14:sldIdLst>
            <p14:sldId id="488"/>
            <p14:sldId id="524"/>
            <p14:sldId id="525"/>
            <p14:sldId id="568"/>
            <p14:sldId id="526"/>
            <p14:sldId id="527"/>
            <p14:sldId id="528"/>
            <p14:sldId id="529"/>
            <p14:sldId id="530"/>
            <p14:sldId id="569"/>
            <p14:sldId id="531"/>
            <p14:sldId id="532"/>
            <p14:sldId id="533"/>
            <p14:sldId id="534"/>
            <p14:sldId id="570"/>
            <p14:sldId id="535"/>
            <p14:sldId id="571"/>
            <p14:sldId id="536"/>
          </p14:sldIdLst>
        </p14:section>
        <p14:section name="Closing Slides" id="{7E524510-306F-F543-8774-6DBE1F37E76C}">
          <p14:sldIdLst>
            <p14:sldId id="549"/>
            <p14:sldId id="43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51ADE6A-740E-44AE-83CC-AE7238B6C88D}">
  <a:tblStyle styleId="{5C22544A-7EE6-4342-B048-85BDC9FD1C3A}" styleName="Medium Style 2 - Accent 1">
    <a:wholeTbl>
      <a:tcTxStyle>
        <a:fontRef idx="minor">
          <a:prstClr val="black"/>
        </a:fontRef>
        <a:schemeClr val="dk1"/>
      </a:tcTxStyle>
      <a:tcStyle>
        <a:tcBdr>
          <a:left>
            <a:ln w="6350" cmpd="sng">
              <a:solidFill>
                <a:schemeClr val="lt1"/>
              </a:solidFill>
            </a:ln>
          </a:left>
          <a:right>
            <a:ln w="6350" cmpd="sng">
              <a:solidFill>
                <a:schemeClr val="lt1"/>
              </a:solidFill>
            </a:ln>
          </a:right>
          <a:top>
            <a:ln w="6350" cmpd="sng">
              <a:solidFill>
                <a:schemeClr val="lt1"/>
              </a:solidFill>
            </a:ln>
          </a:top>
          <a:bottom>
            <a:ln w="6350" cmpd="sng">
              <a:solidFill>
                <a:schemeClr val="lt1"/>
              </a:solidFill>
            </a:ln>
          </a:bottom>
          <a:insideH>
            <a:ln w="6350" cmpd="sng">
              <a:solidFill>
                <a:schemeClr val="lt1"/>
              </a:solidFill>
            </a:ln>
          </a:insideH>
          <a:insideV>
            <a:ln w="635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51ADE6A-740E-44AE-83CC-AE7238B6C88D}" styleName="Swift Table 1">
    <a:tblBg/>
    <a:wholeTbl>
      <a:tcTxStyle b="off" i="off">
        <a:fontRef idx="minor">
          <a:srgbClr val="FFFFFF"/>
        </a:fontRef>
        <a:srgbClr val="333D3E"/>
      </a:tcTxStyle>
      <a:tcStyle>
        <a:tcBdr>
          <a:left>
            <a:ln w="6350" cap="flat">
              <a:solidFill>
                <a:srgbClr val="333D3E"/>
              </a:solidFill>
              <a:prstDash val="solid"/>
              <a:round/>
            </a:ln>
          </a:left>
          <a:right>
            <a:ln w="6350" cap="flat">
              <a:solidFill>
                <a:srgbClr val="333D3E"/>
              </a:solidFill>
              <a:prstDash val="solid"/>
              <a:round/>
            </a:ln>
          </a:right>
          <a:top>
            <a:ln w="6350" cap="flat">
              <a:solidFill>
                <a:srgbClr val="333D3E"/>
              </a:solidFill>
              <a:prstDash val="solid"/>
              <a:miter lim="400000"/>
            </a:ln>
          </a:top>
          <a:bottom>
            <a:ln w="6350" cap="flat">
              <a:solidFill>
                <a:srgbClr val="333D3E"/>
              </a:solidFill>
              <a:prstDash val="solid"/>
              <a:miter lim="400000"/>
            </a:ln>
          </a:bottom>
          <a:insideH>
            <a:ln w="6350" cap="flat">
              <a:solidFill>
                <a:srgbClr val="333D3E"/>
              </a:solidFill>
            </a:ln>
          </a:insideH>
          <a:insideV>
            <a:ln w="6350" cap="flat">
              <a:solidFill>
                <a:srgbClr val="333D3E"/>
              </a:solidFill>
            </a:ln>
          </a:insideV>
        </a:tcBdr>
        <a:fill>
          <a:noFill/>
        </a:fill>
      </a:tcStyle>
    </a:wholeTbl>
    <a:band1H>
      <a:tcTxStyle/>
      <a:tcStyle>
        <a:tcBdr/>
        <a:fill>
          <a:solidFill>
            <a:srgbClr val="F8F8F8"/>
          </a:solidFill>
        </a:fill>
      </a:tcStyle>
    </a:band1H>
    <a:band2H>
      <a:tcTxStyle/>
      <a:tcStyle>
        <a:tcBdr/>
        <a:fill>
          <a:solidFill>
            <a:srgbClr val="FFFFFF"/>
          </a:solidFill>
        </a:fill>
      </a:tcStyle>
    </a:band2H>
    <a:band1V>
      <a:tcStyle>
        <a:tcBdr/>
        <a:fill>
          <a:solidFill>
            <a:srgbClr val="F8F8F8"/>
          </a:solidFill>
        </a:fill>
      </a:tcStyle>
    </a:band1V>
    <a:band2V>
      <a:tcStyle>
        <a:tcBdr/>
        <a:fill>
          <a:solidFill>
            <a:srgbClr val="FFFFFF"/>
          </a:solidFill>
        </a:fill>
      </a:tcStyle>
    </a:band2V>
    <a:lastCol>
      <a:tcTxStyle b="on" i="off">
        <a:font>
          <a:latin typeface="Arial Nova (Body)"/>
          <a:ea typeface="Arial Nova (Body)"/>
          <a:cs typeface="Arial Nova (Body)"/>
        </a:font>
        <a:srgbClr val="FFFFFF"/>
      </a:tcTxStyle>
      <a:tcStyle>
        <a:tcBdr>
          <a:left>
            <a:ln w="6350" cap="flat">
              <a:solidFill>
                <a:srgbClr val="01A990"/>
              </a:solidFill>
              <a:prstDash val="solid"/>
              <a:round/>
            </a:ln>
          </a:left>
          <a:right>
            <a:ln w="6350" cap="flat">
              <a:solidFill>
                <a:srgbClr val="01A990"/>
              </a:solidFill>
              <a:prstDash val="solid"/>
              <a:round/>
            </a:ln>
          </a:right>
          <a:top>
            <a:ln w="6350" cap="flat">
              <a:solidFill>
                <a:srgbClr val="01A990"/>
              </a:solidFill>
              <a:prstDash val="solid"/>
              <a:round/>
            </a:ln>
          </a:top>
          <a:bottom>
            <a:ln w="6350" cap="flat">
              <a:solidFill>
                <a:srgbClr val="01A990"/>
              </a:solidFill>
              <a:prstDash val="solid"/>
              <a:round/>
            </a:ln>
          </a:bottom>
          <a:insideH>
            <a:ln w="6350" cap="flat">
              <a:solidFill>
                <a:srgbClr val="01A990"/>
              </a:solidFill>
              <a:prstDash val="solid"/>
              <a:round/>
            </a:ln>
          </a:insideH>
          <a:insideV>
            <a:ln w="6350" cap="flat">
              <a:solidFill>
                <a:srgbClr val="24272F"/>
              </a:solidFill>
              <a:prstDash val="solid"/>
              <a:round/>
            </a:ln>
          </a:insideV>
        </a:tcBdr>
        <a:fill>
          <a:solidFill>
            <a:srgbClr val="01A990"/>
          </a:solidFill>
        </a:fill>
      </a:tcStyle>
    </a:lastCol>
    <a:firstCol>
      <a:tcTxStyle b="on" i="off">
        <a:font>
          <a:latin typeface="Arial Nova (Body)"/>
          <a:ea typeface="Arial Nova (Body)"/>
          <a:cs typeface="Arial Nova (Body)"/>
        </a:font>
        <a:srgbClr val="FFFFFF"/>
      </a:tcTxStyle>
      <a:tcStyle>
        <a:tcBdr>
          <a:left>
            <a:ln w="6350" cap="flat">
              <a:solidFill>
                <a:srgbClr val="01A990"/>
              </a:solidFill>
              <a:prstDash val="solid"/>
              <a:round/>
            </a:ln>
          </a:left>
          <a:right>
            <a:ln w="6350" cap="flat">
              <a:solidFill>
                <a:srgbClr val="01A990"/>
              </a:solidFill>
              <a:prstDash val="solid"/>
              <a:round/>
            </a:ln>
          </a:right>
          <a:top>
            <a:ln w="6350" cap="flat">
              <a:solidFill>
                <a:srgbClr val="01A990"/>
              </a:solidFill>
              <a:prstDash val="solid"/>
              <a:round/>
            </a:ln>
          </a:top>
          <a:bottom>
            <a:ln w="6350" cap="flat">
              <a:solidFill>
                <a:srgbClr val="01A990"/>
              </a:solidFill>
              <a:prstDash val="solid"/>
              <a:round/>
            </a:ln>
          </a:bottom>
          <a:insideH>
            <a:ln w="6350" cap="flat">
              <a:solidFill>
                <a:srgbClr val="01A990"/>
              </a:solidFill>
              <a:prstDash val="solid"/>
              <a:round/>
            </a:ln>
          </a:insideH>
          <a:insideV>
            <a:ln w="6350" cap="flat">
              <a:solidFill>
                <a:srgbClr val="01A990"/>
              </a:solidFill>
              <a:prstDash val="solid"/>
              <a:round/>
            </a:ln>
          </a:insideV>
        </a:tcBdr>
        <a:fill>
          <a:solidFill>
            <a:srgbClr val="01A990"/>
          </a:solidFill>
        </a:fill>
      </a:tcStyle>
    </a:firstCol>
    <a:lastRow>
      <a:tcTxStyle b="on" i="off">
        <a:font>
          <a:latin typeface="Arial Nova (Body)"/>
          <a:ea typeface="Arial Nova (Body)"/>
          <a:cs typeface="Arial Nova (Body)"/>
        </a:font>
        <a:srgbClr val="FFFFFF"/>
      </a:tcTxStyle>
      <a:tcStyle>
        <a:tcBdr>
          <a:left>
            <a:ln w="6350" cap="flat">
              <a:solidFill>
                <a:srgbClr val="333D3E"/>
              </a:solidFill>
              <a:prstDash val="solid"/>
              <a:round/>
            </a:ln>
          </a:left>
          <a:right>
            <a:ln w="6350" cap="flat">
              <a:solidFill>
                <a:srgbClr val="333D3E"/>
              </a:solidFill>
              <a:prstDash val="solid"/>
              <a:round/>
            </a:ln>
          </a:right>
          <a:top>
            <a:ln w="6350" cap="flat">
              <a:solidFill>
                <a:srgbClr val="333D3E"/>
              </a:solidFill>
              <a:prstDash val="solid"/>
              <a:round/>
            </a:ln>
          </a:top>
          <a:bottom>
            <a:ln w="6350" cap="flat">
              <a:solidFill>
                <a:srgbClr val="333D3E"/>
              </a:solidFill>
              <a:prstDash val="solid"/>
              <a:round/>
            </a:ln>
          </a:bottom>
          <a:insideH>
            <a:ln w="6350" cap="flat">
              <a:solidFill>
                <a:srgbClr val="333D3E"/>
              </a:solidFill>
              <a:prstDash val="solid"/>
              <a:round/>
            </a:ln>
          </a:insideH>
          <a:insideV>
            <a:ln w="6350" cap="flat">
              <a:solidFill>
                <a:srgbClr val="333D3E"/>
              </a:solidFill>
              <a:prstDash val="solid"/>
              <a:round/>
            </a:ln>
          </a:insideV>
        </a:tcBdr>
        <a:fill>
          <a:solidFill>
            <a:srgbClr val="333D3E"/>
          </a:solidFill>
        </a:fill>
      </a:tcStyle>
    </a:lastRow>
    <a:firstRow>
      <a:tcTxStyle b="on" i="off">
        <a:font>
          <a:latin typeface="Arial Nova (Body)"/>
          <a:ea typeface="Arial Nova (Body)"/>
          <a:cs typeface="Arial Nova (Body)"/>
        </a:font>
        <a:srgbClr val="FFFFFF"/>
      </a:tcTxStyle>
      <a:tcStyle>
        <a:tcBdr>
          <a:left>
            <a:ln w="6350" cap="flat">
              <a:solidFill>
                <a:srgbClr val="333D3E"/>
              </a:solidFill>
              <a:prstDash val="solid"/>
              <a:round/>
            </a:ln>
          </a:left>
          <a:right>
            <a:ln w="6350" cap="flat">
              <a:solidFill>
                <a:srgbClr val="333D3E"/>
              </a:solidFill>
              <a:prstDash val="solid"/>
              <a:round/>
            </a:ln>
          </a:right>
          <a:top>
            <a:ln w="6350" cap="flat">
              <a:solidFill>
                <a:srgbClr val="333D3E"/>
              </a:solidFill>
              <a:prstDash val="solid"/>
              <a:miter lim="400000"/>
            </a:ln>
          </a:top>
          <a:bottom>
            <a:ln w="6350" cap="flat">
              <a:solidFill>
                <a:srgbClr val="333D3E"/>
              </a:solidFill>
              <a:prstDash val="solid"/>
              <a:round/>
            </a:ln>
          </a:bottom>
          <a:insideH>
            <a:ln w="6350" cap="flat">
              <a:solidFill>
                <a:srgbClr val="333D3E"/>
              </a:solidFill>
              <a:prstDash val="solid"/>
              <a:round/>
            </a:ln>
          </a:insideH>
          <a:insideV>
            <a:ln w="6350" cap="flat">
              <a:solidFill>
                <a:srgbClr val="333D3E"/>
              </a:solidFill>
              <a:prstDash val="solid"/>
              <a:round/>
            </a:ln>
          </a:insideV>
        </a:tcBdr>
        <a:fill>
          <a:solidFill>
            <a:srgbClr val="333D3E"/>
          </a:solidFill>
        </a:fill>
      </a:tcStyle>
    </a:firstRow>
  </a:tblStyle>
  <a:tblStyle styleId="{D51ADE6A-740E-44AE-83CC-AE7238B6C89D}" styleName="Swift Table 2">
    <a:tblBg/>
    <a:wholeTbl>
      <a:tcTxStyle b="off" i="off">
        <a:fontRef idx="minor">
          <a:srgbClr val="FFFFFF"/>
        </a:fontRef>
        <a:srgbClr val="333D3E"/>
      </a:tcTxStyle>
      <a:tcStyle>
        <a:tcBdr>
          <a:left>
            <a:ln w="6350" cap="flat">
              <a:solidFill>
                <a:srgbClr val="333D3E"/>
              </a:solidFill>
              <a:prstDash val="solid"/>
              <a:round/>
            </a:ln>
          </a:left>
          <a:right>
            <a:ln w="6350" cap="flat">
              <a:solidFill>
                <a:srgbClr val="333D3E"/>
              </a:solidFill>
              <a:prstDash val="solid"/>
              <a:round/>
            </a:ln>
          </a:right>
          <a:top>
            <a:ln w="6350" cap="flat">
              <a:solidFill>
                <a:srgbClr val="333D3E"/>
              </a:solidFill>
              <a:prstDash val="solid"/>
              <a:miter lim="400000"/>
            </a:ln>
          </a:top>
          <a:bottom>
            <a:ln w="6350" cap="flat">
              <a:solidFill>
                <a:srgbClr val="333D3E"/>
              </a:solidFill>
              <a:prstDash val="solid"/>
              <a:miter lim="400000"/>
            </a:ln>
          </a:bottom>
          <a:insideH>
            <a:ln w="6350" cap="flat">
              <a:solidFill>
                <a:srgbClr val="333D3E"/>
              </a:solidFill>
            </a:ln>
          </a:insideH>
          <a:insideV>
            <a:ln w="6350" cap="flat">
              <a:solidFill>
                <a:srgbClr val="333D3E"/>
              </a:solidFill>
            </a:ln>
          </a:insideV>
        </a:tcBdr>
        <a:fill>
          <a:noFill/>
        </a:fill>
      </a:tcStyle>
    </a:wholeTbl>
    <a:band1H>
      <a:tcTxStyle/>
      <a:tcStyle>
        <a:tcBdr/>
        <a:fill>
          <a:solidFill>
            <a:srgbClr val="F8F8F8"/>
          </a:solidFill>
        </a:fill>
      </a:tcStyle>
    </a:band1H>
    <a:band2H>
      <a:tcTxStyle/>
      <a:tcStyle>
        <a:tcBdr/>
        <a:fill>
          <a:solidFill>
            <a:srgbClr val="FFFFFF"/>
          </a:solidFill>
        </a:fill>
      </a:tcStyle>
    </a:band2H>
    <a:band1V>
      <a:tcStyle>
        <a:tcBdr/>
        <a:fill>
          <a:solidFill>
            <a:srgbClr val="F8F8F8"/>
          </a:solidFill>
        </a:fill>
      </a:tcStyle>
    </a:band1V>
    <a:band2V>
      <a:tcStyle>
        <a:tcBdr/>
        <a:fill>
          <a:solidFill>
            <a:srgbClr val="FFFFFF"/>
          </a:solidFill>
        </a:fill>
      </a:tcStyle>
    </a:band2V>
    <a:lastCol>
      <a:tcTxStyle b="on" i="off">
        <a:font>
          <a:latin typeface="Arial Nova (Body)"/>
          <a:ea typeface="Arial Nova (Body)"/>
          <a:cs typeface="Arial Nova (Body)"/>
        </a:font>
        <a:srgbClr val="333D3E"/>
      </a:tcTxStyle>
      <a:tcStyle>
        <a:tcBdr>
          <a:left>
            <a:ln w="6350" cap="flat">
              <a:solidFill>
                <a:srgbClr val="ACF9E9"/>
              </a:solidFill>
              <a:prstDash val="solid"/>
              <a:round/>
            </a:ln>
          </a:left>
          <a:right>
            <a:ln w="6350" cap="flat">
              <a:solidFill>
                <a:srgbClr val="ACF9E9"/>
              </a:solidFill>
              <a:prstDash val="solid"/>
              <a:round/>
            </a:ln>
          </a:right>
          <a:top>
            <a:ln w="6350" cap="flat">
              <a:solidFill>
                <a:srgbClr val="ACF9E9"/>
              </a:solidFill>
              <a:prstDash val="solid"/>
              <a:round/>
            </a:ln>
          </a:top>
          <a:bottom>
            <a:ln w="6350" cap="flat">
              <a:solidFill>
                <a:srgbClr val="ACF9E9"/>
              </a:solidFill>
              <a:prstDash val="solid"/>
              <a:round/>
            </a:ln>
          </a:bottom>
          <a:insideH>
            <a:ln w="6350" cap="flat">
              <a:solidFill>
                <a:srgbClr val="ACF9E9"/>
              </a:solidFill>
              <a:prstDash val="solid"/>
              <a:round/>
            </a:ln>
          </a:insideH>
          <a:insideV>
            <a:ln w="6350" cap="flat">
              <a:solidFill>
                <a:srgbClr val="24272F"/>
              </a:solidFill>
              <a:prstDash val="solid"/>
              <a:round/>
            </a:ln>
          </a:insideV>
        </a:tcBdr>
        <a:fill>
          <a:solidFill>
            <a:srgbClr val="ACF9E9"/>
          </a:solidFill>
        </a:fill>
      </a:tcStyle>
    </a:lastCol>
    <a:firstCol>
      <a:tcTxStyle b="on" i="off">
        <a:font>
          <a:latin typeface="Arial Nova (Body)"/>
          <a:ea typeface="Arial Nova (Body)"/>
          <a:cs typeface="Arial Nova (Body)"/>
        </a:font>
        <a:srgbClr val="333D3E"/>
      </a:tcTxStyle>
      <a:tcStyle>
        <a:tcBdr>
          <a:left>
            <a:ln w="6350" cap="flat">
              <a:solidFill>
                <a:srgbClr val="ACF9E9"/>
              </a:solidFill>
              <a:prstDash val="solid"/>
              <a:round/>
            </a:ln>
          </a:left>
          <a:right>
            <a:ln w="6350" cap="flat">
              <a:solidFill>
                <a:srgbClr val="ACF9E9"/>
              </a:solidFill>
              <a:prstDash val="solid"/>
              <a:round/>
            </a:ln>
          </a:right>
          <a:top>
            <a:ln w="6350" cap="flat">
              <a:solidFill>
                <a:srgbClr val="ACF9E9"/>
              </a:solidFill>
              <a:prstDash val="solid"/>
              <a:round/>
            </a:ln>
          </a:top>
          <a:bottom>
            <a:ln w="6350" cap="flat">
              <a:solidFill>
                <a:srgbClr val="ACF9E9"/>
              </a:solidFill>
              <a:prstDash val="solid"/>
              <a:round/>
            </a:ln>
          </a:bottom>
          <a:insideH>
            <a:ln w="6350" cap="flat">
              <a:solidFill>
                <a:srgbClr val="ACF9E9"/>
              </a:solidFill>
              <a:prstDash val="solid"/>
              <a:round/>
            </a:ln>
          </a:insideH>
          <a:insideV>
            <a:ln w="6350" cap="flat">
              <a:solidFill>
                <a:srgbClr val="ACF9E9"/>
              </a:solidFill>
              <a:prstDash val="solid"/>
              <a:round/>
            </a:ln>
          </a:insideV>
        </a:tcBdr>
        <a:fill>
          <a:solidFill>
            <a:srgbClr val="ACF9E9"/>
          </a:solidFill>
        </a:fill>
      </a:tcStyle>
    </a:firstCol>
    <a:lastRow>
      <a:tcTxStyle b="on" i="off">
        <a:font>
          <a:latin typeface="Arial Nova (Body)"/>
          <a:ea typeface="Arial Nova (Body)"/>
          <a:cs typeface="Arial Nova (Body)"/>
        </a:font>
        <a:srgbClr val="FFFFFF"/>
      </a:tcTxStyle>
      <a:tcStyle>
        <a:tcBdr>
          <a:left>
            <a:ln w="6350" cap="flat">
              <a:solidFill>
                <a:srgbClr val="01A990"/>
              </a:solidFill>
              <a:prstDash val="solid"/>
              <a:round/>
            </a:ln>
          </a:left>
          <a:right>
            <a:ln w="6350" cap="flat">
              <a:solidFill>
                <a:srgbClr val="01A990"/>
              </a:solidFill>
              <a:prstDash val="solid"/>
              <a:round/>
            </a:ln>
          </a:right>
          <a:top>
            <a:ln w="6350" cap="flat">
              <a:solidFill>
                <a:srgbClr val="01A990"/>
              </a:solidFill>
              <a:prstDash val="solid"/>
              <a:round/>
            </a:ln>
          </a:top>
          <a:bottom>
            <a:ln w="6350" cap="flat">
              <a:solidFill>
                <a:srgbClr val="01A990"/>
              </a:solidFill>
              <a:prstDash val="solid"/>
              <a:round/>
            </a:ln>
          </a:bottom>
          <a:insideH>
            <a:ln w="6350" cap="flat">
              <a:solidFill>
                <a:srgbClr val="01A990"/>
              </a:solidFill>
              <a:prstDash val="solid"/>
              <a:round/>
            </a:ln>
          </a:insideH>
          <a:insideV>
            <a:ln w="6350" cap="flat">
              <a:solidFill>
                <a:srgbClr val="01A990"/>
              </a:solidFill>
              <a:prstDash val="solid"/>
              <a:round/>
            </a:ln>
          </a:insideV>
        </a:tcBdr>
        <a:fill>
          <a:solidFill>
            <a:srgbClr val="01A990"/>
          </a:solidFill>
        </a:fill>
      </a:tcStyle>
    </a:lastRow>
    <a:firstRow>
      <a:tcTxStyle b="on" i="off">
        <a:font>
          <a:latin typeface="Arial Nova (Body)"/>
          <a:ea typeface="Arial Nova (Body)"/>
          <a:cs typeface="Arial Nova (Body)"/>
        </a:font>
        <a:srgbClr val="FFFFFF"/>
      </a:tcTxStyle>
      <a:tcStyle>
        <a:tcBdr>
          <a:left>
            <a:ln w="6350" cap="flat">
              <a:solidFill>
                <a:srgbClr val="01A990"/>
              </a:solidFill>
              <a:prstDash val="solid"/>
              <a:round/>
            </a:ln>
          </a:left>
          <a:right>
            <a:ln w="6350" cap="flat">
              <a:solidFill>
                <a:srgbClr val="01A990"/>
              </a:solidFill>
              <a:prstDash val="solid"/>
              <a:round/>
            </a:ln>
          </a:right>
          <a:top>
            <a:ln w="6350" cap="flat">
              <a:solidFill>
                <a:srgbClr val="01A990"/>
              </a:solidFill>
              <a:prstDash val="solid"/>
              <a:miter lim="400000"/>
            </a:ln>
          </a:top>
          <a:bottom>
            <a:ln w="6350" cap="flat">
              <a:solidFill>
                <a:srgbClr val="01A990"/>
              </a:solidFill>
              <a:prstDash val="solid"/>
              <a:round/>
            </a:ln>
          </a:bottom>
          <a:insideH>
            <a:ln w="6350" cap="flat">
              <a:solidFill>
                <a:srgbClr val="01A990"/>
              </a:solidFill>
              <a:prstDash val="solid"/>
              <a:round/>
            </a:ln>
          </a:insideH>
          <a:insideV>
            <a:ln w="6350" cap="flat">
              <a:solidFill>
                <a:srgbClr val="01A990"/>
              </a:solidFill>
              <a:prstDash val="solid"/>
              <a:round/>
            </a:ln>
          </a:insideV>
        </a:tcBdr>
        <a:fill>
          <a:solidFill>
            <a:srgbClr val="01A99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47" autoAdjust="0"/>
    <p:restoredTop sz="93707" autoAdjust="0"/>
  </p:normalViewPr>
  <p:slideViewPr>
    <p:cSldViewPr snapToGrid="0" showGuides="1">
      <p:cViewPr varScale="1">
        <p:scale>
          <a:sx n="107" d="100"/>
          <a:sy n="107" d="100"/>
        </p:scale>
        <p:origin x="1122" y="96"/>
      </p:cViewPr>
      <p:guideLst/>
    </p:cSldViewPr>
  </p:slideViewPr>
  <p:outlineViewPr>
    <p:cViewPr>
      <p:scale>
        <a:sx n="33" d="100"/>
        <a:sy n="33" d="100"/>
      </p:scale>
      <p:origin x="0" y="-136008"/>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presProps" Target="pres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notesMaster" Target="notesMasters/notesMaster1.xml"/><Relationship Id="rId9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F18F83-9811-A045-754B-D76DEB44BB2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sz="1300" dirty="0"/>
          </a:p>
        </p:txBody>
      </p:sp>
      <p:sp>
        <p:nvSpPr>
          <p:cNvPr id="3" name="Date Placeholder 2">
            <a:extLst>
              <a:ext uri="{FF2B5EF4-FFF2-40B4-BE49-F238E27FC236}">
                <a16:creationId xmlns:a16="http://schemas.microsoft.com/office/drawing/2014/main" id="{709B3BDB-6BA2-B8F2-3E08-18C6ADEFF68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D8E8C8-1E06-4D13-9FB4-F33C2355E951}" type="datetimeFigureOut">
              <a:rPr lang="en-GB" sz="1300" smtClean="0"/>
              <a:t>23/03/2023</a:t>
            </a:fld>
            <a:endParaRPr lang="en-GB" sz="1300" dirty="0"/>
          </a:p>
        </p:txBody>
      </p:sp>
      <p:sp>
        <p:nvSpPr>
          <p:cNvPr id="4" name="Footer Placeholder 3">
            <a:extLst>
              <a:ext uri="{FF2B5EF4-FFF2-40B4-BE49-F238E27FC236}">
                <a16:creationId xmlns:a16="http://schemas.microsoft.com/office/drawing/2014/main" id="{F13CAEC1-0067-4992-D570-10CADEC0BC1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sz="1300"/>
          </a:p>
        </p:txBody>
      </p:sp>
      <p:sp>
        <p:nvSpPr>
          <p:cNvPr id="5" name="Slide Number Placeholder 4">
            <a:extLst>
              <a:ext uri="{FF2B5EF4-FFF2-40B4-BE49-F238E27FC236}">
                <a16:creationId xmlns:a16="http://schemas.microsoft.com/office/drawing/2014/main" id="{A2827EE1-17FC-1114-B49F-8584875B63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249CDE-D288-4F50-B747-EBB2A1106771}" type="slidenum">
              <a:rPr lang="en-GB" sz="1300" smtClean="0"/>
              <a:t>‹#›</a:t>
            </a:fld>
            <a:endParaRPr lang="en-GB" sz="1300"/>
          </a:p>
        </p:txBody>
      </p:sp>
    </p:spTree>
    <p:extLst>
      <p:ext uri="{BB962C8B-B14F-4D97-AF65-F5344CB8AC3E}">
        <p14:creationId xmlns:p14="http://schemas.microsoft.com/office/powerpoint/2010/main" val="345868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3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300"/>
            </a:lvl1pPr>
          </a:lstStyle>
          <a:p>
            <a:fld id="{CBAB4266-A1E4-42ED-A22F-48EC52619F7B}" type="datetimeFigureOut">
              <a:rPr lang="en-GB" smtClean="0"/>
              <a:pPr/>
              <a:t>23/03/2023</a:t>
            </a:fld>
            <a:endParaRPr lang="en-GB"/>
          </a:p>
        </p:txBody>
      </p:sp>
      <p:sp>
        <p:nvSpPr>
          <p:cNvPr id="4" name="Slide Image Placeholder 3"/>
          <p:cNvSpPr>
            <a:spLocks noGrp="1" noRot="1" noChangeAspect="1"/>
          </p:cNvSpPr>
          <p:nvPr>
            <p:ph type="sldImg" idx="2"/>
          </p:nvPr>
        </p:nvSpPr>
        <p:spPr>
          <a:xfrm>
            <a:off x="191910" y="561479"/>
            <a:ext cx="6474180" cy="3641726"/>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82638" y="4321672"/>
            <a:ext cx="6492724" cy="426085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3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300"/>
            </a:lvl1pPr>
          </a:lstStyle>
          <a:p>
            <a:fld id="{8570E131-DBB5-406C-932E-F46DF52B90D4}" type="slidenum">
              <a:rPr lang="en-GB" smtClean="0"/>
              <a:pPr/>
              <a:t>‹#›</a:t>
            </a:fld>
            <a:endParaRPr lang="en-GB"/>
          </a:p>
        </p:txBody>
      </p:sp>
    </p:spTree>
    <p:extLst>
      <p:ext uri="{BB962C8B-B14F-4D97-AF65-F5344CB8AC3E}">
        <p14:creationId xmlns:p14="http://schemas.microsoft.com/office/powerpoint/2010/main" val="3316676988"/>
      </p:ext>
    </p:extLst>
  </p:cSld>
  <p:clrMap bg1="lt1" tx1="dk1" bg2="lt2" tx2="dk2" accent1="accent1" accent2="accent2" accent3="accent3" accent4="accent4" accent5="accent5" accent6="accent6" hlink="hlink" folHlink="folHlink"/>
  <p:notesStyle>
    <a:lvl1pPr marL="0" algn="l" defTabSz="914400" rtl="0" eaLnBrk="1" latinLnBrk="0" hangingPunct="1">
      <a:defRPr sz="1300" kern="1200">
        <a:solidFill>
          <a:schemeClr val="tx1"/>
        </a:solidFill>
        <a:latin typeface="+mn-lt"/>
        <a:ea typeface="+mn-ea"/>
        <a:cs typeface="+mn-cs"/>
      </a:defRPr>
    </a:lvl1pPr>
    <a:lvl2pPr marL="180000" algn="l" defTabSz="914400" rtl="0" eaLnBrk="1" latinLnBrk="0" hangingPunct="1">
      <a:defRPr sz="1300" kern="1200">
        <a:solidFill>
          <a:schemeClr val="tx1"/>
        </a:solidFill>
        <a:latin typeface="+mn-lt"/>
        <a:ea typeface="+mn-ea"/>
        <a:cs typeface="+mn-cs"/>
      </a:defRPr>
    </a:lvl2pPr>
    <a:lvl3pPr marL="360000" algn="l" defTabSz="914400" rtl="0" eaLnBrk="1" latinLnBrk="0" hangingPunct="1">
      <a:defRPr sz="1300" kern="1200">
        <a:solidFill>
          <a:schemeClr val="tx1"/>
        </a:solidFill>
        <a:latin typeface="+mn-lt"/>
        <a:ea typeface="+mn-ea"/>
        <a:cs typeface="+mn-cs"/>
      </a:defRPr>
    </a:lvl3pPr>
    <a:lvl4pPr marL="540000" algn="l" defTabSz="914400" rtl="0" eaLnBrk="1" latinLnBrk="0" hangingPunct="1">
      <a:defRPr sz="1300" kern="1200">
        <a:solidFill>
          <a:schemeClr val="tx1"/>
        </a:solidFill>
        <a:latin typeface="+mn-lt"/>
        <a:ea typeface="+mn-ea"/>
        <a:cs typeface="+mn-cs"/>
      </a:defRPr>
    </a:lvl4pPr>
    <a:lvl5pPr marL="720000" algn="l" defTabSz="914400" rtl="0" eaLnBrk="1" latinLnBrk="0" hangingPunct="1">
      <a:defRPr sz="13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0E131-DBB5-406C-932E-F46DF52B90D4}" type="slidenum">
              <a:rPr kumimoji="0" lang="en-GB" sz="1300" b="0" i="0" u="none" strike="noStrike" kern="1200" cap="none" spc="0" normalizeH="0" baseline="0" noProof="0" smtClean="0">
                <a:ln>
                  <a:noFill/>
                </a:ln>
                <a:solidFill>
                  <a:srgbClr val="333D3E"/>
                </a:solidFill>
                <a:effectLst/>
                <a:uLnTx/>
                <a:uFillTx/>
                <a:latin typeface="Arial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300" b="0" i="0" u="none" strike="noStrike" kern="1200" cap="none" spc="0" normalizeH="0" baseline="0" noProof="0" dirty="0">
              <a:ln>
                <a:noFill/>
              </a:ln>
              <a:solidFill>
                <a:srgbClr val="333D3E"/>
              </a:solidFill>
              <a:effectLst/>
              <a:uLnTx/>
              <a:uFillTx/>
              <a:latin typeface="Arial Nova"/>
              <a:ea typeface="+mn-ea"/>
              <a:cs typeface="+mn-cs"/>
            </a:endParaRPr>
          </a:p>
        </p:txBody>
      </p:sp>
    </p:spTree>
    <p:extLst>
      <p:ext uri="{BB962C8B-B14F-4D97-AF65-F5344CB8AC3E}">
        <p14:creationId xmlns:p14="http://schemas.microsoft.com/office/powerpoint/2010/main" val="11006779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0F860-2588-3E35-2A77-EE77CBE4268B}"/>
              </a:ext>
            </a:extLst>
          </p:cNvPr>
          <p:cNvSpPr>
            <a:spLocks noGrp="1"/>
          </p:cNvSpPr>
          <p:nvPr>
            <p:ph type="ctrTitle"/>
          </p:nvPr>
        </p:nvSpPr>
        <p:spPr>
          <a:xfrm>
            <a:off x="385764" y="307975"/>
            <a:ext cx="8429624" cy="3124200"/>
          </a:xfrm>
        </p:spPr>
        <p:txBody>
          <a:bodyPr anchor="t" anchorCtr="0"/>
          <a:lstStyle>
            <a:lvl1pPr algn="l">
              <a:lnSpc>
                <a:spcPct val="86000"/>
              </a:lnSpc>
              <a:defRPr sz="7000" b="0" spc="-180" baseline="0">
                <a:solidFill>
                  <a:schemeClr val="tx1"/>
                </a:solidFill>
                <a:latin typeface="+mj-lt"/>
              </a:defRPr>
            </a:lvl1pPr>
          </a:lstStyle>
          <a:p>
            <a:r>
              <a:rPr lang="en-US"/>
              <a:t>Click to edit Master title style</a:t>
            </a:r>
            <a:endParaRPr lang="en-GB" dirty="0"/>
          </a:p>
        </p:txBody>
      </p:sp>
      <p:sp>
        <p:nvSpPr>
          <p:cNvPr id="12" name="Date Placeholder 11">
            <a:extLst>
              <a:ext uri="{FF2B5EF4-FFF2-40B4-BE49-F238E27FC236}">
                <a16:creationId xmlns:a16="http://schemas.microsoft.com/office/drawing/2014/main" id="{5F7DEBDE-80C5-7B77-B246-60D2F7639FC1}"/>
              </a:ext>
            </a:extLst>
          </p:cNvPr>
          <p:cNvSpPr>
            <a:spLocks noGrp="1"/>
          </p:cNvSpPr>
          <p:nvPr>
            <p:ph type="dt" sz="half" idx="14"/>
          </p:nvPr>
        </p:nvSpPr>
        <p:spPr>
          <a:xfrm>
            <a:off x="9658350" y="5885524"/>
            <a:ext cx="2147351" cy="252000"/>
          </a:xfrm>
        </p:spPr>
        <p:txBody>
          <a:bodyPr/>
          <a:lstStyle>
            <a:lvl1pPr>
              <a:defRPr sz="1400" spc="-20" baseline="0">
                <a:latin typeface="+mn-lt"/>
              </a:defRPr>
            </a:lvl1pPr>
          </a:lstStyle>
          <a:p>
            <a:r>
              <a:rPr lang="en-US"/>
              <a:t>October 2022</a:t>
            </a:r>
            <a:endParaRPr lang="en-GB" dirty="0"/>
          </a:p>
        </p:txBody>
      </p:sp>
      <p:pic>
        <p:nvPicPr>
          <p:cNvPr id="15" name="Graphic 14">
            <a:extLst>
              <a:ext uri="{FF2B5EF4-FFF2-40B4-BE49-F238E27FC236}">
                <a16:creationId xmlns:a16="http://schemas.microsoft.com/office/drawing/2014/main" id="{DBCCCAD9-9977-D3B4-F6BE-FF3CC7081D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5763" y="5708650"/>
            <a:ext cx="2215800" cy="759322"/>
          </a:xfrm>
          <a:prstGeom prst="rect">
            <a:avLst/>
          </a:prstGeom>
        </p:spPr>
      </p:pic>
      <p:cxnSp>
        <p:nvCxnSpPr>
          <p:cNvPr id="16" name="Straight Connector 15">
            <a:extLst>
              <a:ext uri="{FF2B5EF4-FFF2-40B4-BE49-F238E27FC236}">
                <a16:creationId xmlns:a16="http://schemas.microsoft.com/office/drawing/2014/main" id="{9F0A9B91-301A-746C-B942-BDF6B4EC9450}"/>
              </a:ext>
            </a:extLst>
          </p:cNvPr>
          <p:cNvCxnSpPr>
            <a:cxnSpLocks/>
          </p:cNvCxnSpPr>
          <p:nvPr userDrawn="1"/>
        </p:nvCxnSpPr>
        <p:spPr>
          <a:xfrm>
            <a:off x="9468644" y="385763"/>
            <a:ext cx="0" cy="6086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A213FA65-CE19-FAA1-082E-8B30946F1ED2}"/>
              </a:ext>
            </a:extLst>
          </p:cNvPr>
          <p:cNvSpPr>
            <a:spLocks noGrp="1"/>
          </p:cNvSpPr>
          <p:nvPr>
            <p:ph type="body" sz="quarter" idx="16" hasCustomPrompt="1"/>
          </p:nvPr>
        </p:nvSpPr>
        <p:spPr>
          <a:xfrm>
            <a:off x="9658350" y="4943694"/>
            <a:ext cx="2147888" cy="928800"/>
          </a:xfrm>
        </p:spPr>
        <p:txBody>
          <a:bodyPr anchor="b" anchorCtr="0"/>
          <a:lstStyle>
            <a:lvl1pPr marL="0" indent="0">
              <a:spcBef>
                <a:spcPts val="0"/>
              </a:spcBef>
              <a:buNone/>
              <a:defRPr sz="1400" spc="-20" baseline="0">
                <a:solidFill>
                  <a:schemeClr val="tx1"/>
                </a:solidFill>
              </a:defRPr>
            </a:lvl1pPr>
            <a:lvl2pPr marL="288000" indent="0">
              <a:buNone/>
              <a:defRPr/>
            </a:lvl2pPr>
          </a:lstStyle>
          <a:p>
            <a:pPr lvl="0"/>
            <a:r>
              <a:rPr lang="en-US" dirty="0"/>
              <a:t>Presentation to [Name]</a:t>
            </a:r>
          </a:p>
        </p:txBody>
      </p:sp>
      <p:sp>
        <p:nvSpPr>
          <p:cNvPr id="8" name="Text Placeholder 7">
            <a:extLst>
              <a:ext uri="{FF2B5EF4-FFF2-40B4-BE49-F238E27FC236}">
                <a16:creationId xmlns:a16="http://schemas.microsoft.com/office/drawing/2014/main" id="{0D0AA942-7BEC-239F-53CF-391491F48F1D}"/>
              </a:ext>
            </a:extLst>
          </p:cNvPr>
          <p:cNvSpPr>
            <a:spLocks noGrp="1"/>
          </p:cNvSpPr>
          <p:nvPr>
            <p:ph type="body" sz="quarter" idx="18" hasCustomPrompt="1"/>
          </p:nvPr>
        </p:nvSpPr>
        <p:spPr>
          <a:xfrm>
            <a:off x="9658350" y="6258338"/>
            <a:ext cx="2147888" cy="252000"/>
          </a:xfrm>
        </p:spPr>
        <p:txBody>
          <a:bodyPr anchor="b" anchorCtr="0"/>
          <a:lstStyle>
            <a:lvl1pPr>
              <a:spcBef>
                <a:spcPts val="0"/>
              </a:spcBef>
              <a:defRPr sz="1400" spc="-20" baseline="0"/>
            </a:lvl1pPr>
          </a:lstStyle>
          <a:p>
            <a:pPr lvl="0"/>
            <a:r>
              <a:rPr lang="en-US" dirty="0"/>
              <a:t>Confidentiality: Restricted</a:t>
            </a:r>
          </a:p>
        </p:txBody>
      </p:sp>
    </p:spTree>
    <p:extLst>
      <p:ext uri="{BB962C8B-B14F-4D97-AF65-F5344CB8AC3E}">
        <p14:creationId xmlns:p14="http://schemas.microsoft.com/office/powerpoint/2010/main" val="1844036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2070100" y="1868988"/>
            <a:ext cx="4678363" cy="4601662"/>
          </a:xfrm>
        </p:spPr>
        <p:txBody>
          <a:bodyPr/>
          <a:lstStyle>
            <a:lvl1pPr marL="0" indent="0">
              <a:spcBef>
                <a:spcPts val="1200"/>
              </a:spcBef>
              <a:buNone/>
              <a:defRPr sz="1300" spc="-20" baseline="0">
                <a:solidFill>
                  <a:schemeClr val="tx1"/>
                </a:solidFill>
              </a:defRPr>
            </a:lvl1pPr>
            <a:lvl2pPr marL="180000" indent="-180000">
              <a:spcBef>
                <a:spcPts val="1200"/>
              </a:spcBef>
              <a:defRPr sz="1300" spc="-20" baseline="0">
                <a:solidFill>
                  <a:schemeClr val="tx1"/>
                </a:solidFill>
              </a:defRPr>
            </a:lvl2pPr>
            <a:lvl3pPr marL="324000" indent="-144000">
              <a:spcBef>
                <a:spcPts val="1000"/>
              </a:spcBef>
              <a:defRPr sz="1100">
                <a:solidFill>
                  <a:schemeClr val="tx1"/>
                </a:solidFill>
              </a:defRPr>
            </a:lvl3pPr>
            <a:lvl4pPr marL="432000" indent="-108000">
              <a:spcBef>
                <a:spcPts val="800"/>
              </a:spcBef>
              <a:defRPr sz="900">
                <a:solidFill>
                  <a:schemeClr val="tx1"/>
                </a:solidFill>
              </a:defRPr>
            </a:lvl4pPr>
            <a:lvl5pPr marL="540000" indent="-108000">
              <a:spcBef>
                <a:spcPts val="800"/>
              </a:spcBef>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2">
            <a:extLst>
              <a:ext uri="{FF2B5EF4-FFF2-40B4-BE49-F238E27FC236}">
                <a16:creationId xmlns:a16="http://schemas.microsoft.com/office/drawing/2014/main" id="{5E065CB7-129B-EDC3-A831-00E8925B4250}"/>
              </a:ext>
            </a:extLst>
          </p:cNvPr>
          <p:cNvSpPr>
            <a:spLocks noGrp="1"/>
          </p:cNvSpPr>
          <p:nvPr>
            <p:ph type="body" sz="quarter" idx="15"/>
          </p:nvPr>
        </p:nvSpPr>
        <p:spPr>
          <a:xfrm>
            <a:off x="7129463" y="1868988"/>
            <a:ext cx="4678363" cy="4601662"/>
          </a:xfrm>
        </p:spPr>
        <p:txBody>
          <a:bodyPr/>
          <a:lstStyle>
            <a:lvl1pPr marL="0" indent="0">
              <a:spcBef>
                <a:spcPts val="1200"/>
              </a:spcBef>
              <a:buNone/>
              <a:defRPr sz="1300" spc="-20" baseline="0">
                <a:solidFill>
                  <a:schemeClr val="tx1"/>
                </a:solidFill>
              </a:defRPr>
            </a:lvl1pPr>
            <a:lvl2pPr marL="180000" indent="-180000">
              <a:spcBef>
                <a:spcPts val="1200"/>
              </a:spcBef>
              <a:defRPr sz="1300" spc="-20" baseline="0">
                <a:solidFill>
                  <a:schemeClr val="tx1"/>
                </a:solidFill>
              </a:defRPr>
            </a:lvl2pPr>
            <a:lvl3pPr marL="324000" indent="-144000">
              <a:spcBef>
                <a:spcPts val="1000"/>
              </a:spcBef>
              <a:defRPr sz="1100" spc="-20" baseline="0">
                <a:solidFill>
                  <a:schemeClr val="tx1"/>
                </a:solidFill>
              </a:defRPr>
            </a:lvl3pPr>
            <a:lvl4pPr marL="432000" indent="-108000">
              <a:spcBef>
                <a:spcPts val="800"/>
              </a:spcBef>
              <a:defRPr sz="900">
                <a:solidFill>
                  <a:schemeClr val="tx1"/>
                </a:solidFill>
              </a:defRPr>
            </a:lvl4pPr>
            <a:lvl5pPr marL="540000" indent="-108000">
              <a:spcBef>
                <a:spcPts val="800"/>
              </a:spcBef>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36D511FE-2C99-A3E9-5036-CEEA9FF8E574}"/>
              </a:ext>
            </a:extLst>
          </p:cNvPr>
          <p:cNvSpPr>
            <a:spLocks noGrp="1"/>
          </p:cNvSpPr>
          <p:nvPr>
            <p:ph type="dt" sz="half" idx="16"/>
          </p:nvPr>
        </p:nvSpPr>
        <p:spPr/>
        <p:txBody>
          <a:bodyPr/>
          <a:lstStyle/>
          <a:p>
            <a:r>
              <a:rPr lang="en-US"/>
              <a:t>October 2022</a:t>
            </a:r>
            <a:endParaRPr lang="en-GB" dirty="0"/>
          </a:p>
        </p:txBody>
      </p:sp>
      <p:sp>
        <p:nvSpPr>
          <p:cNvPr id="3" name="Footer Placeholder 2">
            <a:extLst>
              <a:ext uri="{FF2B5EF4-FFF2-40B4-BE49-F238E27FC236}">
                <a16:creationId xmlns:a16="http://schemas.microsoft.com/office/drawing/2014/main" id="{8BF5B198-DA8D-0247-3339-D43A6BB7BDC8}"/>
              </a:ext>
            </a:extLst>
          </p:cNvPr>
          <p:cNvSpPr>
            <a:spLocks noGrp="1"/>
          </p:cNvSpPr>
          <p:nvPr>
            <p:ph type="ftr" sz="quarter" idx="17"/>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73BC120B-7FC8-EBF7-A46F-30955FA7598A}"/>
              </a:ext>
            </a:extLst>
          </p:cNvPr>
          <p:cNvSpPr>
            <a:spLocks noGrp="1"/>
          </p:cNvSpPr>
          <p:nvPr>
            <p:ph type="sldNum" sz="quarter" idx="18"/>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133407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2070101" y="1868988"/>
            <a:ext cx="2992438" cy="4601662"/>
          </a:xfrm>
        </p:spPr>
        <p:txBody>
          <a:bodyPr/>
          <a:lstStyle>
            <a:lvl1pPr marL="0" indent="0">
              <a:spcBef>
                <a:spcPts val="1200"/>
              </a:spcBef>
              <a:buNone/>
              <a:defRPr sz="1300" spc="-20" baseline="0">
                <a:solidFill>
                  <a:schemeClr val="tx1"/>
                </a:solidFill>
              </a:defRPr>
            </a:lvl1pPr>
            <a:lvl2pPr marL="180000" indent="-180000">
              <a:spcBef>
                <a:spcPts val="1200"/>
              </a:spcBef>
              <a:defRPr sz="1300" spc="-20" baseline="0">
                <a:solidFill>
                  <a:schemeClr val="tx1"/>
                </a:solidFill>
              </a:defRPr>
            </a:lvl2pPr>
            <a:lvl3pPr marL="324000" indent="-144000">
              <a:spcBef>
                <a:spcPts val="1000"/>
              </a:spcBef>
              <a:defRPr sz="1100">
                <a:solidFill>
                  <a:schemeClr val="tx1"/>
                </a:solidFill>
              </a:defRPr>
            </a:lvl3pPr>
            <a:lvl4pPr marL="432000" indent="-108000">
              <a:spcBef>
                <a:spcPts val="800"/>
              </a:spcBef>
              <a:defRPr sz="900">
                <a:solidFill>
                  <a:schemeClr val="tx1"/>
                </a:solidFill>
              </a:defRPr>
            </a:lvl4pPr>
            <a:lvl5pPr marL="540000" indent="-108000">
              <a:spcBef>
                <a:spcPts val="800"/>
              </a:spcBef>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2">
            <a:extLst>
              <a:ext uri="{FF2B5EF4-FFF2-40B4-BE49-F238E27FC236}">
                <a16:creationId xmlns:a16="http://schemas.microsoft.com/office/drawing/2014/main" id="{734942F8-3EF7-73CD-A922-D58F58BE88ED}"/>
              </a:ext>
            </a:extLst>
          </p:cNvPr>
          <p:cNvSpPr>
            <a:spLocks noGrp="1"/>
          </p:cNvSpPr>
          <p:nvPr>
            <p:ph type="body" sz="quarter" idx="15"/>
          </p:nvPr>
        </p:nvSpPr>
        <p:spPr>
          <a:xfrm>
            <a:off x="5440362" y="1868988"/>
            <a:ext cx="2992438" cy="4601662"/>
          </a:xfrm>
        </p:spPr>
        <p:txBody>
          <a:bodyPr/>
          <a:lstStyle>
            <a:lvl1pPr marL="0" indent="0">
              <a:spcBef>
                <a:spcPts val="1200"/>
              </a:spcBef>
              <a:buNone/>
              <a:defRPr sz="1300" spc="-20" baseline="0">
                <a:solidFill>
                  <a:schemeClr val="tx1"/>
                </a:solidFill>
              </a:defRPr>
            </a:lvl1pPr>
            <a:lvl2pPr marL="180000" indent="-180000">
              <a:spcBef>
                <a:spcPts val="1200"/>
              </a:spcBef>
              <a:defRPr sz="1300" spc="-20" baseline="0">
                <a:solidFill>
                  <a:schemeClr val="tx1"/>
                </a:solidFill>
              </a:defRPr>
            </a:lvl2pPr>
            <a:lvl3pPr marL="324000" indent="-144000">
              <a:spcBef>
                <a:spcPts val="1000"/>
              </a:spcBef>
              <a:defRPr sz="1100">
                <a:solidFill>
                  <a:schemeClr val="tx1"/>
                </a:solidFill>
              </a:defRPr>
            </a:lvl3pPr>
            <a:lvl4pPr marL="432000" indent="-108000">
              <a:spcBef>
                <a:spcPts val="800"/>
              </a:spcBef>
              <a:defRPr sz="900">
                <a:solidFill>
                  <a:schemeClr val="tx1"/>
                </a:solidFill>
              </a:defRPr>
            </a:lvl4pPr>
            <a:lvl5pPr marL="540000" indent="-108000">
              <a:spcBef>
                <a:spcPts val="800"/>
              </a:spcBef>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12">
            <a:extLst>
              <a:ext uri="{FF2B5EF4-FFF2-40B4-BE49-F238E27FC236}">
                <a16:creationId xmlns:a16="http://schemas.microsoft.com/office/drawing/2014/main" id="{5EB41658-7BFA-2D0F-EAD0-687DDC90EB83}"/>
              </a:ext>
            </a:extLst>
          </p:cNvPr>
          <p:cNvSpPr>
            <a:spLocks noGrp="1"/>
          </p:cNvSpPr>
          <p:nvPr>
            <p:ph type="body" sz="quarter" idx="16"/>
          </p:nvPr>
        </p:nvSpPr>
        <p:spPr>
          <a:xfrm>
            <a:off x="8810623" y="1868988"/>
            <a:ext cx="2992438" cy="4601662"/>
          </a:xfrm>
        </p:spPr>
        <p:txBody>
          <a:bodyPr/>
          <a:lstStyle>
            <a:lvl1pPr marL="0" indent="0">
              <a:spcBef>
                <a:spcPts val="1200"/>
              </a:spcBef>
              <a:buNone/>
              <a:defRPr sz="1300" spc="-20" baseline="0">
                <a:solidFill>
                  <a:schemeClr val="tx1"/>
                </a:solidFill>
              </a:defRPr>
            </a:lvl1pPr>
            <a:lvl2pPr marL="180000" indent="-180000">
              <a:spcBef>
                <a:spcPts val="1200"/>
              </a:spcBef>
              <a:defRPr sz="1300" spc="-20" baseline="0">
                <a:solidFill>
                  <a:schemeClr val="tx1"/>
                </a:solidFill>
              </a:defRPr>
            </a:lvl2pPr>
            <a:lvl3pPr marL="324000" indent="-144000">
              <a:spcBef>
                <a:spcPts val="1000"/>
              </a:spcBef>
              <a:defRPr sz="1100">
                <a:solidFill>
                  <a:schemeClr val="tx1"/>
                </a:solidFill>
              </a:defRPr>
            </a:lvl3pPr>
            <a:lvl4pPr marL="432000" indent="-108000">
              <a:spcBef>
                <a:spcPts val="800"/>
              </a:spcBef>
              <a:defRPr sz="900">
                <a:solidFill>
                  <a:schemeClr val="tx1"/>
                </a:solidFill>
              </a:defRPr>
            </a:lvl4pPr>
            <a:lvl5pPr marL="540000" indent="-108000">
              <a:spcBef>
                <a:spcPts val="800"/>
              </a:spcBef>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27E87D07-8617-0E31-0A91-39338ED9674B}"/>
              </a:ext>
            </a:extLst>
          </p:cNvPr>
          <p:cNvSpPr>
            <a:spLocks noGrp="1"/>
          </p:cNvSpPr>
          <p:nvPr>
            <p:ph type="dt" sz="half" idx="17"/>
          </p:nvPr>
        </p:nvSpPr>
        <p:spPr/>
        <p:txBody>
          <a:bodyPr/>
          <a:lstStyle/>
          <a:p>
            <a:r>
              <a:rPr lang="en-US"/>
              <a:t>October 2022</a:t>
            </a:r>
            <a:endParaRPr lang="en-GB" dirty="0"/>
          </a:p>
        </p:txBody>
      </p:sp>
      <p:sp>
        <p:nvSpPr>
          <p:cNvPr id="3" name="Footer Placeholder 2">
            <a:extLst>
              <a:ext uri="{FF2B5EF4-FFF2-40B4-BE49-F238E27FC236}">
                <a16:creationId xmlns:a16="http://schemas.microsoft.com/office/drawing/2014/main" id="{62B896A9-8084-769B-CD42-EB77E47B0AEB}"/>
              </a:ext>
            </a:extLst>
          </p:cNvPr>
          <p:cNvSpPr>
            <a:spLocks noGrp="1"/>
          </p:cNvSpPr>
          <p:nvPr>
            <p:ph type="ftr" sz="quarter" idx="18"/>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10427673-8F8E-3796-25F9-C8BEA37D0B7A}"/>
              </a:ext>
            </a:extLst>
          </p:cNvPr>
          <p:cNvSpPr>
            <a:spLocks noGrp="1"/>
          </p:cNvSpPr>
          <p:nvPr>
            <p:ph type="sldNum" sz="quarter" idx="19"/>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446552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4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2070101" y="1868988"/>
            <a:ext cx="2154237" cy="4601662"/>
          </a:xfrm>
        </p:spPr>
        <p:txBody>
          <a:bodyPr/>
          <a:lstStyle>
            <a:lvl1pPr marL="0" indent="0">
              <a:spcBef>
                <a:spcPts val="1200"/>
              </a:spcBef>
              <a:buNone/>
              <a:defRPr sz="1300" spc="-20" baseline="0">
                <a:solidFill>
                  <a:schemeClr val="tx1"/>
                </a:solidFill>
              </a:defRPr>
            </a:lvl1pPr>
            <a:lvl2pPr marL="180000" indent="-180000">
              <a:spcBef>
                <a:spcPts val="1200"/>
              </a:spcBef>
              <a:defRPr sz="1300" spc="-20" baseline="0">
                <a:solidFill>
                  <a:schemeClr val="tx1"/>
                </a:solidFill>
              </a:defRPr>
            </a:lvl2pPr>
            <a:lvl3pPr marL="324000" indent="-144000">
              <a:spcBef>
                <a:spcPts val="1000"/>
              </a:spcBef>
              <a:defRPr sz="1100">
                <a:solidFill>
                  <a:schemeClr val="tx1"/>
                </a:solidFill>
              </a:defRPr>
            </a:lvl3pPr>
            <a:lvl4pPr marL="432000" indent="-108000">
              <a:spcBef>
                <a:spcPts val="800"/>
              </a:spcBef>
              <a:defRPr sz="900">
                <a:solidFill>
                  <a:schemeClr val="tx1"/>
                </a:solidFill>
              </a:defRPr>
            </a:lvl4pPr>
            <a:lvl5pPr marL="540000" indent="-108000">
              <a:spcBef>
                <a:spcPts val="800"/>
              </a:spcBef>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2">
            <a:extLst>
              <a:ext uri="{FF2B5EF4-FFF2-40B4-BE49-F238E27FC236}">
                <a16:creationId xmlns:a16="http://schemas.microsoft.com/office/drawing/2014/main" id="{02E17317-8CB0-94C4-170F-F18397F46684}"/>
              </a:ext>
            </a:extLst>
          </p:cNvPr>
          <p:cNvSpPr>
            <a:spLocks noGrp="1"/>
          </p:cNvSpPr>
          <p:nvPr>
            <p:ph type="body" sz="quarter" idx="15"/>
          </p:nvPr>
        </p:nvSpPr>
        <p:spPr>
          <a:xfrm>
            <a:off x="4597268" y="1868988"/>
            <a:ext cx="2154237" cy="4601662"/>
          </a:xfrm>
        </p:spPr>
        <p:txBody>
          <a:bodyPr/>
          <a:lstStyle>
            <a:lvl1pPr marL="0" indent="0">
              <a:spcBef>
                <a:spcPts val="1200"/>
              </a:spcBef>
              <a:buNone/>
              <a:defRPr sz="1300" spc="-20" baseline="0">
                <a:solidFill>
                  <a:schemeClr val="tx1"/>
                </a:solidFill>
              </a:defRPr>
            </a:lvl1pPr>
            <a:lvl2pPr marL="180000" indent="-180000">
              <a:spcBef>
                <a:spcPts val="1200"/>
              </a:spcBef>
              <a:defRPr sz="1300" spc="-20" baseline="0">
                <a:solidFill>
                  <a:schemeClr val="tx1"/>
                </a:solidFill>
              </a:defRPr>
            </a:lvl2pPr>
            <a:lvl3pPr marL="324000" indent="-144000">
              <a:spcBef>
                <a:spcPts val="1000"/>
              </a:spcBef>
              <a:defRPr sz="1100">
                <a:solidFill>
                  <a:schemeClr val="tx1"/>
                </a:solidFill>
              </a:defRPr>
            </a:lvl3pPr>
            <a:lvl4pPr marL="432000" indent="-108000">
              <a:spcBef>
                <a:spcPts val="800"/>
              </a:spcBef>
              <a:defRPr sz="900">
                <a:solidFill>
                  <a:schemeClr val="tx1"/>
                </a:solidFill>
              </a:defRPr>
            </a:lvl4pPr>
            <a:lvl5pPr marL="540000" indent="-108000">
              <a:spcBef>
                <a:spcPts val="800"/>
              </a:spcBef>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2">
            <a:extLst>
              <a:ext uri="{FF2B5EF4-FFF2-40B4-BE49-F238E27FC236}">
                <a16:creationId xmlns:a16="http://schemas.microsoft.com/office/drawing/2014/main" id="{93293A44-CC9F-799F-5F6F-1EF738390C19}"/>
              </a:ext>
            </a:extLst>
          </p:cNvPr>
          <p:cNvSpPr>
            <a:spLocks noGrp="1"/>
          </p:cNvSpPr>
          <p:nvPr>
            <p:ph type="body" sz="quarter" idx="16"/>
          </p:nvPr>
        </p:nvSpPr>
        <p:spPr>
          <a:xfrm>
            <a:off x="7124435" y="1868988"/>
            <a:ext cx="2154237" cy="4601662"/>
          </a:xfrm>
        </p:spPr>
        <p:txBody>
          <a:bodyPr/>
          <a:lstStyle>
            <a:lvl1pPr marL="0" indent="0">
              <a:spcBef>
                <a:spcPts val="1200"/>
              </a:spcBef>
              <a:buNone/>
              <a:defRPr sz="1300" spc="-20" baseline="0">
                <a:solidFill>
                  <a:schemeClr val="tx1"/>
                </a:solidFill>
              </a:defRPr>
            </a:lvl1pPr>
            <a:lvl2pPr marL="180000" indent="-180000">
              <a:spcBef>
                <a:spcPts val="1200"/>
              </a:spcBef>
              <a:defRPr sz="1300" spc="-20" baseline="0">
                <a:solidFill>
                  <a:schemeClr val="tx1"/>
                </a:solidFill>
              </a:defRPr>
            </a:lvl2pPr>
            <a:lvl3pPr marL="324000" indent="-144000">
              <a:spcBef>
                <a:spcPts val="1000"/>
              </a:spcBef>
              <a:defRPr sz="1100">
                <a:solidFill>
                  <a:schemeClr val="tx1"/>
                </a:solidFill>
              </a:defRPr>
            </a:lvl3pPr>
            <a:lvl4pPr marL="432000" indent="-108000">
              <a:spcBef>
                <a:spcPts val="800"/>
              </a:spcBef>
              <a:defRPr sz="900">
                <a:solidFill>
                  <a:schemeClr val="tx1"/>
                </a:solidFill>
              </a:defRPr>
            </a:lvl4pPr>
            <a:lvl5pPr marL="540000" indent="-108000">
              <a:spcBef>
                <a:spcPts val="800"/>
              </a:spcBef>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12">
            <a:extLst>
              <a:ext uri="{FF2B5EF4-FFF2-40B4-BE49-F238E27FC236}">
                <a16:creationId xmlns:a16="http://schemas.microsoft.com/office/drawing/2014/main" id="{A12C21D1-A680-4C05-1A3A-0A5A04274BA4}"/>
              </a:ext>
            </a:extLst>
          </p:cNvPr>
          <p:cNvSpPr>
            <a:spLocks noGrp="1"/>
          </p:cNvSpPr>
          <p:nvPr>
            <p:ph type="body" sz="quarter" idx="17"/>
          </p:nvPr>
        </p:nvSpPr>
        <p:spPr>
          <a:xfrm>
            <a:off x="9651602" y="1868988"/>
            <a:ext cx="2154237" cy="4601662"/>
          </a:xfrm>
        </p:spPr>
        <p:txBody>
          <a:bodyPr/>
          <a:lstStyle>
            <a:lvl1pPr marL="0" indent="0">
              <a:spcBef>
                <a:spcPts val="1200"/>
              </a:spcBef>
              <a:buNone/>
              <a:defRPr sz="1300" spc="-20" baseline="0">
                <a:solidFill>
                  <a:schemeClr val="tx1"/>
                </a:solidFill>
              </a:defRPr>
            </a:lvl1pPr>
            <a:lvl2pPr marL="180000" indent="-180000">
              <a:spcBef>
                <a:spcPts val="1200"/>
              </a:spcBef>
              <a:defRPr sz="1300" spc="-20" baseline="0">
                <a:solidFill>
                  <a:schemeClr val="tx1"/>
                </a:solidFill>
              </a:defRPr>
            </a:lvl2pPr>
            <a:lvl3pPr marL="324000" indent="-144000">
              <a:spcBef>
                <a:spcPts val="1000"/>
              </a:spcBef>
              <a:defRPr sz="1100">
                <a:solidFill>
                  <a:schemeClr val="tx1"/>
                </a:solidFill>
              </a:defRPr>
            </a:lvl3pPr>
            <a:lvl4pPr marL="432000" indent="-108000">
              <a:spcBef>
                <a:spcPts val="800"/>
              </a:spcBef>
              <a:defRPr sz="900">
                <a:solidFill>
                  <a:schemeClr val="tx1"/>
                </a:solidFill>
              </a:defRPr>
            </a:lvl4pPr>
            <a:lvl5pPr marL="540000" indent="-108000">
              <a:spcBef>
                <a:spcPts val="800"/>
              </a:spcBef>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C3730D7D-B2A4-280F-9488-6FEC15890EDF}"/>
              </a:ext>
            </a:extLst>
          </p:cNvPr>
          <p:cNvSpPr>
            <a:spLocks noGrp="1"/>
          </p:cNvSpPr>
          <p:nvPr>
            <p:ph type="dt" sz="half" idx="18"/>
          </p:nvPr>
        </p:nvSpPr>
        <p:spPr/>
        <p:txBody>
          <a:bodyPr/>
          <a:lstStyle/>
          <a:p>
            <a:r>
              <a:rPr lang="en-US"/>
              <a:t>October 2022</a:t>
            </a:r>
            <a:endParaRPr lang="en-GB" dirty="0"/>
          </a:p>
        </p:txBody>
      </p:sp>
      <p:sp>
        <p:nvSpPr>
          <p:cNvPr id="3" name="Footer Placeholder 2">
            <a:extLst>
              <a:ext uri="{FF2B5EF4-FFF2-40B4-BE49-F238E27FC236}">
                <a16:creationId xmlns:a16="http://schemas.microsoft.com/office/drawing/2014/main" id="{5D35D780-AD19-F013-6723-80F32043A3A3}"/>
              </a:ext>
            </a:extLst>
          </p:cNvPr>
          <p:cNvSpPr>
            <a:spLocks noGrp="1"/>
          </p:cNvSpPr>
          <p:nvPr>
            <p:ph type="ftr" sz="quarter" idx="19"/>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5287680F-A47F-B10C-EBAC-A4261A334FCB}"/>
              </a:ext>
            </a:extLst>
          </p:cNvPr>
          <p:cNvSpPr>
            <a:spLocks noGrp="1"/>
          </p:cNvSpPr>
          <p:nvPr>
            <p:ph type="sldNum" sz="quarter" idx="20"/>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821140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Image Right and Text Lef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5E065CB7-129B-EDC3-A831-00E8925B4250}"/>
              </a:ext>
            </a:extLst>
          </p:cNvPr>
          <p:cNvSpPr>
            <a:spLocks noGrp="1"/>
          </p:cNvSpPr>
          <p:nvPr>
            <p:ph type="body" sz="quarter" idx="15"/>
          </p:nvPr>
        </p:nvSpPr>
        <p:spPr>
          <a:xfrm>
            <a:off x="7129463" y="1857082"/>
            <a:ext cx="4678363" cy="4613567"/>
          </a:xfrm>
        </p:spPr>
        <p:txBody>
          <a:bodyPr/>
          <a:lstStyle>
            <a:lvl1pPr marL="0" indent="0">
              <a:spcBef>
                <a:spcPts val="1400"/>
              </a:spcBef>
              <a:buNone/>
              <a:defRPr sz="1800" spc="-20" baseline="0">
                <a:solidFill>
                  <a:schemeClr val="tx1"/>
                </a:solidFill>
              </a:defRPr>
            </a:lvl1pPr>
            <a:lvl2pPr marL="180000" indent="-180000">
              <a:spcBef>
                <a:spcPts val="1400"/>
              </a:spcBef>
              <a:defRPr sz="1800" spc="-20" baseline="0">
                <a:solidFill>
                  <a:schemeClr val="tx1"/>
                </a:solidFill>
              </a:defRPr>
            </a:lvl2pPr>
            <a:lvl3pPr marL="0" indent="0">
              <a:spcBef>
                <a:spcPts val="1200"/>
              </a:spcBef>
              <a:buNone/>
              <a:defRPr sz="1300" spc="-20" baseline="0">
                <a:solidFill>
                  <a:schemeClr val="tx1"/>
                </a:solidFill>
              </a:defRPr>
            </a:lvl3pPr>
            <a:lvl4pPr marL="180000" indent="-180000">
              <a:spcBef>
                <a:spcPts val="1200"/>
              </a:spcBef>
              <a:defRPr sz="1300">
                <a:solidFill>
                  <a:schemeClr val="tx1"/>
                </a:solidFill>
              </a:defRPr>
            </a:lvl4pPr>
            <a:lvl5pPr marL="324000" indent="-144000">
              <a:spcBef>
                <a:spcPts val="1000"/>
              </a:spcBef>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a:extLst>
              <a:ext uri="{FF2B5EF4-FFF2-40B4-BE49-F238E27FC236}">
                <a16:creationId xmlns:a16="http://schemas.microsoft.com/office/drawing/2014/main" id="{538B7F99-C3B5-1292-090A-2607CEAACD72}"/>
              </a:ext>
            </a:extLst>
          </p:cNvPr>
          <p:cNvSpPr>
            <a:spLocks noGrp="1"/>
          </p:cNvSpPr>
          <p:nvPr>
            <p:ph type="pic" sz="quarter" idx="16"/>
          </p:nvPr>
        </p:nvSpPr>
        <p:spPr>
          <a:xfrm>
            <a:off x="2070100" y="1905000"/>
            <a:ext cx="4678363" cy="4565650"/>
          </a:xfrm>
        </p:spPr>
        <p:txBody>
          <a:bodyPr/>
          <a:lstStyle>
            <a:lvl1pPr>
              <a:defRPr sz="1100"/>
            </a:lvl1pPr>
          </a:lstStyle>
          <a:p>
            <a:r>
              <a:rPr lang="en-US"/>
              <a:t>Click icon to add picture</a:t>
            </a:r>
            <a:endParaRPr lang="en-GB"/>
          </a:p>
        </p:txBody>
      </p:sp>
      <p:sp>
        <p:nvSpPr>
          <p:cNvPr id="2" name="Date Placeholder 1">
            <a:extLst>
              <a:ext uri="{FF2B5EF4-FFF2-40B4-BE49-F238E27FC236}">
                <a16:creationId xmlns:a16="http://schemas.microsoft.com/office/drawing/2014/main" id="{AF0B506C-38CD-9CC1-BC48-5C7B320293EF}"/>
              </a:ext>
            </a:extLst>
          </p:cNvPr>
          <p:cNvSpPr>
            <a:spLocks noGrp="1"/>
          </p:cNvSpPr>
          <p:nvPr>
            <p:ph type="dt" sz="half" idx="17"/>
          </p:nvPr>
        </p:nvSpPr>
        <p:spPr/>
        <p:txBody>
          <a:bodyPr/>
          <a:lstStyle/>
          <a:p>
            <a:r>
              <a:rPr lang="en-US"/>
              <a:t>October 2022</a:t>
            </a:r>
            <a:endParaRPr lang="en-GB" dirty="0"/>
          </a:p>
        </p:txBody>
      </p:sp>
      <p:sp>
        <p:nvSpPr>
          <p:cNvPr id="7" name="Footer Placeholder 6">
            <a:extLst>
              <a:ext uri="{FF2B5EF4-FFF2-40B4-BE49-F238E27FC236}">
                <a16:creationId xmlns:a16="http://schemas.microsoft.com/office/drawing/2014/main" id="{50328489-1DE4-811B-DB8A-477E908EF8C0}"/>
              </a:ext>
            </a:extLst>
          </p:cNvPr>
          <p:cNvSpPr>
            <a:spLocks noGrp="1"/>
          </p:cNvSpPr>
          <p:nvPr>
            <p:ph type="ftr" sz="quarter" idx="18"/>
          </p:nvPr>
        </p:nvSpPr>
        <p:spPr/>
        <p:txBody>
          <a:bodyPr/>
          <a:lstStyle/>
          <a:p>
            <a:r>
              <a:rPr lang="en-GB"/>
              <a:t>Document title</a:t>
            </a:r>
            <a:endParaRPr lang="en-GB" dirty="0"/>
          </a:p>
        </p:txBody>
      </p:sp>
      <p:sp>
        <p:nvSpPr>
          <p:cNvPr id="8" name="Slide Number Placeholder 7">
            <a:extLst>
              <a:ext uri="{FF2B5EF4-FFF2-40B4-BE49-F238E27FC236}">
                <a16:creationId xmlns:a16="http://schemas.microsoft.com/office/drawing/2014/main" id="{29698419-77AB-8E2C-5AC2-8C8C3D839D4D}"/>
              </a:ext>
            </a:extLst>
          </p:cNvPr>
          <p:cNvSpPr>
            <a:spLocks noGrp="1"/>
          </p:cNvSpPr>
          <p:nvPr>
            <p:ph type="sldNum" sz="quarter" idx="19"/>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306915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Left and Image Righ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5E065CB7-129B-EDC3-A831-00E8925B4250}"/>
              </a:ext>
            </a:extLst>
          </p:cNvPr>
          <p:cNvSpPr>
            <a:spLocks noGrp="1"/>
          </p:cNvSpPr>
          <p:nvPr>
            <p:ph type="body" sz="quarter" idx="15"/>
          </p:nvPr>
        </p:nvSpPr>
        <p:spPr>
          <a:xfrm>
            <a:off x="2070100" y="1857082"/>
            <a:ext cx="4678363" cy="4613567"/>
          </a:xfrm>
        </p:spPr>
        <p:txBody>
          <a:bodyPr/>
          <a:lstStyle>
            <a:lvl1pPr marL="0" indent="0">
              <a:spcBef>
                <a:spcPts val="1400"/>
              </a:spcBef>
              <a:buNone/>
              <a:defRPr sz="1800" spc="-20" baseline="0">
                <a:solidFill>
                  <a:schemeClr val="tx1"/>
                </a:solidFill>
              </a:defRPr>
            </a:lvl1pPr>
            <a:lvl2pPr marL="180000" indent="-180000">
              <a:spcBef>
                <a:spcPts val="1400"/>
              </a:spcBef>
              <a:defRPr sz="1800" spc="-20" baseline="0">
                <a:solidFill>
                  <a:schemeClr val="tx1"/>
                </a:solidFill>
              </a:defRPr>
            </a:lvl2pPr>
            <a:lvl3pPr marL="0" indent="0">
              <a:spcBef>
                <a:spcPts val="1200"/>
              </a:spcBef>
              <a:buNone/>
              <a:defRPr sz="1300" spc="-20" baseline="0">
                <a:solidFill>
                  <a:schemeClr val="tx1"/>
                </a:solidFill>
              </a:defRPr>
            </a:lvl3pPr>
            <a:lvl4pPr marL="180000" indent="-180000">
              <a:spcBef>
                <a:spcPts val="1200"/>
              </a:spcBef>
              <a:defRPr sz="1300">
                <a:solidFill>
                  <a:schemeClr val="tx1"/>
                </a:solidFill>
              </a:defRPr>
            </a:lvl4pPr>
            <a:lvl5pPr marL="324000" indent="-144000">
              <a:spcBef>
                <a:spcPts val="1000"/>
              </a:spcBef>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icture Placeholder 2">
            <a:extLst>
              <a:ext uri="{FF2B5EF4-FFF2-40B4-BE49-F238E27FC236}">
                <a16:creationId xmlns:a16="http://schemas.microsoft.com/office/drawing/2014/main" id="{791AEF97-D25C-60F3-606D-7EF0BA0A52A4}"/>
              </a:ext>
            </a:extLst>
          </p:cNvPr>
          <p:cNvSpPr>
            <a:spLocks noGrp="1"/>
          </p:cNvSpPr>
          <p:nvPr>
            <p:ph type="pic" sz="quarter" idx="17"/>
          </p:nvPr>
        </p:nvSpPr>
        <p:spPr>
          <a:xfrm>
            <a:off x="7129463" y="1905000"/>
            <a:ext cx="4678363" cy="4565650"/>
          </a:xfrm>
        </p:spPr>
        <p:txBody>
          <a:bodyPr/>
          <a:lstStyle>
            <a:lvl1pPr>
              <a:defRPr sz="1100"/>
            </a:lvl1pPr>
          </a:lstStyle>
          <a:p>
            <a:r>
              <a:rPr lang="en-US"/>
              <a:t>Click icon to add picture</a:t>
            </a:r>
            <a:endParaRPr lang="en-GB" dirty="0"/>
          </a:p>
        </p:txBody>
      </p:sp>
      <p:sp>
        <p:nvSpPr>
          <p:cNvPr id="2" name="Date Placeholder 1">
            <a:extLst>
              <a:ext uri="{FF2B5EF4-FFF2-40B4-BE49-F238E27FC236}">
                <a16:creationId xmlns:a16="http://schemas.microsoft.com/office/drawing/2014/main" id="{77E40DE3-46A4-830F-E833-6FFDB1982BB8}"/>
              </a:ext>
            </a:extLst>
          </p:cNvPr>
          <p:cNvSpPr>
            <a:spLocks noGrp="1"/>
          </p:cNvSpPr>
          <p:nvPr>
            <p:ph type="dt" sz="half" idx="18"/>
          </p:nvPr>
        </p:nvSpPr>
        <p:spPr/>
        <p:txBody>
          <a:bodyPr/>
          <a:lstStyle/>
          <a:p>
            <a:r>
              <a:rPr lang="en-US"/>
              <a:t>October 2022</a:t>
            </a:r>
            <a:endParaRPr lang="en-GB" dirty="0"/>
          </a:p>
        </p:txBody>
      </p:sp>
      <p:sp>
        <p:nvSpPr>
          <p:cNvPr id="3" name="Footer Placeholder 2">
            <a:extLst>
              <a:ext uri="{FF2B5EF4-FFF2-40B4-BE49-F238E27FC236}">
                <a16:creationId xmlns:a16="http://schemas.microsoft.com/office/drawing/2014/main" id="{97EC194F-BE9B-6FA6-BAF5-4F605255C601}"/>
              </a:ext>
            </a:extLst>
          </p:cNvPr>
          <p:cNvSpPr>
            <a:spLocks noGrp="1"/>
          </p:cNvSpPr>
          <p:nvPr>
            <p:ph type="ftr" sz="quarter" idx="19"/>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1EF6DD61-FE3A-C9EB-F92A-33017AA64480}"/>
              </a:ext>
            </a:extLst>
          </p:cNvPr>
          <p:cNvSpPr>
            <a:spLocks noGrp="1"/>
          </p:cNvSpPr>
          <p:nvPr>
            <p:ph type="sldNum" sz="quarter" idx="20"/>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916815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Left and Full Height Image Righ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4678363"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5E065CB7-129B-EDC3-A831-00E8925B4250}"/>
              </a:ext>
            </a:extLst>
          </p:cNvPr>
          <p:cNvSpPr>
            <a:spLocks noGrp="1"/>
          </p:cNvSpPr>
          <p:nvPr>
            <p:ph type="body" sz="quarter" idx="15"/>
          </p:nvPr>
        </p:nvSpPr>
        <p:spPr>
          <a:xfrm>
            <a:off x="2070100" y="1857082"/>
            <a:ext cx="4678363" cy="4613567"/>
          </a:xfrm>
        </p:spPr>
        <p:txBody>
          <a:bodyPr/>
          <a:lstStyle>
            <a:lvl1pPr marL="0" indent="0">
              <a:spcBef>
                <a:spcPts val="1400"/>
              </a:spcBef>
              <a:buNone/>
              <a:defRPr sz="1800" spc="-20" baseline="0">
                <a:solidFill>
                  <a:schemeClr val="tx1"/>
                </a:solidFill>
              </a:defRPr>
            </a:lvl1pPr>
            <a:lvl2pPr marL="180000" indent="-180000">
              <a:spcBef>
                <a:spcPts val="1400"/>
              </a:spcBef>
              <a:defRPr sz="1800" spc="-20" baseline="0">
                <a:solidFill>
                  <a:schemeClr val="tx1"/>
                </a:solidFill>
              </a:defRPr>
            </a:lvl2pPr>
            <a:lvl3pPr marL="0" indent="0">
              <a:spcBef>
                <a:spcPts val="1200"/>
              </a:spcBef>
              <a:buNone/>
              <a:defRPr sz="1300" spc="-20" baseline="0">
                <a:solidFill>
                  <a:schemeClr val="tx1"/>
                </a:solidFill>
              </a:defRPr>
            </a:lvl3pPr>
            <a:lvl4pPr marL="180000" indent="-180000">
              <a:spcBef>
                <a:spcPts val="1200"/>
              </a:spcBef>
              <a:defRPr sz="1300">
                <a:solidFill>
                  <a:schemeClr val="tx1"/>
                </a:solidFill>
              </a:defRPr>
            </a:lvl4pPr>
            <a:lvl5pPr marL="324000" indent="-144000">
              <a:spcBef>
                <a:spcPts val="1000"/>
              </a:spcBef>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icture Placeholder 2">
            <a:extLst>
              <a:ext uri="{FF2B5EF4-FFF2-40B4-BE49-F238E27FC236}">
                <a16:creationId xmlns:a16="http://schemas.microsoft.com/office/drawing/2014/main" id="{791AEF97-D25C-60F3-606D-7EF0BA0A52A4}"/>
              </a:ext>
            </a:extLst>
          </p:cNvPr>
          <p:cNvSpPr>
            <a:spLocks noGrp="1"/>
          </p:cNvSpPr>
          <p:nvPr>
            <p:ph type="pic" sz="quarter" idx="17"/>
          </p:nvPr>
        </p:nvSpPr>
        <p:spPr>
          <a:xfrm>
            <a:off x="7129463" y="385763"/>
            <a:ext cx="4678363" cy="6084887"/>
          </a:xfrm>
        </p:spPr>
        <p:txBody>
          <a:bodyPr/>
          <a:lstStyle>
            <a:lvl1pPr>
              <a:defRPr sz="1100"/>
            </a:lvl1pPr>
          </a:lstStyle>
          <a:p>
            <a:r>
              <a:rPr lang="en-US"/>
              <a:t>Click icon to add picture</a:t>
            </a:r>
            <a:endParaRPr lang="en-GB"/>
          </a:p>
        </p:txBody>
      </p:sp>
      <p:sp>
        <p:nvSpPr>
          <p:cNvPr id="2" name="Date Placeholder 1">
            <a:extLst>
              <a:ext uri="{FF2B5EF4-FFF2-40B4-BE49-F238E27FC236}">
                <a16:creationId xmlns:a16="http://schemas.microsoft.com/office/drawing/2014/main" id="{77E40DE3-46A4-830F-E833-6FFDB1982BB8}"/>
              </a:ext>
            </a:extLst>
          </p:cNvPr>
          <p:cNvSpPr>
            <a:spLocks noGrp="1"/>
          </p:cNvSpPr>
          <p:nvPr>
            <p:ph type="dt" sz="half" idx="18"/>
          </p:nvPr>
        </p:nvSpPr>
        <p:spPr/>
        <p:txBody>
          <a:bodyPr/>
          <a:lstStyle/>
          <a:p>
            <a:r>
              <a:rPr lang="en-US"/>
              <a:t>October 2022</a:t>
            </a:r>
            <a:endParaRPr lang="en-GB" dirty="0"/>
          </a:p>
        </p:txBody>
      </p:sp>
      <p:sp>
        <p:nvSpPr>
          <p:cNvPr id="3" name="Footer Placeholder 2">
            <a:extLst>
              <a:ext uri="{FF2B5EF4-FFF2-40B4-BE49-F238E27FC236}">
                <a16:creationId xmlns:a16="http://schemas.microsoft.com/office/drawing/2014/main" id="{97EC194F-BE9B-6FA6-BAF5-4F605255C601}"/>
              </a:ext>
            </a:extLst>
          </p:cNvPr>
          <p:cNvSpPr>
            <a:spLocks noGrp="1"/>
          </p:cNvSpPr>
          <p:nvPr>
            <p:ph type="ftr" sz="quarter" idx="19"/>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1EF6DD61-FE3A-C9EB-F92A-33017AA64480}"/>
              </a:ext>
            </a:extLst>
          </p:cNvPr>
          <p:cNvSpPr>
            <a:spLocks noGrp="1"/>
          </p:cNvSpPr>
          <p:nvPr>
            <p:ph type="sldNum" sz="quarter" idx="20"/>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597017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Image Below">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799"/>
            <a:ext cx="9734550" cy="810000"/>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8" name="Picture Placeholder 2">
            <a:extLst>
              <a:ext uri="{FF2B5EF4-FFF2-40B4-BE49-F238E27FC236}">
                <a16:creationId xmlns:a16="http://schemas.microsoft.com/office/drawing/2014/main" id="{791AEF97-D25C-60F3-606D-7EF0BA0A52A4}"/>
              </a:ext>
            </a:extLst>
          </p:cNvPr>
          <p:cNvSpPr>
            <a:spLocks noGrp="1"/>
          </p:cNvSpPr>
          <p:nvPr>
            <p:ph type="pic" sz="quarter" idx="17"/>
          </p:nvPr>
        </p:nvSpPr>
        <p:spPr>
          <a:xfrm>
            <a:off x="2069951" y="1146175"/>
            <a:ext cx="9737876" cy="5324475"/>
          </a:xfrm>
        </p:spPr>
        <p:txBody>
          <a:bodyPr/>
          <a:lstStyle>
            <a:lvl1pPr>
              <a:defRPr sz="1100"/>
            </a:lvl1pPr>
          </a:lstStyle>
          <a:p>
            <a:r>
              <a:rPr lang="en-US"/>
              <a:t>Click icon to add picture</a:t>
            </a:r>
            <a:endParaRPr lang="en-GB" dirty="0"/>
          </a:p>
        </p:txBody>
      </p:sp>
      <p:sp>
        <p:nvSpPr>
          <p:cNvPr id="2" name="Date Placeholder 1">
            <a:extLst>
              <a:ext uri="{FF2B5EF4-FFF2-40B4-BE49-F238E27FC236}">
                <a16:creationId xmlns:a16="http://schemas.microsoft.com/office/drawing/2014/main" id="{77E40DE3-46A4-830F-E833-6FFDB1982BB8}"/>
              </a:ext>
            </a:extLst>
          </p:cNvPr>
          <p:cNvSpPr>
            <a:spLocks noGrp="1"/>
          </p:cNvSpPr>
          <p:nvPr>
            <p:ph type="dt" sz="half" idx="18"/>
          </p:nvPr>
        </p:nvSpPr>
        <p:spPr/>
        <p:txBody>
          <a:bodyPr/>
          <a:lstStyle/>
          <a:p>
            <a:r>
              <a:rPr lang="en-US"/>
              <a:t>October 2022</a:t>
            </a:r>
            <a:endParaRPr lang="en-GB" dirty="0"/>
          </a:p>
        </p:txBody>
      </p:sp>
      <p:sp>
        <p:nvSpPr>
          <p:cNvPr id="3" name="Footer Placeholder 2">
            <a:extLst>
              <a:ext uri="{FF2B5EF4-FFF2-40B4-BE49-F238E27FC236}">
                <a16:creationId xmlns:a16="http://schemas.microsoft.com/office/drawing/2014/main" id="{97EC194F-BE9B-6FA6-BAF5-4F605255C601}"/>
              </a:ext>
            </a:extLst>
          </p:cNvPr>
          <p:cNvSpPr>
            <a:spLocks noGrp="1"/>
          </p:cNvSpPr>
          <p:nvPr>
            <p:ph type="ftr" sz="quarter" idx="19"/>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1EF6DD61-FE3A-C9EB-F92A-33017AA64480}"/>
              </a:ext>
            </a:extLst>
          </p:cNvPr>
          <p:cNvSpPr>
            <a:spLocks noGrp="1"/>
          </p:cNvSpPr>
          <p:nvPr>
            <p:ph type="sldNum" sz="quarter" idx="20"/>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4133218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Full Bleed Imag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799"/>
            <a:ext cx="9734550" cy="810000"/>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77E40DE3-46A4-830F-E833-6FFDB1982BB8}"/>
              </a:ext>
            </a:extLst>
          </p:cNvPr>
          <p:cNvSpPr>
            <a:spLocks noGrp="1"/>
          </p:cNvSpPr>
          <p:nvPr>
            <p:ph type="dt" sz="half" idx="18"/>
          </p:nvPr>
        </p:nvSpPr>
        <p:spPr/>
        <p:txBody>
          <a:bodyPr/>
          <a:lstStyle/>
          <a:p>
            <a:r>
              <a:rPr lang="en-US"/>
              <a:t>October 2022</a:t>
            </a:r>
            <a:endParaRPr lang="en-GB" dirty="0"/>
          </a:p>
        </p:txBody>
      </p:sp>
      <p:sp>
        <p:nvSpPr>
          <p:cNvPr id="3" name="Footer Placeholder 2">
            <a:extLst>
              <a:ext uri="{FF2B5EF4-FFF2-40B4-BE49-F238E27FC236}">
                <a16:creationId xmlns:a16="http://schemas.microsoft.com/office/drawing/2014/main" id="{97EC194F-BE9B-6FA6-BAF5-4F605255C601}"/>
              </a:ext>
            </a:extLst>
          </p:cNvPr>
          <p:cNvSpPr>
            <a:spLocks noGrp="1"/>
          </p:cNvSpPr>
          <p:nvPr>
            <p:ph type="ftr" sz="quarter" idx="19"/>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1EF6DD61-FE3A-C9EB-F92A-33017AA64480}"/>
              </a:ext>
            </a:extLst>
          </p:cNvPr>
          <p:cNvSpPr>
            <a:spLocks noGrp="1"/>
          </p:cNvSpPr>
          <p:nvPr>
            <p:ph type="sldNum" sz="quarter" idx="20"/>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587005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White and Full Bleed Imag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799"/>
            <a:ext cx="9734550" cy="810000"/>
          </a:xfrm>
        </p:spPr>
        <p:txBody>
          <a:bodyPr/>
          <a:lstStyle>
            <a:lvl1pPr marL="0" indent="0">
              <a:spcBef>
                <a:spcPts val="0"/>
              </a:spcBef>
              <a:buNone/>
              <a:defRPr sz="1800" b="1" spc="-20" baseline="0">
                <a:solidFill>
                  <a:schemeClr val="bg1"/>
                </a:solidFill>
              </a:defRPr>
            </a:lvl1pPr>
            <a:lvl2pPr marL="0" indent="0">
              <a:spcBef>
                <a:spcPts val="0"/>
              </a:spcBef>
              <a:buNone/>
              <a:defRPr sz="1800" spc="-20" baseline="0">
                <a:solidFill>
                  <a:schemeClr val="bg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77E40DE3-46A4-830F-E833-6FFDB1982BB8}"/>
              </a:ext>
            </a:extLst>
          </p:cNvPr>
          <p:cNvSpPr>
            <a:spLocks noGrp="1"/>
          </p:cNvSpPr>
          <p:nvPr>
            <p:ph type="dt" sz="half" idx="18"/>
          </p:nvPr>
        </p:nvSpPr>
        <p:spPr/>
        <p:txBody>
          <a:bodyPr/>
          <a:lstStyle>
            <a:lvl1pPr>
              <a:defRPr>
                <a:solidFill>
                  <a:schemeClr val="bg1"/>
                </a:solidFill>
              </a:defRPr>
            </a:lvl1pPr>
          </a:lstStyle>
          <a:p>
            <a:r>
              <a:rPr lang="en-US"/>
              <a:t>October 2022</a:t>
            </a:r>
            <a:endParaRPr lang="en-GB" dirty="0"/>
          </a:p>
        </p:txBody>
      </p:sp>
      <p:sp>
        <p:nvSpPr>
          <p:cNvPr id="3" name="Footer Placeholder 2">
            <a:extLst>
              <a:ext uri="{FF2B5EF4-FFF2-40B4-BE49-F238E27FC236}">
                <a16:creationId xmlns:a16="http://schemas.microsoft.com/office/drawing/2014/main" id="{97EC194F-BE9B-6FA6-BAF5-4F605255C601}"/>
              </a:ext>
            </a:extLst>
          </p:cNvPr>
          <p:cNvSpPr>
            <a:spLocks noGrp="1"/>
          </p:cNvSpPr>
          <p:nvPr>
            <p:ph type="ftr" sz="quarter" idx="19"/>
          </p:nvPr>
        </p:nvSpPr>
        <p:spPr/>
        <p:txBody>
          <a:bodyPr/>
          <a:lstStyle>
            <a:lvl1pPr>
              <a:defRPr>
                <a:solidFill>
                  <a:schemeClr val="bg1"/>
                </a:solidFill>
              </a:defRPr>
            </a:lvl1pPr>
          </a:lstStyle>
          <a:p>
            <a:r>
              <a:rPr lang="en-GB"/>
              <a:t>Document title</a:t>
            </a:r>
            <a:endParaRPr lang="en-GB" dirty="0"/>
          </a:p>
        </p:txBody>
      </p:sp>
      <p:sp>
        <p:nvSpPr>
          <p:cNvPr id="7" name="Slide Number Placeholder 6">
            <a:extLst>
              <a:ext uri="{FF2B5EF4-FFF2-40B4-BE49-F238E27FC236}">
                <a16:creationId xmlns:a16="http://schemas.microsoft.com/office/drawing/2014/main" id="{1EF6DD61-FE3A-C9EB-F92A-33017AA64480}"/>
              </a:ext>
            </a:extLst>
          </p:cNvPr>
          <p:cNvSpPr>
            <a:spLocks noGrp="1"/>
          </p:cNvSpPr>
          <p:nvPr>
            <p:ph type="sldNum" sz="quarter" idx="20"/>
          </p:nvPr>
        </p:nvSpPr>
        <p:spPr/>
        <p:txBody>
          <a:bodyPr/>
          <a:lstStyle>
            <a:lvl1pPr>
              <a:defRPr>
                <a:solidFill>
                  <a:schemeClr val="bg1"/>
                </a:solidFill>
              </a:defRPr>
            </a:lvl1pPr>
          </a:lstStyle>
          <a:p>
            <a:r>
              <a:rPr lang="en-GB"/>
              <a:t>Page </a:t>
            </a:r>
            <a:fld id="{12F85B76-E480-4901-BAB3-25AC276908A3}" type="slidenum">
              <a:rPr lang="en-GB" smtClean="0"/>
              <a:pPr/>
              <a:t>‹#›</a:t>
            </a:fld>
            <a:endParaRPr lang="en-GB" dirty="0"/>
          </a:p>
        </p:txBody>
      </p:sp>
      <p:pic>
        <p:nvPicPr>
          <p:cNvPr id="4" name="Graphic 3">
            <a:extLst>
              <a:ext uri="{FF2B5EF4-FFF2-40B4-BE49-F238E27FC236}">
                <a16:creationId xmlns:a16="http://schemas.microsoft.com/office/drawing/2014/main" id="{353FBCD4-F63E-8984-80DF-E20CB3ED4E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5763" y="6060573"/>
            <a:ext cx="1202760" cy="412168"/>
          </a:xfrm>
          <a:prstGeom prst="rect">
            <a:avLst/>
          </a:prstGeom>
        </p:spPr>
      </p:pic>
      <p:cxnSp>
        <p:nvCxnSpPr>
          <p:cNvPr id="5" name="Straight Connector 4">
            <a:extLst>
              <a:ext uri="{FF2B5EF4-FFF2-40B4-BE49-F238E27FC236}">
                <a16:creationId xmlns:a16="http://schemas.microsoft.com/office/drawing/2014/main" id="{07A9CD2E-B3D2-8FC7-A6FF-706E4813FC06}"/>
              </a:ext>
            </a:extLst>
          </p:cNvPr>
          <p:cNvCxnSpPr>
            <a:cxnSpLocks/>
          </p:cNvCxnSpPr>
          <p:nvPr userDrawn="1"/>
        </p:nvCxnSpPr>
        <p:spPr>
          <a:xfrm>
            <a:off x="1879600" y="385763"/>
            <a:ext cx="0" cy="60869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0C66791-0573-6BE0-42E8-0021346897A9}"/>
              </a:ext>
            </a:extLst>
          </p:cNvPr>
          <p:cNvCxnSpPr/>
          <p:nvPr userDrawn="1"/>
        </p:nvCxnSpPr>
        <p:spPr>
          <a:xfrm>
            <a:off x="385763" y="1900237"/>
            <a:ext cx="130333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419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et Our Peopl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F77A64C5-7DCF-C927-18B5-8CE83C04AA62}"/>
              </a:ext>
            </a:extLst>
          </p:cNvPr>
          <p:cNvSpPr>
            <a:spLocks noGrp="1"/>
          </p:cNvSpPr>
          <p:nvPr>
            <p:ph type="body" sz="quarter" idx="14"/>
          </p:nvPr>
        </p:nvSpPr>
        <p:spPr>
          <a:xfrm>
            <a:off x="3757613" y="2052638"/>
            <a:ext cx="1304925" cy="1080000"/>
          </a:xfrm>
        </p:spPr>
        <p:txBody>
          <a:bodyPr/>
          <a:lstStyle>
            <a:lvl1pPr>
              <a:spcBef>
                <a:spcPts val="0"/>
              </a:spcBef>
              <a:defRPr sz="1100" b="1" spc="-20" baseline="0"/>
            </a:lvl1pPr>
            <a:lvl2pPr marL="0" indent="0">
              <a:spcBef>
                <a:spcPts val="0"/>
              </a:spcBef>
              <a:buNone/>
              <a:defRPr sz="1100" spc="-20" baseline="0"/>
            </a:lvl2pPr>
            <a:lvl3pPr>
              <a:defRPr sz="1100"/>
            </a:lvl3pPr>
            <a:lvl4pPr>
              <a:defRPr sz="1100"/>
            </a:lvl4pPr>
            <a:lvl5pPr>
              <a:defRPr sz="1100"/>
            </a:lvl5pPr>
          </a:lstStyle>
          <a:p>
            <a:pPr lvl="0"/>
            <a:r>
              <a:rPr lang="en-US"/>
              <a:t>Click to edit Master text styles</a:t>
            </a:r>
          </a:p>
          <a:p>
            <a:pPr lvl="1"/>
            <a:r>
              <a:rPr lang="en-US"/>
              <a:t>Second level</a:t>
            </a:r>
          </a:p>
        </p:txBody>
      </p:sp>
      <p:cxnSp>
        <p:nvCxnSpPr>
          <p:cNvPr id="8" name="Straight Connector 7">
            <a:extLst>
              <a:ext uri="{FF2B5EF4-FFF2-40B4-BE49-F238E27FC236}">
                <a16:creationId xmlns:a16="http://schemas.microsoft.com/office/drawing/2014/main" id="{265C18A1-3F58-186B-FC6C-FCA7288CD727}"/>
              </a:ext>
            </a:extLst>
          </p:cNvPr>
          <p:cNvCxnSpPr/>
          <p:nvPr userDrawn="1"/>
        </p:nvCxnSpPr>
        <p:spPr>
          <a:xfrm>
            <a:off x="2070100" y="1900800"/>
            <a:ext cx="29924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46117199-C816-B84E-4DF2-F454026CC7FC}"/>
              </a:ext>
            </a:extLst>
          </p:cNvPr>
          <p:cNvSpPr>
            <a:spLocks noGrp="1"/>
          </p:cNvSpPr>
          <p:nvPr>
            <p:ph type="pic" sz="quarter" idx="15"/>
          </p:nvPr>
        </p:nvSpPr>
        <p:spPr>
          <a:xfrm>
            <a:off x="2070100" y="2010569"/>
            <a:ext cx="1309688" cy="1309688"/>
          </a:xfrm>
          <a:prstGeom prst="ellipse">
            <a:avLst/>
          </a:prstGeom>
        </p:spPr>
        <p:txBody>
          <a:bodyPr/>
          <a:lstStyle>
            <a:lvl1pPr>
              <a:defRPr sz="1100"/>
            </a:lvl1pPr>
          </a:lstStyle>
          <a:p>
            <a:r>
              <a:rPr lang="en-US"/>
              <a:t>Click icon to add picture</a:t>
            </a:r>
            <a:endParaRPr lang="en-GB"/>
          </a:p>
        </p:txBody>
      </p:sp>
      <p:sp>
        <p:nvSpPr>
          <p:cNvPr id="12" name="Text Placeholder 2">
            <a:extLst>
              <a:ext uri="{FF2B5EF4-FFF2-40B4-BE49-F238E27FC236}">
                <a16:creationId xmlns:a16="http://schemas.microsoft.com/office/drawing/2014/main" id="{5C593CD6-083B-48F3-082A-866ACDD351B3}"/>
              </a:ext>
            </a:extLst>
          </p:cNvPr>
          <p:cNvSpPr>
            <a:spLocks noGrp="1"/>
          </p:cNvSpPr>
          <p:nvPr>
            <p:ph type="body" sz="quarter" idx="16"/>
          </p:nvPr>
        </p:nvSpPr>
        <p:spPr>
          <a:xfrm>
            <a:off x="7127875" y="2052638"/>
            <a:ext cx="1304925" cy="1080000"/>
          </a:xfrm>
        </p:spPr>
        <p:txBody>
          <a:bodyPr/>
          <a:lstStyle>
            <a:lvl1pPr>
              <a:spcBef>
                <a:spcPts val="0"/>
              </a:spcBef>
              <a:defRPr sz="1100" b="1" spc="-20" baseline="0"/>
            </a:lvl1pPr>
            <a:lvl2pPr marL="0" indent="0">
              <a:spcBef>
                <a:spcPts val="0"/>
              </a:spcBef>
              <a:buNone/>
              <a:defRPr sz="1100"/>
            </a:lvl2pPr>
            <a:lvl3pPr>
              <a:defRPr sz="1100"/>
            </a:lvl3pPr>
            <a:lvl4pPr>
              <a:defRPr sz="1100"/>
            </a:lvl4pPr>
            <a:lvl5pPr>
              <a:defRPr sz="1100"/>
            </a:lvl5pPr>
          </a:lstStyle>
          <a:p>
            <a:pPr lvl="0"/>
            <a:r>
              <a:rPr lang="en-US"/>
              <a:t>Click to edit Master text styles</a:t>
            </a:r>
          </a:p>
          <a:p>
            <a:pPr lvl="1"/>
            <a:r>
              <a:rPr lang="en-US"/>
              <a:t>Second level</a:t>
            </a:r>
          </a:p>
        </p:txBody>
      </p:sp>
      <p:cxnSp>
        <p:nvCxnSpPr>
          <p:cNvPr id="13" name="Straight Connector 12">
            <a:extLst>
              <a:ext uri="{FF2B5EF4-FFF2-40B4-BE49-F238E27FC236}">
                <a16:creationId xmlns:a16="http://schemas.microsoft.com/office/drawing/2014/main" id="{BB7CDB10-FF5D-CBAE-44F7-BBBA07F1DA35}"/>
              </a:ext>
            </a:extLst>
          </p:cNvPr>
          <p:cNvCxnSpPr/>
          <p:nvPr userDrawn="1"/>
        </p:nvCxnSpPr>
        <p:spPr>
          <a:xfrm>
            <a:off x="5440362" y="1900800"/>
            <a:ext cx="29924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icture Placeholder 9">
            <a:extLst>
              <a:ext uri="{FF2B5EF4-FFF2-40B4-BE49-F238E27FC236}">
                <a16:creationId xmlns:a16="http://schemas.microsoft.com/office/drawing/2014/main" id="{61ECCAA8-06BB-7B14-98E8-3B645607357C}"/>
              </a:ext>
            </a:extLst>
          </p:cNvPr>
          <p:cNvSpPr>
            <a:spLocks noGrp="1"/>
          </p:cNvSpPr>
          <p:nvPr>
            <p:ph type="pic" sz="quarter" idx="17"/>
          </p:nvPr>
        </p:nvSpPr>
        <p:spPr>
          <a:xfrm>
            <a:off x="5440362" y="2010569"/>
            <a:ext cx="1309688" cy="1309688"/>
          </a:xfrm>
          <a:prstGeom prst="ellipse">
            <a:avLst/>
          </a:prstGeom>
        </p:spPr>
        <p:txBody>
          <a:bodyPr/>
          <a:lstStyle>
            <a:lvl1pPr>
              <a:defRPr sz="1100"/>
            </a:lvl1pPr>
          </a:lstStyle>
          <a:p>
            <a:r>
              <a:rPr lang="en-US"/>
              <a:t>Click icon to add picture</a:t>
            </a:r>
            <a:endParaRPr lang="en-GB"/>
          </a:p>
        </p:txBody>
      </p:sp>
      <p:sp>
        <p:nvSpPr>
          <p:cNvPr id="15" name="Text Placeholder 2">
            <a:extLst>
              <a:ext uri="{FF2B5EF4-FFF2-40B4-BE49-F238E27FC236}">
                <a16:creationId xmlns:a16="http://schemas.microsoft.com/office/drawing/2014/main" id="{B1DE80F1-723B-6AA6-33DA-488AECB29C54}"/>
              </a:ext>
            </a:extLst>
          </p:cNvPr>
          <p:cNvSpPr>
            <a:spLocks noGrp="1"/>
          </p:cNvSpPr>
          <p:nvPr>
            <p:ph type="body" sz="quarter" idx="18"/>
          </p:nvPr>
        </p:nvSpPr>
        <p:spPr>
          <a:xfrm>
            <a:off x="10498137" y="2052638"/>
            <a:ext cx="1304925" cy="1080000"/>
          </a:xfrm>
        </p:spPr>
        <p:txBody>
          <a:bodyPr/>
          <a:lstStyle>
            <a:lvl1pPr>
              <a:spcBef>
                <a:spcPts val="0"/>
              </a:spcBef>
              <a:defRPr sz="1100" b="1" spc="-20" baseline="0"/>
            </a:lvl1pPr>
            <a:lvl2pPr marL="0" indent="0">
              <a:spcBef>
                <a:spcPts val="0"/>
              </a:spcBef>
              <a:buNone/>
              <a:defRPr sz="1100" spc="-20" baseline="0"/>
            </a:lvl2pPr>
            <a:lvl3pPr>
              <a:defRPr sz="1100"/>
            </a:lvl3pPr>
            <a:lvl4pPr>
              <a:defRPr sz="1100"/>
            </a:lvl4pPr>
            <a:lvl5pPr>
              <a:defRPr sz="1100"/>
            </a:lvl5pPr>
          </a:lstStyle>
          <a:p>
            <a:pPr lvl="0"/>
            <a:r>
              <a:rPr lang="en-US"/>
              <a:t>Click to edit Master text styles</a:t>
            </a:r>
          </a:p>
          <a:p>
            <a:pPr lvl="1"/>
            <a:r>
              <a:rPr lang="en-US"/>
              <a:t>Second level</a:t>
            </a:r>
          </a:p>
        </p:txBody>
      </p:sp>
      <p:cxnSp>
        <p:nvCxnSpPr>
          <p:cNvPr id="16" name="Straight Connector 15">
            <a:extLst>
              <a:ext uri="{FF2B5EF4-FFF2-40B4-BE49-F238E27FC236}">
                <a16:creationId xmlns:a16="http://schemas.microsoft.com/office/drawing/2014/main" id="{5156B982-633C-A3E0-CD3C-C8FCBD90ABB4}"/>
              </a:ext>
            </a:extLst>
          </p:cNvPr>
          <p:cNvCxnSpPr/>
          <p:nvPr userDrawn="1"/>
        </p:nvCxnSpPr>
        <p:spPr>
          <a:xfrm>
            <a:off x="8810624" y="1900800"/>
            <a:ext cx="29924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icture Placeholder 9">
            <a:extLst>
              <a:ext uri="{FF2B5EF4-FFF2-40B4-BE49-F238E27FC236}">
                <a16:creationId xmlns:a16="http://schemas.microsoft.com/office/drawing/2014/main" id="{93618373-2EC7-7B01-C9DD-8C55A35B698B}"/>
              </a:ext>
            </a:extLst>
          </p:cNvPr>
          <p:cNvSpPr>
            <a:spLocks noGrp="1"/>
          </p:cNvSpPr>
          <p:nvPr>
            <p:ph type="pic" sz="quarter" idx="19"/>
          </p:nvPr>
        </p:nvSpPr>
        <p:spPr>
          <a:xfrm>
            <a:off x="8810624" y="2010569"/>
            <a:ext cx="1309688" cy="1309688"/>
          </a:xfrm>
          <a:prstGeom prst="ellipse">
            <a:avLst/>
          </a:prstGeom>
        </p:spPr>
        <p:txBody>
          <a:bodyPr/>
          <a:lstStyle>
            <a:lvl1pPr>
              <a:defRPr sz="1100"/>
            </a:lvl1pPr>
          </a:lstStyle>
          <a:p>
            <a:r>
              <a:rPr lang="en-US"/>
              <a:t>Click icon to add picture</a:t>
            </a:r>
            <a:endParaRPr lang="en-GB"/>
          </a:p>
        </p:txBody>
      </p:sp>
      <p:sp>
        <p:nvSpPr>
          <p:cNvPr id="18" name="Text Placeholder 2">
            <a:extLst>
              <a:ext uri="{FF2B5EF4-FFF2-40B4-BE49-F238E27FC236}">
                <a16:creationId xmlns:a16="http://schemas.microsoft.com/office/drawing/2014/main" id="{5F092E05-F1B4-C063-62A0-2EE67E0C82A6}"/>
              </a:ext>
            </a:extLst>
          </p:cNvPr>
          <p:cNvSpPr>
            <a:spLocks noGrp="1"/>
          </p:cNvSpPr>
          <p:nvPr>
            <p:ph type="body" sz="quarter" idx="20"/>
          </p:nvPr>
        </p:nvSpPr>
        <p:spPr>
          <a:xfrm>
            <a:off x="3757613" y="3576076"/>
            <a:ext cx="1304925" cy="1080000"/>
          </a:xfrm>
        </p:spPr>
        <p:txBody>
          <a:bodyPr/>
          <a:lstStyle>
            <a:lvl1pPr>
              <a:spcBef>
                <a:spcPts val="0"/>
              </a:spcBef>
              <a:defRPr sz="1100" b="1" spc="-20" baseline="0"/>
            </a:lvl1pPr>
            <a:lvl2pPr marL="0" indent="0">
              <a:spcBef>
                <a:spcPts val="0"/>
              </a:spcBef>
              <a:buNone/>
              <a:defRPr sz="1100" spc="-20" baseline="0"/>
            </a:lvl2pPr>
            <a:lvl3pPr>
              <a:defRPr sz="1100"/>
            </a:lvl3pPr>
            <a:lvl4pPr>
              <a:defRPr sz="1100"/>
            </a:lvl4pPr>
            <a:lvl5pPr>
              <a:defRPr sz="1100"/>
            </a:lvl5pPr>
          </a:lstStyle>
          <a:p>
            <a:pPr lvl="0"/>
            <a:r>
              <a:rPr lang="en-US"/>
              <a:t>Click to edit Master text styles</a:t>
            </a:r>
          </a:p>
          <a:p>
            <a:pPr lvl="1"/>
            <a:r>
              <a:rPr lang="en-US"/>
              <a:t>Second level</a:t>
            </a:r>
          </a:p>
        </p:txBody>
      </p:sp>
      <p:cxnSp>
        <p:nvCxnSpPr>
          <p:cNvPr id="19" name="Straight Connector 18">
            <a:extLst>
              <a:ext uri="{FF2B5EF4-FFF2-40B4-BE49-F238E27FC236}">
                <a16:creationId xmlns:a16="http://schemas.microsoft.com/office/drawing/2014/main" id="{9FDBAC7C-181A-844C-D40F-F98598DC3E63}"/>
              </a:ext>
            </a:extLst>
          </p:cNvPr>
          <p:cNvCxnSpPr/>
          <p:nvPr userDrawn="1"/>
        </p:nvCxnSpPr>
        <p:spPr>
          <a:xfrm>
            <a:off x="2070100" y="3424238"/>
            <a:ext cx="29924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9">
            <a:extLst>
              <a:ext uri="{FF2B5EF4-FFF2-40B4-BE49-F238E27FC236}">
                <a16:creationId xmlns:a16="http://schemas.microsoft.com/office/drawing/2014/main" id="{1239B048-471E-DD24-B378-A6F36FB6B735}"/>
              </a:ext>
            </a:extLst>
          </p:cNvPr>
          <p:cNvSpPr>
            <a:spLocks noGrp="1"/>
          </p:cNvSpPr>
          <p:nvPr>
            <p:ph type="pic" sz="quarter" idx="21"/>
          </p:nvPr>
        </p:nvSpPr>
        <p:spPr>
          <a:xfrm>
            <a:off x="2070100" y="3534007"/>
            <a:ext cx="1309688" cy="1309688"/>
          </a:xfrm>
          <a:prstGeom prst="ellipse">
            <a:avLst/>
          </a:prstGeom>
        </p:spPr>
        <p:txBody>
          <a:bodyPr/>
          <a:lstStyle>
            <a:lvl1pPr>
              <a:defRPr sz="1100"/>
            </a:lvl1pPr>
          </a:lstStyle>
          <a:p>
            <a:r>
              <a:rPr lang="en-US"/>
              <a:t>Click icon to add picture</a:t>
            </a:r>
            <a:endParaRPr lang="en-GB"/>
          </a:p>
        </p:txBody>
      </p:sp>
      <p:sp>
        <p:nvSpPr>
          <p:cNvPr id="21" name="Text Placeholder 2">
            <a:extLst>
              <a:ext uri="{FF2B5EF4-FFF2-40B4-BE49-F238E27FC236}">
                <a16:creationId xmlns:a16="http://schemas.microsoft.com/office/drawing/2014/main" id="{11C7174F-ED8E-8D7E-8EA5-06F2BEDBF14A}"/>
              </a:ext>
            </a:extLst>
          </p:cNvPr>
          <p:cNvSpPr>
            <a:spLocks noGrp="1"/>
          </p:cNvSpPr>
          <p:nvPr>
            <p:ph type="body" sz="quarter" idx="22"/>
          </p:nvPr>
        </p:nvSpPr>
        <p:spPr>
          <a:xfrm>
            <a:off x="7127875" y="3576076"/>
            <a:ext cx="1304925" cy="1080000"/>
          </a:xfrm>
        </p:spPr>
        <p:txBody>
          <a:bodyPr/>
          <a:lstStyle>
            <a:lvl1pPr>
              <a:spcBef>
                <a:spcPts val="0"/>
              </a:spcBef>
              <a:defRPr sz="1100" b="1" spc="-20" baseline="0"/>
            </a:lvl1pPr>
            <a:lvl2pPr marL="0" indent="0">
              <a:spcBef>
                <a:spcPts val="0"/>
              </a:spcBef>
              <a:buNone/>
              <a:defRPr sz="1100" spc="-20" baseline="0"/>
            </a:lvl2pPr>
            <a:lvl3pPr>
              <a:defRPr sz="1100"/>
            </a:lvl3pPr>
            <a:lvl4pPr>
              <a:defRPr sz="1100"/>
            </a:lvl4pPr>
            <a:lvl5pPr>
              <a:defRPr sz="1100"/>
            </a:lvl5pPr>
          </a:lstStyle>
          <a:p>
            <a:pPr lvl="0"/>
            <a:r>
              <a:rPr lang="en-US"/>
              <a:t>Click to edit Master text styles</a:t>
            </a:r>
          </a:p>
          <a:p>
            <a:pPr lvl="1"/>
            <a:r>
              <a:rPr lang="en-US"/>
              <a:t>Second level</a:t>
            </a:r>
          </a:p>
        </p:txBody>
      </p:sp>
      <p:cxnSp>
        <p:nvCxnSpPr>
          <p:cNvPr id="22" name="Straight Connector 21">
            <a:extLst>
              <a:ext uri="{FF2B5EF4-FFF2-40B4-BE49-F238E27FC236}">
                <a16:creationId xmlns:a16="http://schemas.microsoft.com/office/drawing/2014/main" id="{6351D64D-4E3D-D570-AEB5-67BAD73C556D}"/>
              </a:ext>
            </a:extLst>
          </p:cNvPr>
          <p:cNvCxnSpPr/>
          <p:nvPr userDrawn="1"/>
        </p:nvCxnSpPr>
        <p:spPr>
          <a:xfrm>
            <a:off x="5440362" y="3424238"/>
            <a:ext cx="29924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icture Placeholder 9">
            <a:extLst>
              <a:ext uri="{FF2B5EF4-FFF2-40B4-BE49-F238E27FC236}">
                <a16:creationId xmlns:a16="http://schemas.microsoft.com/office/drawing/2014/main" id="{FFCADCC4-7E24-BF7A-D2E5-BB35D821DE80}"/>
              </a:ext>
            </a:extLst>
          </p:cNvPr>
          <p:cNvSpPr>
            <a:spLocks noGrp="1"/>
          </p:cNvSpPr>
          <p:nvPr>
            <p:ph type="pic" sz="quarter" idx="23"/>
          </p:nvPr>
        </p:nvSpPr>
        <p:spPr>
          <a:xfrm>
            <a:off x="5440362" y="3534007"/>
            <a:ext cx="1309688" cy="1309688"/>
          </a:xfrm>
          <a:prstGeom prst="ellipse">
            <a:avLst/>
          </a:prstGeom>
        </p:spPr>
        <p:txBody>
          <a:bodyPr/>
          <a:lstStyle>
            <a:lvl1pPr>
              <a:defRPr sz="1100"/>
            </a:lvl1pPr>
          </a:lstStyle>
          <a:p>
            <a:r>
              <a:rPr lang="en-US"/>
              <a:t>Click icon to add picture</a:t>
            </a:r>
            <a:endParaRPr lang="en-GB"/>
          </a:p>
        </p:txBody>
      </p:sp>
      <p:sp>
        <p:nvSpPr>
          <p:cNvPr id="24" name="Text Placeholder 2">
            <a:extLst>
              <a:ext uri="{FF2B5EF4-FFF2-40B4-BE49-F238E27FC236}">
                <a16:creationId xmlns:a16="http://schemas.microsoft.com/office/drawing/2014/main" id="{36AFBC92-1139-EA71-55EC-681670D4A03E}"/>
              </a:ext>
            </a:extLst>
          </p:cNvPr>
          <p:cNvSpPr>
            <a:spLocks noGrp="1"/>
          </p:cNvSpPr>
          <p:nvPr>
            <p:ph type="body" sz="quarter" idx="24"/>
          </p:nvPr>
        </p:nvSpPr>
        <p:spPr>
          <a:xfrm>
            <a:off x="10498137" y="3576076"/>
            <a:ext cx="1304925" cy="1080000"/>
          </a:xfrm>
        </p:spPr>
        <p:txBody>
          <a:bodyPr/>
          <a:lstStyle>
            <a:lvl1pPr>
              <a:spcBef>
                <a:spcPts val="0"/>
              </a:spcBef>
              <a:defRPr sz="1100" b="1" spc="-20" baseline="0"/>
            </a:lvl1pPr>
            <a:lvl2pPr marL="0" indent="0">
              <a:spcBef>
                <a:spcPts val="0"/>
              </a:spcBef>
              <a:buNone/>
              <a:defRPr sz="1100" spc="-20" baseline="0"/>
            </a:lvl2pPr>
            <a:lvl3pPr>
              <a:defRPr sz="1100"/>
            </a:lvl3pPr>
            <a:lvl4pPr>
              <a:defRPr sz="1100"/>
            </a:lvl4pPr>
            <a:lvl5pPr>
              <a:defRPr sz="1100"/>
            </a:lvl5pPr>
          </a:lstStyle>
          <a:p>
            <a:pPr lvl="0"/>
            <a:r>
              <a:rPr lang="en-US"/>
              <a:t>Click to edit Master text styles</a:t>
            </a:r>
          </a:p>
          <a:p>
            <a:pPr lvl="1"/>
            <a:r>
              <a:rPr lang="en-US"/>
              <a:t>Second level</a:t>
            </a:r>
          </a:p>
        </p:txBody>
      </p:sp>
      <p:cxnSp>
        <p:nvCxnSpPr>
          <p:cNvPr id="25" name="Straight Connector 24">
            <a:extLst>
              <a:ext uri="{FF2B5EF4-FFF2-40B4-BE49-F238E27FC236}">
                <a16:creationId xmlns:a16="http://schemas.microsoft.com/office/drawing/2014/main" id="{106C7C73-1BDA-EABC-9E6D-17AF57245A1A}"/>
              </a:ext>
            </a:extLst>
          </p:cNvPr>
          <p:cNvCxnSpPr/>
          <p:nvPr userDrawn="1"/>
        </p:nvCxnSpPr>
        <p:spPr>
          <a:xfrm>
            <a:off x="8810624" y="3424238"/>
            <a:ext cx="29924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9">
            <a:extLst>
              <a:ext uri="{FF2B5EF4-FFF2-40B4-BE49-F238E27FC236}">
                <a16:creationId xmlns:a16="http://schemas.microsoft.com/office/drawing/2014/main" id="{11AD876B-B69A-35A8-AE41-741C31F9CB69}"/>
              </a:ext>
            </a:extLst>
          </p:cNvPr>
          <p:cNvSpPr>
            <a:spLocks noGrp="1"/>
          </p:cNvSpPr>
          <p:nvPr>
            <p:ph type="pic" sz="quarter" idx="25"/>
          </p:nvPr>
        </p:nvSpPr>
        <p:spPr>
          <a:xfrm>
            <a:off x="8810624" y="3534007"/>
            <a:ext cx="1309688" cy="1309688"/>
          </a:xfrm>
          <a:prstGeom prst="ellipse">
            <a:avLst/>
          </a:prstGeom>
        </p:spPr>
        <p:txBody>
          <a:bodyPr/>
          <a:lstStyle>
            <a:lvl1pPr>
              <a:defRPr sz="1100"/>
            </a:lvl1pPr>
          </a:lstStyle>
          <a:p>
            <a:r>
              <a:rPr lang="en-US"/>
              <a:t>Click icon to add picture</a:t>
            </a:r>
            <a:endParaRPr lang="en-GB"/>
          </a:p>
        </p:txBody>
      </p:sp>
      <p:sp>
        <p:nvSpPr>
          <p:cNvPr id="27" name="Text Placeholder 2">
            <a:extLst>
              <a:ext uri="{FF2B5EF4-FFF2-40B4-BE49-F238E27FC236}">
                <a16:creationId xmlns:a16="http://schemas.microsoft.com/office/drawing/2014/main" id="{4C181912-F13E-A8CD-073E-C152DD0B7E01}"/>
              </a:ext>
            </a:extLst>
          </p:cNvPr>
          <p:cNvSpPr>
            <a:spLocks noGrp="1"/>
          </p:cNvSpPr>
          <p:nvPr>
            <p:ph type="body" sz="quarter" idx="26"/>
          </p:nvPr>
        </p:nvSpPr>
        <p:spPr>
          <a:xfrm>
            <a:off x="3757613" y="5095313"/>
            <a:ext cx="1304925" cy="1080000"/>
          </a:xfrm>
        </p:spPr>
        <p:txBody>
          <a:bodyPr/>
          <a:lstStyle>
            <a:lvl1pPr>
              <a:spcBef>
                <a:spcPts val="0"/>
              </a:spcBef>
              <a:defRPr sz="1100" b="1" spc="-20" baseline="0"/>
            </a:lvl1pPr>
            <a:lvl2pPr marL="0" indent="0">
              <a:spcBef>
                <a:spcPts val="0"/>
              </a:spcBef>
              <a:buNone/>
              <a:defRPr sz="1100" spc="-20" baseline="0"/>
            </a:lvl2pPr>
            <a:lvl3pPr>
              <a:defRPr sz="1100"/>
            </a:lvl3pPr>
            <a:lvl4pPr>
              <a:defRPr sz="1100"/>
            </a:lvl4pPr>
            <a:lvl5pPr>
              <a:defRPr sz="1100"/>
            </a:lvl5pPr>
          </a:lstStyle>
          <a:p>
            <a:pPr lvl="0"/>
            <a:r>
              <a:rPr lang="en-US"/>
              <a:t>Click to edit Master text styles</a:t>
            </a:r>
          </a:p>
          <a:p>
            <a:pPr lvl="1"/>
            <a:r>
              <a:rPr lang="en-US"/>
              <a:t>Second level</a:t>
            </a:r>
          </a:p>
        </p:txBody>
      </p:sp>
      <p:cxnSp>
        <p:nvCxnSpPr>
          <p:cNvPr id="28" name="Straight Connector 27">
            <a:extLst>
              <a:ext uri="{FF2B5EF4-FFF2-40B4-BE49-F238E27FC236}">
                <a16:creationId xmlns:a16="http://schemas.microsoft.com/office/drawing/2014/main" id="{401D1FB8-EFEA-8529-2358-36BC898F97EC}"/>
              </a:ext>
            </a:extLst>
          </p:cNvPr>
          <p:cNvCxnSpPr/>
          <p:nvPr userDrawn="1"/>
        </p:nvCxnSpPr>
        <p:spPr>
          <a:xfrm>
            <a:off x="2070100" y="4943475"/>
            <a:ext cx="29924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Picture Placeholder 9">
            <a:extLst>
              <a:ext uri="{FF2B5EF4-FFF2-40B4-BE49-F238E27FC236}">
                <a16:creationId xmlns:a16="http://schemas.microsoft.com/office/drawing/2014/main" id="{4A304C8C-D9F9-8769-BB54-F946BDC0CA49}"/>
              </a:ext>
            </a:extLst>
          </p:cNvPr>
          <p:cNvSpPr>
            <a:spLocks noGrp="1"/>
          </p:cNvSpPr>
          <p:nvPr>
            <p:ph type="pic" sz="quarter" idx="27"/>
          </p:nvPr>
        </p:nvSpPr>
        <p:spPr>
          <a:xfrm>
            <a:off x="2070100" y="5053244"/>
            <a:ext cx="1309688" cy="1309688"/>
          </a:xfrm>
          <a:prstGeom prst="ellipse">
            <a:avLst/>
          </a:prstGeom>
        </p:spPr>
        <p:txBody>
          <a:bodyPr/>
          <a:lstStyle>
            <a:lvl1pPr>
              <a:defRPr sz="1100"/>
            </a:lvl1pPr>
          </a:lstStyle>
          <a:p>
            <a:r>
              <a:rPr lang="en-US"/>
              <a:t>Click icon to add picture</a:t>
            </a:r>
            <a:endParaRPr lang="en-GB"/>
          </a:p>
        </p:txBody>
      </p:sp>
      <p:sp>
        <p:nvSpPr>
          <p:cNvPr id="30" name="Text Placeholder 2">
            <a:extLst>
              <a:ext uri="{FF2B5EF4-FFF2-40B4-BE49-F238E27FC236}">
                <a16:creationId xmlns:a16="http://schemas.microsoft.com/office/drawing/2014/main" id="{228C120A-4D4B-3946-F6A8-67125A6BC25B}"/>
              </a:ext>
            </a:extLst>
          </p:cNvPr>
          <p:cNvSpPr>
            <a:spLocks noGrp="1"/>
          </p:cNvSpPr>
          <p:nvPr>
            <p:ph type="body" sz="quarter" idx="28"/>
          </p:nvPr>
        </p:nvSpPr>
        <p:spPr>
          <a:xfrm>
            <a:off x="7127875" y="5095313"/>
            <a:ext cx="1304925" cy="1080000"/>
          </a:xfrm>
        </p:spPr>
        <p:txBody>
          <a:bodyPr/>
          <a:lstStyle>
            <a:lvl1pPr>
              <a:spcBef>
                <a:spcPts val="0"/>
              </a:spcBef>
              <a:defRPr sz="1100" b="1" spc="-20" baseline="0"/>
            </a:lvl1pPr>
            <a:lvl2pPr marL="0" indent="0">
              <a:spcBef>
                <a:spcPts val="0"/>
              </a:spcBef>
              <a:buNone/>
              <a:defRPr sz="1100" spc="-20" baseline="0"/>
            </a:lvl2pPr>
            <a:lvl3pPr>
              <a:defRPr sz="1100"/>
            </a:lvl3pPr>
            <a:lvl4pPr>
              <a:defRPr sz="1100"/>
            </a:lvl4pPr>
            <a:lvl5pPr>
              <a:defRPr sz="1100"/>
            </a:lvl5pPr>
          </a:lstStyle>
          <a:p>
            <a:pPr lvl="0"/>
            <a:r>
              <a:rPr lang="en-US"/>
              <a:t>Click to edit Master text styles</a:t>
            </a:r>
          </a:p>
          <a:p>
            <a:pPr lvl="1"/>
            <a:r>
              <a:rPr lang="en-US"/>
              <a:t>Second level</a:t>
            </a:r>
          </a:p>
        </p:txBody>
      </p:sp>
      <p:cxnSp>
        <p:nvCxnSpPr>
          <p:cNvPr id="31" name="Straight Connector 30">
            <a:extLst>
              <a:ext uri="{FF2B5EF4-FFF2-40B4-BE49-F238E27FC236}">
                <a16:creationId xmlns:a16="http://schemas.microsoft.com/office/drawing/2014/main" id="{CA55D347-5750-CC24-D204-3AAE76B2B386}"/>
              </a:ext>
            </a:extLst>
          </p:cNvPr>
          <p:cNvCxnSpPr/>
          <p:nvPr userDrawn="1"/>
        </p:nvCxnSpPr>
        <p:spPr>
          <a:xfrm>
            <a:off x="5440362" y="4943475"/>
            <a:ext cx="29924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Picture Placeholder 9">
            <a:extLst>
              <a:ext uri="{FF2B5EF4-FFF2-40B4-BE49-F238E27FC236}">
                <a16:creationId xmlns:a16="http://schemas.microsoft.com/office/drawing/2014/main" id="{C26675D6-A943-0387-4E58-88CCEFC5DF4C}"/>
              </a:ext>
            </a:extLst>
          </p:cNvPr>
          <p:cNvSpPr>
            <a:spLocks noGrp="1"/>
          </p:cNvSpPr>
          <p:nvPr>
            <p:ph type="pic" sz="quarter" idx="29"/>
          </p:nvPr>
        </p:nvSpPr>
        <p:spPr>
          <a:xfrm>
            <a:off x="5440362" y="5053244"/>
            <a:ext cx="1309688" cy="1309688"/>
          </a:xfrm>
          <a:prstGeom prst="ellipse">
            <a:avLst/>
          </a:prstGeom>
        </p:spPr>
        <p:txBody>
          <a:bodyPr/>
          <a:lstStyle>
            <a:lvl1pPr>
              <a:defRPr sz="1100"/>
            </a:lvl1pPr>
          </a:lstStyle>
          <a:p>
            <a:r>
              <a:rPr lang="en-US"/>
              <a:t>Click icon to add picture</a:t>
            </a:r>
            <a:endParaRPr lang="en-GB"/>
          </a:p>
        </p:txBody>
      </p:sp>
      <p:sp>
        <p:nvSpPr>
          <p:cNvPr id="33" name="Text Placeholder 2">
            <a:extLst>
              <a:ext uri="{FF2B5EF4-FFF2-40B4-BE49-F238E27FC236}">
                <a16:creationId xmlns:a16="http://schemas.microsoft.com/office/drawing/2014/main" id="{7702F31A-5291-1DB0-9A99-58BFBFF39752}"/>
              </a:ext>
            </a:extLst>
          </p:cNvPr>
          <p:cNvSpPr>
            <a:spLocks noGrp="1"/>
          </p:cNvSpPr>
          <p:nvPr>
            <p:ph type="body" sz="quarter" idx="30"/>
          </p:nvPr>
        </p:nvSpPr>
        <p:spPr>
          <a:xfrm>
            <a:off x="10498137" y="5095313"/>
            <a:ext cx="1304925" cy="1080000"/>
          </a:xfrm>
        </p:spPr>
        <p:txBody>
          <a:bodyPr/>
          <a:lstStyle>
            <a:lvl1pPr>
              <a:spcBef>
                <a:spcPts val="0"/>
              </a:spcBef>
              <a:defRPr sz="1100" b="1" spc="-20" baseline="0"/>
            </a:lvl1pPr>
            <a:lvl2pPr marL="0" indent="0">
              <a:spcBef>
                <a:spcPts val="0"/>
              </a:spcBef>
              <a:buNone/>
              <a:defRPr sz="1100" spc="-20" baseline="0"/>
            </a:lvl2pPr>
            <a:lvl3pPr>
              <a:defRPr sz="1100"/>
            </a:lvl3pPr>
            <a:lvl4pPr>
              <a:defRPr sz="1100"/>
            </a:lvl4pPr>
            <a:lvl5pPr>
              <a:defRPr sz="1100"/>
            </a:lvl5pPr>
          </a:lstStyle>
          <a:p>
            <a:pPr lvl="0"/>
            <a:r>
              <a:rPr lang="en-US"/>
              <a:t>Click to edit Master text styles</a:t>
            </a:r>
          </a:p>
          <a:p>
            <a:pPr lvl="1"/>
            <a:r>
              <a:rPr lang="en-US"/>
              <a:t>Second level</a:t>
            </a:r>
          </a:p>
        </p:txBody>
      </p:sp>
      <p:cxnSp>
        <p:nvCxnSpPr>
          <p:cNvPr id="34" name="Straight Connector 33">
            <a:extLst>
              <a:ext uri="{FF2B5EF4-FFF2-40B4-BE49-F238E27FC236}">
                <a16:creationId xmlns:a16="http://schemas.microsoft.com/office/drawing/2014/main" id="{6736D261-E204-F58F-E4CA-7E42BC8ED246}"/>
              </a:ext>
            </a:extLst>
          </p:cNvPr>
          <p:cNvCxnSpPr/>
          <p:nvPr userDrawn="1"/>
        </p:nvCxnSpPr>
        <p:spPr>
          <a:xfrm>
            <a:off x="8810624" y="4943475"/>
            <a:ext cx="29924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icture Placeholder 9">
            <a:extLst>
              <a:ext uri="{FF2B5EF4-FFF2-40B4-BE49-F238E27FC236}">
                <a16:creationId xmlns:a16="http://schemas.microsoft.com/office/drawing/2014/main" id="{1D06E787-F757-4620-ECB5-F0F9C348A61D}"/>
              </a:ext>
            </a:extLst>
          </p:cNvPr>
          <p:cNvSpPr>
            <a:spLocks noGrp="1"/>
          </p:cNvSpPr>
          <p:nvPr>
            <p:ph type="pic" sz="quarter" idx="31"/>
          </p:nvPr>
        </p:nvSpPr>
        <p:spPr>
          <a:xfrm>
            <a:off x="8810624" y="5053244"/>
            <a:ext cx="1309688" cy="1309688"/>
          </a:xfrm>
          <a:prstGeom prst="ellipse">
            <a:avLst/>
          </a:prstGeom>
        </p:spPr>
        <p:txBody>
          <a:bodyPr/>
          <a:lstStyle>
            <a:lvl1pPr>
              <a:defRPr sz="1100"/>
            </a:lvl1pPr>
          </a:lstStyle>
          <a:p>
            <a:r>
              <a:rPr lang="en-US"/>
              <a:t>Click icon to add picture</a:t>
            </a:r>
            <a:endParaRPr lang="en-GB"/>
          </a:p>
        </p:txBody>
      </p:sp>
      <p:sp>
        <p:nvSpPr>
          <p:cNvPr id="2" name="Date Placeholder 1">
            <a:extLst>
              <a:ext uri="{FF2B5EF4-FFF2-40B4-BE49-F238E27FC236}">
                <a16:creationId xmlns:a16="http://schemas.microsoft.com/office/drawing/2014/main" id="{D808892C-4201-A6AC-CC47-A12CD032EB4A}"/>
              </a:ext>
            </a:extLst>
          </p:cNvPr>
          <p:cNvSpPr>
            <a:spLocks noGrp="1"/>
          </p:cNvSpPr>
          <p:nvPr>
            <p:ph type="dt" sz="half" idx="32"/>
          </p:nvPr>
        </p:nvSpPr>
        <p:spPr/>
        <p:txBody>
          <a:bodyPr/>
          <a:lstStyle/>
          <a:p>
            <a:r>
              <a:rPr lang="en-US"/>
              <a:t>October 2022</a:t>
            </a:r>
            <a:endParaRPr lang="en-GB" dirty="0"/>
          </a:p>
        </p:txBody>
      </p:sp>
      <p:sp>
        <p:nvSpPr>
          <p:cNvPr id="7" name="Footer Placeholder 6">
            <a:extLst>
              <a:ext uri="{FF2B5EF4-FFF2-40B4-BE49-F238E27FC236}">
                <a16:creationId xmlns:a16="http://schemas.microsoft.com/office/drawing/2014/main" id="{4BE75CEB-5B11-43CA-9B09-97FAE6B4BD2E}"/>
              </a:ext>
            </a:extLst>
          </p:cNvPr>
          <p:cNvSpPr>
            <a:spLocks noGrp="1"/>
          </p:cNvSpPr>
          <p:nvPr>
            <p:ph type="ftr" sz="quarter" idx="33"/>
          </p:nvPr>
        </p:nvSpPr>
        <p:spPr/>
        <p:txBody>
          <a:bodyPr/>
          <a:lstStyle/>
          <a:p>
            <a:r>
              <a:rPr lang="en-GB"/>
              <a:t>Document title</a:t>
            </a:r>
            <a:endParaRPr lang="en-GB" dirty="0"/>
          </a:p>
        </p:txBody>
      </p:sp>
      <p:sp>
        <p:nvSpPr>
          <p:cNvPr id="9" name="Slide Number Placeholder 8">
            <a:extLst>
              <a:ext uri="{FF2B5EF4-FFF2-40B4-BE49-F238E27FC236}">
                <a16:creationId xmlns:a16="http://schemas.microsoft.com/office/drawing/2014/main" id="{7AC5A7C7-65F3-D2A9-46E5-48E22EF05AD8}"/>
              </a:ext>
            </a:extLst>
          </p:cNvPr>
          <p:cNvSpPr>
            <a:spLocks noGrp="1"/>
          </p:cNvSpPr>
          <p:nvPr>
            <p:ph type="sldNum" sz="quarter" idx="34"/>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985474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0F860-2588-3E35-2A77-EE77CBE4268B}"/>
              </a:ext>
            </a:extLst>
          </p:cNvPr>
          <p:cNvSpPr>
            <a:spLocks noGrp="1"/>
          </p:cNvSpPr>
          <p:nvPr>
            <p:ph type="ctrTitle"/>
          </p:nvPr>
        </p:nvSpPr>
        <p:spPr>
          <a:xfrm>
            <a:off x="385764" y="307975"/>
            <a:ext cx="8429624" cy="3124200"/>
          </a:xfrm>
        </p:spPr>
        <p:txBody>
          <a:bodyPr anchor="t" anchorCtr="0"/>
          <a:lstStyle>
            <a:lvl1pPr algn="l">
              <a:lnSpc>
                <a:spcPct val="86000"/>
              </a:lnSpc>
              <a:defRPr sz="7000" b="0" spc="-180" baseline="0">
                <a:solidFill>
                  <a:schemeClr val="accent1"/>
                </a:solidFill>
                <a:latin typeface="+mj-lt"/>
              </a:defRPr>
            </a:lvl1pPr>
          </a:lstStyle>
          <a:p>
            <a:r>
              <a:rPr lang="en-US"/>
              <a:t>Click to edit Master title style</a:t>
            </a:r>
            <a:endParaRPr lang="en-GB" dirty="0"/>
          </a:p>
        </p:txBody>
      </p:sp>
      <p:sp>
        <p:nvSpPr>
          <p:cNvPr id="12" name="Date Placeholder 11">
            <a:extLst>
              <a:ext uri="{FF2B5EF4-FFF2-40B4-BE49-F238E27FC236}">
                <a16:creationId xmlns:a16="http://schemas.microsoft.com/office/drawing/2014/main" id="{5F7DEBDE-80C5-7B77-B246-60D2F7639FC1}"/>
              </a:ext>
            </a:extLst>
          </p:cNvPr>
          <p:cNvSpPr>
            <a:spLocks noGrp="1"/>
          </p:cNvSpPr>
          <p:nvPr>
            <p:ph type="dt" sz="half" idx="14"/>
          </p:nvPr>
        </p:nvSpPr>
        <p:spPr>
          <a:xfrm>
            <a:off x="9658350" y="5885524"/>
            <a:ext cx="2147351" cy="252000"/>
          </a:xfrm>
        </p:spPr>
        <p:txBody>
          <a:bodyPr/>
          <a:lstStyle>
            <a:lvl1pPr>
              <a:defRPr sz="1400" spc="-20" baseline="0">
                <a:solidFill>
                  <a:schemeClr val="accent1"/>
                </a:solidFill>
                <a:latin typeface="+mn-lt"/>
              </a:defRPr>
            </a:lvl1pPr>
          </a:lstStyle>
          <a:p>
            <a:r>
              <a:rPr lang="en-US"/>
              <a:t>October 2022</a:t>
            </a:r>
            <a:endParaRPr lang="en-GB" dirty="0"/>
          </a:p>
        </p:txBody>
      </p:sp>
      <p:pic>
        <p:nvPicPr>
          <p:cNvPr id="15" name="Graphic 14">
            <a:extLst>
              <a:ext uri="{FF2B5EF4-FFF2-40B4-BE49-F238E27FC236}">
                <a16:creationId xmlns:a16="http://schemas.microsoft.com/office/drawing/2014/main" id="{DBCCCAD9-9977-D3B4-F6BE-FF3CC7081D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5763" y="5708650"/>
            <a:ext cx="2215800" cy="759322"/>
          </a:xfrm>
          <a:prstGeom prst="rect">
            <a:avLst/>
          </a:prstGeom>
        </p:spPr>
      </p:pic>
      <p:cxnSp>
        <p:nvCxnSpPr>
          <p:cNvPr id="16" name="Straight Connector 15">
            <a:extLst>
              <a:ext uri="{FF2B5EF4-FFF2-40B4-BE49-F238E27FC236}">
                <a16:creationId xmlns:a16="http://schemas.microsoft.com/office/drawing/2014/main" id="{9F0A9B91-301A-746C-B942-BDF6B4EC9450}"/>
              </a:ext>
            </a:extLst>
          </p:cNvPr>
          <p:cNvCxnSpPr>
            <a:cxnSpLocks/>
          </p:cNvCxnSpPr>
          <p:nvPr userDrawn="1"/>
        </p:nvCxnSpPr>
        <p:spPr>
          <a:xfrm>
            <a:off x="9468644" y="385763"/>
            <a:ext cx="0" cy="60869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A213FA65-CE19-FAA1-082E-8B30946F1ED2}"/>
              </a:ext>
            </a:extLst>
          </p:cNvPr>
          <p:cNvSpPr>
            <a:spLocks noGrp="1"/>
          </p:cNvSpPr>
          <p:nvPr>
            <p:ph type="body" sz="quarter" idx="16" hasCustomPrompt="1"/>
          </p:nvPr>
        </p:nvSpPr>
        <p:spPr>
          <a:xfrm>
            <a:off x="9658350" y="4943694"/>
            <a:ext cx="2147888" cy="928800"/>
          </a:xfrm>
        </p:spPr>
        <p:txBody>
          <a:bodyPr anchor="b" anchorCtr="0"/>
          <a:lstStyle>
            <a:lvl1pPr marL="0" indent="0">
              <a:spcBef>
                <a:spcPts val="0"/>
              </a:spcBef>
              <a:buNone/>
              <a:defRPr sz="1400" spc="-20" baseline="0">
                <a:solidFill>
                  <a:schemeClr val="accent1"/>
                </a:solidFill>
              </a:defRPr>
            </a:lvl1pPr>
            <a:lvl2pPr marL="288000" indent="0">
              <a:buNone/>
              <a:defRPr/>
            </a:lvl2pPr>
          </a:lstStyle>
          <a:p>
            <a:pPr lvl="0"/>
            <a:r>
              <a:rPr lang="en-US" dirty="0"/>
              <a:t>Presentation to [Name]</a:t>
            </a:r>
          </a:p>
        </p:txBody>
      </p:sp>
      <p:sp>
        <p:nvSpPr>
          <p:cNvPr id="8" name="Text Placeholder 7">
            <a:extLst>
              <a:ext uri="{FF2B5EF4-FFF2-40B4-BE49-F238E27FC236}">
                <a16:creationId xmlns:a16="http://schemas.microsoft.com/office/drawing/2014/main" id="{0D0AA942-7BEC-239F-53CF-391491F48F1D}"/>
              </a:ext>
            </a:extLst>
          </p:cNvPr>
          <p:cNvSpPr>
            <a:spLocks noGrp="1"/>
          </p:cNvSpPr>
          <p:nvPr>
            <p:ph type="body" sz="quarter" idx="18" hasCustomPrompt="1"/>
          </p:nvPr>
        </p:nvSpPr>
        <p:spPr>
          <a:xfrm>
            <a:off x="9658350" y="6258338"/>
            <a:ext cx="2147888" cy="252000"/>
          </a:xfrm>
        </p:spPr>
        <p:txBody>
          <a:bodyPr anchor="b" anchorCtr="0"/>
          <a:lstStyle>
            <a:lvl1pPr>
              <a:spcBef>
                <a:spcPts val="0"/>
              </a:spcBef>
              <a:defRPr sz="1400" spc="-20" baseline="0">
                <a:solidFill>
                  <a:schemeClr val="accent1"/>
                </a:solidFill>
              </a:defRPr>
            </a:lvl1pPr>
          </a:lstStyle>
          <a:p>
            <a:pPr lvl="0"/>
            <a:r>
              <a:rPr lang="en-US" dirty="0"/>
              <a:t>Confidentiality: Restricted</a:t>
            </a:r>
          </a:p>
        </p:txBody>
      </p:sp>
    </p:spTree>
    <p:extLst>
      <p:ext uri="{BB962C8B-B14F-4D97-AF65-F5344CB8AC3E}">
        <p14:creationId xmlns:p14="http://schemas.microsoft.com/office/powerpoint/2010/main" val="231488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7C9888-8610-E4C4-857B-26FA11BA4E67}"/>
              </a:ext>
            </a:extLst>
          </p:cNvPr>
          <p:cNvSpPr>
            <a:spLocks noGrp="1"/>
          </p:cNvSpPr>
          <p:nvPr>
            <p:ph type="dt" sz="half" idx="15"/>
          </p:nvPr>
        </p:nvSpPr>
        <p:spPr/>
        <p:txBody>
          <a:bodyPr/>
          <a:lstStyle/>
          <a:p>
            <a:r>
              <a:rPr lang="en-US"/>
              <a:t>October 2022</a:t>
            </a:r>
            <a:endParaRPr lang="en-GB" dirty="0"/>
          </a:p>
        </p:txBody>
      </p:sp>
      <p:sp>
        <p:nvSpPr>
          <p:cNvPr id="3" name="Footer Placeholder 2">
            <a:extLst>
              <a:ext uri="{FF2B5EF4-FFF2-40B4-BE49-F238E27FC236}">
                <a16:creationId xmlns:a16="http://schemas.microsoft.com/office/drawing/2014/main" id="{DB997F6F-D546-2691-307F-583CFE738A05}"/>
              </a:ext>
            </a:extLst>
          </p:cNvPr>
          <p:cNvSpPr>
            <a:spLocks noGrp="1"/>
          </p:cNvSpPr>
          <p:nvPr>
            <p:ph type="ftr" sz="quarter" idx="16"/>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F81579E4-7EA0-7240-AA41-4E56B8821E87}"/>
              </a:ext>
            </a:extLst>
          </p:cNvPr>
          <p:cNvSpPr>
            <a:spLocks noGrp="1"/>
          </p:cNvSpPr>
          <p:nvPr>
            <p:ph type="sldNum" sz="quarter" idx="17"/>
          </p:nvPr>
        </p:nvSpPr>
        <p:spPr/>
        <p:txBody>
          <a:bodyPr/>
          <a:lstStyle/>
          <a:p>
            <a:r>
              <a:rPr lang="en-GB"/>
              <a:t>Page </a:t>
            </a:r>
            <a:fld id="{12F85B76-E480-4901-BAB3-25AC276908A3}" type="slidenum">
              <a:rPr lang="en-GB" smtClean="0"/>
              <a:pPr/>
              <a:t>‹#›</a:t>
            </a:fld>
            <a:endParaRPr lang="en-GB" dirty="0"/>
          </a:p>
        </p:txBody>
      </p:sp>
      <p:sp>
        <p:nvSpPr>
          <p:cNvPr id="5" name="Text Placeholder 4">
            <a:extLst>
              <a:ext uri="{FF2B5EF4-FFF2-40B4-BE49-F238E27FC236}">
                <a16:creationId xmlns:a16="http://schemas.microsoft.com/office/drawing/2014/main" id="{AE8F96A6-C4E4-9985-E3B0-5ED94C8B33F9}"/>
              </a:ext>
            </a:extLst>
          </p:cNvPr>
          <p:cNvSpPr>
            <a:spLocks noGrp="1"/>
          </p:cNvSpPr>
          <p:nvPr>
            <p:ph type="body" sz="quarter" idx="18"/>
          </p:nvPr>
        </p:nvSpPr>
        <p:spPr>
          <a:xfrm>
            <a:off x="2070100" y="1787524"/>
            <a:ext cx="9734550" cy="4683126"/>
          </a:xfrm>
        </p:spPr>
        <p:txBody>
          <a:bodyPr/>
          <a:lstStyle>
            <a:lvl1pPr>
              <a:spcBef>
                <a:spcPts val="0"/>
              </a:spcBef>
              <a:defRPr sz="4000" spc="-80" baseline="0">
                <a:solidFill>
                  <a:schemeClr val="tx1"/>
                </a:solidFill>
                <a:latin typeface="+mj-lt"/>
              </a:defRPr>
            </a:lvl1pPr>
            <a:lvl2pPr marL="0" indent="0">
              <a:spcBef>
                <a:spcPts val="2000"/>
              </a:spcBef>
              <a:buNone/>
              <a:defRPr sz="1800" spc="-20" baseline="0">
                <a:solidFill>
                  <a:schemeClr val="tx1"/>
                </a:solidFill>
              </a:defRPr>
            </a:lvl2pPr>
            <a:lvl3pPr marL="0" indent="0">
              <a:spcBef>
                <a:spcPts val="0"/>
              </a:spcBef>
              <a:buNone/>
              <a:defRPr spc="-20" baseline="0">
                <a:solidFill>
                  <a:schemeClr val="tx1"/>
                </a:solidFill>
                <a:latin typeface="+mj-lt"/>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220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Text and 3 Chart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4678363"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12" name="Text Placeholder 12">
            <a:extLst>
              <a:ext uri="{FF2B5EF4-FFF2-40B4-BE49-F238E27FC236}">
                <a16:creationId xmlns:a16="http://schemas.microsoft.com/office/drawing/2014/main" id="{93293A44-CC9F-799F-5F6F-1EF738390C19}"/>
              </a:ext>
            </a:extLst>
          </p:cNvPr>
          <p:cNvSpPr>
            <a:spLocks noGrp="1"/>
          </p:cNvSpPr>
          <p:nvPr>
            <p:ph type="body" sz="quarter" idx="16"/>
          </p:nvPr>
        </p:nvSpPr>
        <p:spPr>
          <a:xfrm>
            <a:off x="7124435" y="346705"/>
            <a:ext cx="4680215" cy="1440000"/>
          </a:xfrm>
        </p:spPr>
        <p:txBody>
          <a:bodyPr/>
          <a:lstStyle>
            <a:lvl1pPr marL="0" indent="0">
              <a:spcBef>
                <a:spcPts val="0"/>
              </a:spcBef>
              <a:buNone/>
              <a:defRPr sz="1300" spc="-20" baseline="0">
                <a:solidFill>
                  <a:schemeClr val="tx1"/>
                </a:solidFill>
              </a:defRPr>
            </a:lvl1pPr>
            <a:lvl2pPr marL="180000" indent="-180000">
              <a:spcBef>
                <a:spcPts val="1200"/>
              </a:spcBef>
              <a:defRPr sz="1300" spc="-20" baseline="0">
                <a:solidFill>
                  <a:schemeClr val="tx1"/>
                </a:solidFill>
              </a:defRPr>
            </a:lvl2pPr>
            <a:lvl3pPr marL="324000" indent="-144000">
              <a:spcBef>
                <a:spcPts val="1000"/>
              </a:spcBef>
              <a:defRPr sz="1100" spc="-20" baseline="0">
                <a:solidFill>
                  <a:schemeClr val="tx1"/>
                </a:solidFill>
              </a:defRPr>
            </a:lvl3pPr>
            <a:lvl4pPr marL="432000" indent="-108000">
              <a:spcBef>
                <a:spcPts val="800"/>
              </a:spcBef>
              <a:defRPr sz="900">
                <a:solidFill>
                  <a:schemeClr val="tx1"/>
                </a:solidFill>
              </a:defRPr>
            </a:lvl4pPr>
            <a:lvl5pPr marL="540000" indent="-108000">
              <a:spcBef>
                <a:spcPts val="800"/>
              </a:spcBef>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hart Placeholder 2">
            <a:extLst>
              <a:ext uri="{FF2B5EF4-FFF2-40B4-BE49-F238E27FC236}">
                <a16:creationId xmlns:a16="http://schemas.microsoft.com/office/drawing/2014/main" id="{3F622CF4-2F8B-B81A-F45D-A5503E26A826}"/>
              </a:ext>
            </a:extLst>
          </p:cNvPr>
          <p:cNvSpPr>
            <a:spLocks noGrp="1"/>
          </p:cNvSpPr>
          <p:nvPr>
            <p:ph type="chart" sz="quarter" idx="18"/>
          </p:nvPr>
        </p:nvSpPr>
        <p:spPr>
          <a:xfrm>
            <a:off x="5062539" y="1538514"/>
            <a:ext cx="3752850" cy="4170136"/>
          </a:xfrm>
        </p:spPr>
        <p:txBody>
          <a:bodyPr/>
          <a:lstStyle>
            <a:lvl1pPr>
              <a:defRPr sz="1100"/>
            </a:lvl1pPr>
          </a:lstStyle>
          <a:p>
            <a:r>
              <a:rPr lang="en-US"/>
              <a:t>Click icon to add chart</a:t>
            </a:r>
            <a:endParaRPr lang="en-GB" dirty="0"/>
          </a:p>
        </p:txBody>
      </p:sp>
      <p:sp>
        <p:nvSpPr>
          <p:cNvPr id="18" name="Chart Placeholder 2">
            <a:extLst>
              <a:ext uri="{FF2B5EF4-FFF2-40B4-BE49-F238E27FC236}">
                <a16:creationId xmlns:a16="http://schemas.microsoft.com/office/drawing/2014/main" id="{9F6422EF-596A-3198-057C-5B3F9C070AF7}"/>
              </a:ext>
            </a:extLst>
          </p:cNvPr>
          <p:cNvSpPr>
            <a:spLocks noGrp="1"/>
          </p:cNvSpPr>
          <p:nvPr>
            <p:ph type="chart" sz="quarter" idx="19"/>
          </p:nvPr>
        </p:nvSpPr>
        <p:spPr>
          <a:xfrm>
            <a:off x="2070100" y="1538514"/>
            <a:ext cx="3752850" cy="4170136"/>
          </a:xfrm>
        </p:spPr>
        <p:txBody>
          <a:bodyPr/>
          <a:lstStyle>
            <a:lvl1pPr>
              <a:defRPr sz="1100"/>
            </a:lvl1pPr>
          </a:lstStyle>
          <a:p>
            <a:r>
              <a:rPr lang="en-US"/>
              <a:t>Click icon to add chart</a:t>
            </a:r>
            <a:endParaRPr lang="en-GB" dirty="0"/>
          </a:p>
        </p:txBody>
      </p:sp>
      <p:sp>
        <p:nvSpPr>
          <p:cNvPr id="19" name="Chart Placeholder 2">
            <a:extLst>
              <a:ext uri="{FF2B5EF4-FFF2-40B4-BE49-F238E27FC236}">
                <a16:creationId xmlns:a16="http://schemas.microsoft.com/office/drawing/2014/main" id="{42A9717F-D12E-D81B-FCF3-C466FBEED629}"/>
              </a:ext>
            </a:extLst>
          </p:cNvPr>
          <p:cNvSpPr>
            <a:spLocks noGrp="1"/>
          </p:cNvSpPr>
          <p:nvPr>
            <p:ph type="chart" sz="quarter" idx="20"/>
          </p:nvPr>
        </p:nvSpPr>
        <p:spPr>
          <a:xfrm>
            <a:off x="8051800" y="1538514"/>
            <a:ext cx="3752850" cy="4170136"/>
          </a:xfrm>
        </p:spPr>
        <p:txBody>
          <a:bodyPr/>
          <a:lstStyle>
            <a:lvl1pPr>
              <a:defRPr sz="1100"/>
            </a:lvl1pPr>
          </a:lstStyle>
          <a:p>
            <a:r>
              <a:rPr lang="en-US"/>
              <a:t>Click icon to add chart</a:t>
            </a:r>
            <a:endParaRPr lang="en-GB" dirty="0"/>
          </a:p>
        </p:txBody>
      </p:sp>
      <p:sp>
        <p:nvSpPr>
          <p:cNvPr id="2" name="Date Placeholder 1">
            <a:extLst>
              <a:ext uri="{FF2B5EF4-FFF2-40B4-BE49-F238E27FC236}">
                <a16:creationId xmlns:a16="http://schemas.microsoft.com/office/drawing/2014/main" id="{78B338F1-B108-DEF6-ED7E-0820611C1F73}"/>
              </a:ext>
            </a:extLst>
          </p:cNvPr>
          <p:cNvSpPr>
            <a:spLocks noGrp="1"/>
          </p:cNvSpPr>
          <p:nvPr>
            <p:ph type="dt" sz="half" idx="21"/>
          </p:nvPr>
        </p:nvSpPr>
        <p:spPr/>
        <p:txBody>
          <a:bodyPr/>
          <a:lstStyle/>
          <a:p>
            <a:r>
              <a:rPr lang="en-US"/>
              <a:t>October 2022</a:t>
            </a:r>
            <a:endParaRPr lang="en-GB" dirty="0"/>
          </a:p>
        </p:txBody>
      </p:sp>
      <p:sp>
        <p:nvSpPr>
          <p:cNvPr id="3" name="Footer Placeholder 2">
            <a:extLst>
              <a:ext uri="{FF2B5EF4-FFF2-40B4-BE49-F238E27FC236}">
                <a16:creationId xmlns:a16="http://schemas.microsoft.com/office/drawing/2014/main" id="{B5D12F05-FD7D-DAF1-B1C1-BC4FE6F5FEE1}"/>
              </a:ext>
            </a:extLst>
          </p:cNvPr>
          <p:cNvSpPr>
            <a:spLocks noGrp="1"/>
          </p:cNvSpPr>
          <p:nvPr>
            <p:ph type="ftr" sz="quarter" idx="22"/>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0FCF4DCE-47E0-3DA9-E07F-484494D72DC1}"/>
              </a:ext>
            </a:extLst>
          </p:cNvPr>
          <p:cNvSpPr>
            <a:spLocks noGrp="1"/>
          </p:cNvSpPr>
          <p:nvPr>
            <p:ph type="sldNum" sz="quarter" idx="23"/>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4039860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and 1 Char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4678363"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12" name="Text Placeholder 12">
            <a:extLst>
              <a:ext uri="{FF2B5EF4-FFF2-40B4-BE49-F238E27FC236}">
                <a16:creationId xmlns:a16="http://schemas.microsoft.com/office/drawing/2014/main" id="{93293A44-CC9F-799F-5F6F-1EF738390C19}"/>
              </a:ext>
            </a:extLst>
          </p:cNvPr>
          <p:cNvSpPr>
            <a:spLocks noGrp="1"/>
          </p:cNvSpPr>
          <p:nvPr>
            <p:ph type="body" sz="quarter" idx="16"/>
          </p:nvPr>
        </p:nvSpPr>
        <p:spPr>
          <a:xfrm>
            <a:off x="7124435" y="346705"/>
            <a:ext cx="4680215" cy="1440000"/>
          </a:xfrm>
        </p:spPr>
        <p:txBody>
          <a:bodyPr/>
          <a:lstStyle>
            <a:lvl1pPr marL="0" indent="0">
              <a:spcBef>
                <a:spcPts val="0"/>
              </a:spcBef>
              <a:buNone/>
              <a:defRPr sz="1300" spc="-20" baseline="0">
                <a:solidFill>
                  <a:schemeClr val="tx1"/>
                </a:solidFill>
              </a:defRPr>
            </a:lvl1pPr>
            <a:lvl2pPr marL="180000" indent="-180000">
              <a:spcBef>
                <a:spcPts val="1200"/>
              </a:spcBef>
              <a:defRPr sz="1300" spc="-20" baseline="0">
                <a:solidFill>
                  <a:schemeClr val="tx1"/>
                </a:solidFill>
              </a:defRPr>
            </a:lvl2pPr>
            <a:lvl3pPr marL="324000" indent="-144000">
              <a:spcBef>
                <a:spcPts val="1000"/>
              </a:spcBef>
              <a:defRPr sz="1100">
                <a:solidFill>
                  <a:schemeClr val="tx1"/>
                </a:solidFill>
              </a:defRPr>
            </a:lvl3pPr>
            <a:lvl4pPr marL="432000" indent="-108000">
              <a:spcBef>
                <a:spcPts val="800"/>
              </a:spcBef>
              <a:defRPr sz="900">
                <a:solidFill>
                  <a:schemeClr val="tx1"/>
                </a:solidFill>
              </a:defRPr>
            </a:lvl4pPr>
            <a:lvl5pPr marL="540000" indent="-108000">
              <a:spcBef>
                <a:spcPts val="800"/>
              </a:spcBef>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hart Placeholder 2">
            <a:extLst>
              <a:ext uri="{FF2B5EF4-FFF2-40B4-BE49-F238E27FC236}">
                <a16:creationId xmlns:a16="http://schemas.microsoft.com/office/drawing/2014/main" id="{9F6422EF-596A-3198-057C-5B3F9C070AF7}"/>
              </a:ext>
            </a:extLst>
          </p:cNvPr>
          <p:cNvSpPr>
            <a:spLocks noGrp="1"/>
          </p:cNvSpPr>
          <p:nvPr>
            <p:ph type="chart" sz="quarter" idx="19"/>
          </p:nvPr>
        </p:nvSpPr>
        <p:spPr>
          <a:xfrm>
            <a:off x="2070100" y="1538514"/>
            <a:ext cx="9734550" cy="4170136"/>
          </a:xfrm>
        </p:spPr>
        <p:txBody>
          <a:bodyPr/>
          <a:lstStyle>
            <a:lvl1pPr>
              <a:defRPr sz="1100"/>
            </a:lvl1pPr>
          </a:lstStyle>
          <a:p>
            <a:r>
              <a:rPr lang="en-US"/>
              <a:t>Click icon to add chart</a:t>
            </a:r>
            <a:endParaRPr lang="en-GB" dirty="0"/>
          </a:p>
        </p:txBody>
      </p:sp>
      <p:sp>
        <p:nvSpPr>
          <p:cNvPr id="2" name="Date Placeholder 1">
            <a:extLst>
              <a:ext uri="{FF2B5EF4-FFF2-40B4-BE49-F238E27FC236}">
                <a16:creationId xmlns:a16="http://schemas.microsoft.com/office/drawing/2014/main" id="{45845DBC-593A-968A-16DD-F95DF380B17E}"/>
              </a:ext>
            </a:extLst>
          </p:cNvPr>
          <p:cNvSpPr>
            <a:spLocks noGrp="1"/>
          </p:cNvSpPr>
          <p:nvPr>
            <p:ph type="dt" sz="half" idx="20"/>
          </p:nvPr>
        </p:nvSpPr>
        <p:spPr/>
        <p:txBody>
          <a:bodyPr/>
          <a:lstStyle/>
          <a:p>
            <a:r>
              <a:rPr lang="en-US"/>
              <a:t>October 2022</a:t>
            </a:r>
            <a:endParaRPr lang="en-GB" dirty="0"/>
          </a:p>
        </p:txBody>
      </p:sp>
      <p:sp>
        <p:nvSpPr>
          <p:cNvPr id="3" name="Footer Placeholder 2">
            <a:extLst>
              <a:ext uri="{FF2B5EF4-FFF2-40B4-BE49-F238E27FC236}">
                <a16:creationId xmlns:a16="http://schemas.microsoft.com/office/drawing/2014/main" id="{8EADF688-A4AF-02FD-4E44-6F291172EEB0}"/>
              </a:ext>
            </a:extLst>
          </p:cNvPr>
          <p:cNvSpPr>
            <a:spLocks noGrp="1"/>
          </p:cNvSpPr>
          <p:nvPr>
            <p:ph type="ftr" sz="quarter" idx="21"/>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49523DC6-6FA0-DDA6-1368-56300DA853BE}"/>
              </a:ext>
            </a:extLst>
          </p:cNvPr>
          <p:cNvSpPr>
            <a:spLocks noGrp="1"/>
          </p:cNvSpPr>
          <p:nvPr>
            <p:ph type="sldNum" sz="quarter" idx="22"/>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059654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edia Footag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4678363"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45845DBC-593A-968A-16DD-F95DF380B17E}"/>
              </a:ext>
            </a:extLst>
          </p:cNvPr>
          <p:cNvSpPr>
            <a:spLocks noGrp="1"/>
          </p:cNvSpPr>
          <p:nvPr>
            <p:ph type="dt" sz="half" idx="20"/>
          </p:nvPr>
        </p:nvSpPr>
        <p:spPr/>
        <p:txBody>
          <a:bodyPr/>
          <a:lstStyle/>
          <a:p>
            <a:r>
              <a:rPr lang="en-US"/>
              <a:t>October 2022</a:t>
            </a:r>
            <a:endParaRPr lang="en-GB" dirty="0"/>
          </a:p>
        </p:txBody>
      </p:sp>
      <p:sp>
        <p:nvSpPr>
          <p:cNvPr id="3" name="Footer Placeholder 2">
            <a:extLst>
              <a:ext uri="{FF2B5EF4-FFF2-40B4-BE49-F238E27FC236}">
                <a16:creationId xmlns:a16="http://schemas.microsoft.com/office/drawing/2014/main" id="{8EADF688-A4AF-02FD-4E44-6F291172EEB0}"/>
              </a:ext>
            </a:extLst>
          </p:cNvPr>
          <p:cNvSpPr>
            <a:spLocks noGrp="1"/>
          </p:cNvSpPr>
          <p:nvPr>
            <p:ph type="ftr" sz="quarter" idx="21"/>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49523DC6-6FA0-DDA6-1368-56300DA853BE}"/>
              </a:ext>
            </a:extLst>
          </p:cNvPr>
          <p:cNvSpPr>
            <a:spLocks noGrp="1"/>
          </p:cNvSpPr>
          <p:nvPr>
            <p:ph type="sldNum" sz="quarter" idx="22"/>
          </p:nvPr>
        </p:nvSpPr>
        <p:spPr/>
        <p:txBody>
          <a:bodyPr/>
          <a:lstStyle/>
          <a:p>
            <a:r>
              <a:rPr lang="en-GB"/>
              <a:t>Page </a:t>
            </a:r>
            <a:fld id="{12F85B76-E480-4901-BAB3-25AC276908A3}" type="slidenum">
              <a:rPr lang="en-GB" smtClean="0"/>
              <a:pPr/>
              <a:t>‹#›</a:t>
            </a:fld>
            <a:endParaRPr lang="en-GB" dirty="0"/>
          </a:p>
        </p:txBody>
      </p:sp>
      <p:sp>
        <p:nvSpPr>
          <p:cNvPr id="5" name="Media Placeholder 4">
            <a:extLst>
              <a:ext uri="{FF2B5EF4-FFF2-40B4-BE49-F238E27FC236}">
                <a16:creationId xmlns:a16="http://schemas.microsoft.com/office/drawing/2014/main" id="{87411B31-3C80-DACB-9911-0B381A605AD2}"/>
              </a:ext>
            </a:extLst>
          </p:cNvPr>
          <p:cNvSpPr>
            <a:spLocks noGrp="1"/>
          </p:cNvSpPr>
          <p:nvPr>
            <p:ph type="media" sz="quarter" idx="23"/>
          </p:nvPr>
        </p:nvSpPr>
        <p:spPr>
          <a:xfrm>
            <a:off x="2070100" y="1146175"/>
            <a:ext cx="9734550" cy="5324475"/>
          </a:xfrm>
          <a:solidFill>
            <a:schemeClr val="bg2"/>
          </a:solidFill>
        </p:spPr>
        <p:txBody>
          <a:bodyPr/>
          <a:lstStyle>
            <a:lvl1pPr>
              <a:defRPr sz="1100"/>
            </a:lvl1pPr>
          </a:lstStyle>
          <a:p>
            <a:r>
              <a:rPr lang="en-US"/>
              <a:t>Click icon to add media</a:t>
            </a:r>
            <a:endParaRPr lang="en-GB" dirty="0"/>
          </a:p>
        </p:txBody>
      </p:sp>
    </p:spTree>
    <p:extLst>
      <p:ext uri="{BB962C8B-B14F-4D97-AF65-F5344CB8AC3E}">
        <p14:creationId xmlns:p14="http://schemas.microsoft.com/office/powerpoint/2010/main" val="4898235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35" name="Picture Placeholder 9">
            <a:extLst>
              <a:ext uri="{FF2B5EF4-FFF2-40B4-BE49-F238E27FC236}">
                <a16:creationId xmlns:a16="http://schemas.microsoft.com/office/drawing/2014/main" id="{1D06E787-F757-4620-ECB5-F0F9C348A61D}"/>
              </a:ext>
            </a:extLst>
          </p:cNvPr>
          <p:cNvSpPr>
            <a:spLocks noGrp="1"/>
          </p:cNvSpPr>
          <p:nvPr>
            <p:ph type="pic" sz="quarter" idx="31"/>
          </p:nvPr>
        </p:nvSpPr>
        <p:spPr>
          <a:xfrm>
            <a:off x="8810624" y="5160962"/>
            <a:ext cx="1309688" cy="1309688"/>
          </a:xfrm>
          <a:prstGeom prst="ellipse">
            <a:avLst/>
          </a:prstGeom>
        </p:spPr>
        <p:txBody>
          <a:bodyPr/>
          <a:lstStyle>
            <a:lvl1pPr>
              <a:defRPr sz="1100"/>
            </a:lvl1pPr>
          </a:lstStyle>
          <a:p>
            <a:r>
              <a:rPr lang="en-US"/>
              <a:t>Click icon to add picture</a:t>
            </a:r>
            <a:endParaRPr lang="en-GB" dirty="0"/>
          </a:p>
        </p:txBody>
      </p:sp>
      <p:sp>
        <p:nvSpPr>
          <p:cNvPr id="36" name="Text Placeholder 12">
            <a:extLst>
              <a:ext uri="{FF2B5EF4-FFF2-40B4-BE49-F238E27FC236}">
                <a16:creationId xmlns:a16="http://schemas.microsoft.com/office/drawing/2014/main" id="{C339FC8C-E964-2149-8557-1DC44FE00B9A}"/>
              </a:ext>
            </a:extLst>
          </p:cNvPr>
          <p:cNvSpPr>
            <a:spLocks noGrp="1"/>
          </p:cNvSpPr>
          <p:nvPr>
            <p:ph type="body" sz="quarter" idx="14"/>
          </p:nvPr>
        </p:nvSpPr>
        <p:spPr>
          <a:xfrm>
            <a:off x="2070101" y="1876131"/>
            <a:ext cx="2992438" cy="2628000"/>
          </a:xfrm>
        </p:spPr>
        <p:txBody>
          <a:bodyPr/>
          <a:lstStyle>
            <a:lvl1pPr marL="0" indent="0">
              <a:spcBef>
                <a:spcPts val="1400"/>
              </a:spcBef>
              <a:buNone/>
              <a:defRPr sz="1100" b="1" spc="-20" baseline="0">
                <a:solidFill>
                  <a:schemeClr val="tx1"/>
                </a:solidFill>
              </a:defRPr>
            </a:lvl1pPr>
            <a:lvl2pPr marL="0" indent="0">
              <a:spcBef>
                <a:spcPts val="0"/>
              </a:spcBef>
              <a:buNone/>
              <a:defRPr sz="1100" spc="-20" baseline="0">
                <a:solidFill>
                  <a:schemeClr val="tx1"/>
                </a:solidFill>
              </a:defRPr>
            </a:lvl2pPr>
            <a:lvl3pPr marL="144000" indent="-144000">
              <a:spcBef>
                <a:spcPts val="1000"/>
              </a:spcBef>
              <a:defRPr sz="1100" spc="-20" baseline="0">
                <a:solidFill>
                  <a:schemeClr val="tx1"/>
                </a:solidFill>
              </a:defRPr>
            </a:lvl3pPr>
            <a:lvl4pPr marL="252000" indent="-108000">
              <a:spcBef>
                <a:spcPts val="800"/>
              </a:spcBef>
              <a:defRPr sz="900">
                <a:solidFill>
                  <a:schemeClr val="tx1"/>
                </a:solidFill>
              </a:defRPr>
            </a:lvl4pPr>
            <a:lvl5pPr marL="360000" indent="-108000">
              <a:spcBef>
                <a:spcPts val="800"/>
              </a:spcBef>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7" name="Straight Connector 6">
            <a:extLst>
              <a:ext uri="{FF2B5EF4-FFF2-40B4-BE49-F238E27FC236}">
                <a16:creationId xmlns:a16="http://schemas.microsoft.com/office/drawing/2014/main" id="{CDB67AD3-632A-1404-8651-EFAA32125CB3}"/>
              </a:ext>
            </a:extLst>
          </p:cNvPr>
          <p:cNvCxnSpPr/>
          <p:nvPr userDrawn="1"/>
        </p:nvCxnSpPr>
        <p:spPr>
          <a:xfrm>
            <a:off x="5251450" y="1905000"/>
            <a:ext cx="0" cy="4565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 Placeholder 12">
            <a:extLst>
              <a:ext uri="{FF2B5EF4-FFF2-40B4-BE49-F238E27FC236}">
                <a16:creationId xmlns:a16="http://schemas.microsoft.com/office/drawing/2014/main" id="{D45BD2F2-BC8A-5D39-1A69-0335C919C2D3}"/>
              </a:ext>
            </a:extLst>
          </p:cNvPr>
          <p:cNvSpPr>
            <a:spLocks noGrp="1"/>
          </p:cNvSpPr>
          <p:nvPr>
            <p:ph type="body" sz="quarter" idx="16"/>
          </p:nvPr>
        </p:nvSpPr>
        <p:spPr>
          <a:xfrm>
            <a:off x="8810623" y="1859464"/>
            <a:ext cx="2992438" cy="3084011"/>
          </a:xfrm>
        </p:spPr>
        <p:txBody>
          <a:bodyPr/>
          <a:lstStyle>
            <a:lvl1pPr marL="0" indent="0">
              <a:spcBef>
                <a:spcPts val="1200"/>
              </a:spcBef>
              <a:buNone/>
              <a:defRPr sz="1600" spc="-20" baseline="0">
                <a:solidFill>
                  <a:schemeClr val="tx1"/>
                </a:solidFill>
                <a:latin typeface="+mj-lt"/>
              </a:defRPr>
            </a:lvl1pPr>
            <a:lvl2pPr marL="0" indent="0">
              <a:spcBef>
                <a:spcPts val="600"/>
              </a:spcBef>
              <a:buNone/>
              <a:defRPr sz="1100" spc="-20" baseline="0">
                <a:solidFill>
                  <a:schemeClr val="tx1"/>
                </a:solidFill>
              </a:defRPr>
            </a:lvl2pPr>
            <a:lvl3pPr marL="180000" indent="0">
              <a:spcBef>
                <a:spcPts val="1000"/>
              </a:spcBef>
              <a:buNone/>
              <a:defRPr sz="1100">
                <a:solidFill>
                  <a:srgbClr val="FF0000"/>
                </a:solidFill>
              </a:defRPr>
            </a:lvl3pPr>
            <a:lvl4pPr marL="432000" indent="-108000">
              <a:spcBef>
                <a:spcPts val="800"/>
              </a:spcBef>
              <a:defRPr sz="900">
                <a:solidFill>
                  <a:srgbClr val="FF0000"/>
                </a:solidFill>
              </a:defRPr>
            </a:lvl4pPr>
            <a:lvl5pPr marL="540000" indent="-108000">
              <a:spcBef>
                <a:spcPts val="800"/>
              </a:spcBef>
              <a:defRPr sz="900">
                <a:solidFill>
                  <a:srgbClr val="FF0000"/>
                </a:solidFill>
              </a:defRPr>
            </a:lvl5pPr>
          </a:lstStyle>
          <a:p>
            <a:pPr lvl="0"/>
            <a:r>
              <a:rPr lang="en-US"/>
              <a:t>Click to edit Master text styles</a:t>
            </a:r>
          </a:p>
          <a:p>
            <a:pPr lvl="1"/>
            <a:r>
              <a:rPr lang="en-US"/>
              <a:t>Second level</a:t>
            </a:r>
          </a:p>
        </p:txBody>
      </p:sp>
      <p:cxnSp>
        <p:nvCxnSpPr>
          <p:cNvPr id="39" name="Straight Connector 38">
            <a:extLst>
              <a:ext uri="{FF2B5EF4-FFF2-40B4-BE49-F238E27FC236}">
                <a16:creationId xmlns:a16="http://schemas.microsoft.com/office/drawing/2014/main" id="{7E27CF78-965A-C5FA-1707-E83BF4AC894C}"/>
              </a:ext>
            </a:extLst>
          </p:cNvPr>
          <p:cNvCxnSpPr/>
          <p:nvPr userDrawn="1"/>
        </p:nvCxnSpPr>
        <p:spPr>
          <a:xfrm>
            <a:off x="8621710" y="1905000"/>
            <a:ext cx="0" cy="4565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12">
            <a:extLst>
              <a:ext uri="{FF2B5EF4-FFF2-40B4-BE49-F238E27FC236}">
                <a16:creationId xmlns:a16="http://schemas.microsoft.com/office/drawing/2014/main" id="{C23FDD01-4D9B-5FF1-D77A-D8B50763F21A}"/>
              </a:ext>
            </a:extLst>
          </p:cNvPr>
          <p:cNvSpPr>
            <a:spLocks noGrp="1"/>
          </p:cNvSpPr>
          <p:nvPr>
            <p:ph type="body" sz="quarter" idx="33"/>
          </p:nvPr>
        </p:nvSpPr>
        <p:spPr>
          <a:xfrm>
            <a:off x="5440361" y="1876131"/>
            <a:ext cx="2992438" cy="4594519"/>
          </a:xfrm>
        </p:spPr>
        <p:txBody>
          <a:bodyPr/>
          <a:lstStyle>
            <a:lvl1pPr marL="0" indent="0">
              <a:spcBef>
                <a:spcPts val="1400"/>
              </a:spcBef>
              <a:buNone/>
              <a:defRPr sz="1100" b="1" spc="-20" baseline="0">
                <a:solidFill>
                  <a:schemeClr val="tx1"/>
                </a:solidFill>
              </a:defRPr>
            </a:lvl1pPr>
            <a:lvl2pPr marL="0" indent="0">
              <a:spcBef>
                <a:spcPts val="0"/>
              </a:spcBef>
              <a:buNone/>
              <a:defRPr sz="1100" spc="-20" baseline="0">
                <a:solidFill>
                  <a:schemeClr val="tx1"/>
                </a:solidFill>
              </a:defRPr>
            </a:lvl2pPr>
            <a:lvl3pPr marL="144000" indent="-144000">
              <a:spcBef>
                <a:spcPts val="1000"/>
              </a:spcBef>
              <a:defRPr sz="1100">
                <a:solidFill>
                  <a:schemeClr val="tx1"/>
                </a:solidFill>
              </a:defRPr>
            </a:lvl3pPr>
            <a:lvl4pPr marL="252000" indent="-108000">
              <a:spcBef>
                <a:spcPts val="800"/>
              </a:spcBef>
              <a:defRPr sz="900">
                <a:solidFill>
                  <a:schemeClr val="tx1"/>
                </a:solidFill>
              </a:defRPr>
            </a:lvl4pPr>
            <a:lvl5pPr marL="360000" indent="-108000">
              <a:spcBef>
                <a:spcPts val="800"/>
              </a:spcBef>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9D491451-B624-781F-792D-AF1552F4586F}"/>
              </a:ext>
            </a:extLst>
          </p:cNvPr>
          <p:cNvSpPr>
            <a:spLocks noGrp="1"/>
          </p:cNvSpPr>
          <p:nvPr>
            <p:ph type="dt" sz="half" idx="34"/>
          </p:nvPr>
        </p:nvSpPr>
        <p:spPr/>
        <p:txBody>
          <a:bodyPr/>
          <a:lstStyle/>
          <a:p>
            <a:r>
              <a:rPr lang="en-US"/>
              <a:t>October 2022</a:t>
            </a:r>
            <a:endParaRPr lang="en-GB" dirty="0"/>
          </a:p>
        </p:txBody>
      </p:sp>
      <p:sp>
        <p:nvSpPr>
          <p:cNvPr id="3" name="Footer Placeholder 2">
            <a:extLst>
              <a:ext uri="{FF2B5EF4-FFF2-40B4-BE49-F238E27FC236}">
                <a16:creationId xmlns:a16="http://schemas.microsoft.com/office/drawing/2014/main" id="{26EB4370-07BD-88DC-A093-7242A3161099}"/>
              </a:ext>
            </a:extLst>
          </p:cNvPr>
          <p:cNvSpPr>
            <a:spLocks noGrp="1"/>
          </p:cNvSpPr>
          <p:nvPr>
            <p:ph type="ftr" sz="quarter" idx="35"/>
          </p:nvPr>
        </p:nvSpPr>
        <p:spPr/>
        <p:txBody>
          <a:bodyPr/>
          <a:lstStyle/>
          <a:p>
            <a:r>
              <a:rPr lang="en-GB"/>
              <a:t>Document title</a:t>
            </a:r>
            <a:endParaRPr lang="en-GB" dirty="0"/>
          </a:p>
        </p:txBody>
      </p:sp>
      <p:sp>
        <p:nvSpPr>
          <p:cNvPr id="8" name="Slide Number Placeholder 7">
            <a:extLst>
              <a:ext uri="{FF2B5EF4-FFF2-40B4-BE49-F238E27FC236}">
                <a16:creationId xmlns:a16="http://schemas.microsoft.com/office/drawing/2014/main" id="{9391A00D-6C70-A67C-930D-23FC547AEA08}"/>
              </a:ext>
            </a:extLst>
          </p:cNvPr>
          <p:cNvSpPr>
            <a:spLocks noGrp="1"/>
          </p:cNvSpPr>
          <p:nvPr>
            <p:ph type="sldNum" sz="quarter" idx="36"/>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2064538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troduction">
    <p:bg>
      <p:bgPr>
        <a:solidFill>
          <a:schemeClr val="accent1"/>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2070098" y="1787524"/>
            <a:ext cx="7588251" cy="4683126"/>
          </a:xfrm>
        </p:spPr>
        <p:txBody>
          <a:bodyPr/>
          <a:lstStyle>
            <a:lvl1pPr>
              <a:spcBef>
                <a:spcPts val="0"/>
              </a:spcBef>
              <a:defRPr sz="4000" spc="-80" baseline="0">
                <a:solidFill>
                  <a:schemeClr val="tx1"/>
                </a:solidFill>
                <a:latin typeface="+mj-lt"/>
              </a:defRPr>
            </a:lvl1pPr>
            <a:lvl2pPr marL="0" indent="0">
              <a:spcBef>
                <a:spcPts val="2000"/>
              </a:spcBef>
              <a:buNone/>
              <a:defRPr sz="1800">
                <a:solidFill>
                  <a:schemeClr val="tx1"/>
                </a:solidFill>
              </a:defRPr>
            </a:lvl2pPr>
            <a:lvl3pPr marL="288000" indent="0">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8" name="Text Placeholder 10">
            <a:extLst>
              <a:ext uri="{FF2B5EF4-FFF2-40B4-BE49-F238E27FC236}">
                <a16:creationId xmlns:a16="http://schemas.microsoft.com/office/drawing/2014/main" id="{133AED46-5486-FE2E-9EF6-43F0BEAA150E}"/>
              </a:ext>
            </a:extLst>
          </p:cNvPr>
          <p:cNvSpPr>
            <a:spLocks noGrp="1"/>
          </p:cNvSpPr>
          <p:nvPr>
            <p:ph type="body" sz="quarter" idx="34"/>
          </p:nvPr>
        </p:nvSpPr>
        <p:spPr>
          <a:xfrm>
            <a:off x="20700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7D658362-5153-BE09-403D-A5CDF51DAEDA}"/>
              </a:ext>
            </a:extLst>
          </p:cNvPr>
          <p:cNvSpPr>
            <a:spLocks noGrp="1"/>
          </p:cNvSpPr>
          <p:nvPr>
            <p:ph type="dt" sz="half" idx="35"/>
          </p:nvPr>
        </p:nvSpPr>
        <p:spPr/>
        <p:txBody>
          <a:bodyPr/>
          <a:lstStyle/>
          <a:p>
            <a:r>
              <a:rPr lang="en-US"/>
              <a:t>October 2022</a:t>
            </a:r>
            <a:endParaRPr lang="en-GB" dirty="0"/>
          </a:p>
        </p:txBody>
      </p:sp>
      <p:sp>
        <p:nvSpPr>
          <p:cNvPr id="3" name="Footer Placeholder 2">
            <a:extLst>
              <a:ext uri="{FF2B5EF4-FFF2-40B4-BE49-F238E27FC236}">
                <a16:creationId xmlns:a16="http://schemas.microsoft.com/office/drawing/2014/main" id="{306B3B20-DB10-68E0-E14B-E3D734041D6B}"/>
              </a:ext>
            </a:extLst>
          </p:cNvPr>
          <p:cNvSpPr>
            <a:spLocks noGrp="1"/>
          </p:cNvSpPr>
          <p:nvPr>
            <p:ph type="ftr" sz="quarter" idx="36"/>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A52F368D-5744-11A9-FDAD-6A7EA9CC9D62}"/>
              </a:ext>
            </a:extLst>
          </p:cNvPr>
          <p:cNvSpPr>
            <a:spLocks noGrp="1"/>
          </p:cNvSpPr>
          <p:nvPr>
            <p:ph type="sldNum" sz="quarter" idx="37"/>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4180015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Who We Are">
    <p:bg>
      <p:bgPr>
        <a:solidFill>
          <a:schemeClr val="tx1"/>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2070098" y="1787524"/>
            <a:ext cx="7588251" cy="4683126"/>
          </a:xfrm>
        </p:spPr>
        <p:txBody>
          <a:bodyPr/>
          <a:lstStyle>
            <a:lvl1pPr>
              <a:spcBef>
                <a:spcPts val="0"/>
              </a:spcBef>
              <a:defRPr sz="4000" spc="-80" baseline="0">
                <a:solidFill>
                  <a:schemeClr val="accent1"/>
                </a:solidFill>
                <a:latin typeface="+mj-lt"/>
              </a:defRPr>
            </a:lvl1pPr>
            <a:lvl2pPr marL="0" indent="0">
              <a:spcBef>
                <a:spcPts val="2000"/>
              </a:spcBef>
              <a:buNone/>
              <a:defRPr sz="1800">
                <a:solidFill>
                  <a:schemeClr val="tx1"/>
                </a:solidFill>
              </a:defRPr>
            </a:lvl2pPr>
            <a:lvl3pPr marL="288000" indent="0">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8" name="Text Placeholder 10">
            <a:extLst>
              <a:ext uri="{FF2B5EF4-FFF2-40B4-BE49-F238E27FC236}">
                <a16:creationId xmlns:a16="http://schemas.microsoft.com/office/drawing/2014/main" id="{133AED46-5486-FE2E-9EF6-43F0BEAA150E}"/>
              </a:ext>
            </a:extLst>
          </p:cNvPr>
          <p:cNvSpPr>
            <a:spLocks noGrp="1"/>
          </p:cNvSpPr>
          <p:nvPr>
            <p:ph type="body" sz="quarter" idx="34"/>
          </p:nvPr>
        </p:nvSpPr>
        <p:spPr>
          <a:xfrm>
            <a:off x="2070000" y="334800"/>
            <a:ext cx="8891588" cy="811375"/>
          </a:xfrm>
        </p:spPr>
        <p:txBody>
          <a:bodyPr/>
          <a:lstStyle>
            <a:lvl1pPr marL="0" indent="0">
              <a:spcBef>
                <a:spcPts val="0"/>
              </a:spcBef>
              <a:buNone/>
              <a:defRPr sz="1800" b="1" spc="-20" baseline="0">
                <a:solidFill>
                  <a:schemeClr val="accent1"/>
                </a:solidFill>
              </a:defRPr>
            </a:lvl1pPr>
            <a:lvl2pPr marL="0" indent="0">
              <a:spcBef>
                <a:spcPts val="0"/>
              </a:spcBef>
              <a:buNone/>
              <a:defRPr sz="1800" spc="-20" baseline="0">
                <a:solidFill>
                  <a:schemeClr val="accent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pic>
        <p:nvPicPr>
          <p:cNvPr id="9" name="Graphic 8">
            <a:extLst>
              <a:ext uri="{FF2B5EF4-FFF2-40B4-BE49-F238E27FC236}">
                <a16:creationId xmlns:a16="http://schemas.microsoft.com/office/drawing/2014/main" id="{6E45A002-3EC1-464D-5B49-D0EA25E417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5763" y="6060573"/>
            <a:ext cx="1202760" cy="412168"/>
          </a:xfrm>
          <a:prstGeom prst="rect">
            <a:avLst/>
          </a:prstGeom>
        </p:spPr>
      </p:pic>
      <p:cxnSp>
        <p:nvCxnSpPr>
          <p:cNvPr id="10" name="Straight Connector 9">
            <a:extLst>
              <a:ext uri="{FF2B5EF4-FFF2-40B4-BE49-F238E27FC236}">
                <a16:creationId xmlns:a16="http://schemas.microsoft.com/office/drawing/2014/main" id="{079C10A7-8A45-CDD7-2341-1E3E552F12DC}"/>
              </a:ext>
            </a:extLst>
          </p:cNvPr>
          <p:cNvCxnSpPr>
            <a:cxnSpLocks/>
          </p:cNvCxnSpPr>
          <p:nvPr userDrawn="1"/>
        </p:nvCxnSpPr>
        <p:spPr>
          <a:xfrm>
            <a:off x="1879600" y="385763"/>
            <a:ext cx="0" cy="60869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7B09177-A39A-3973-451F-30B2DEF99652}"/>
              </a:ext>
            </a:extLst>
          </p:cNvPr>
          <p:cNvCxnSpPr/>
          <p:nvPr userDrawn="1"/>
        </p:nvCxnSpPr>
        <p:spPr>
          <a:xfrm>
            <a:off x="385763" y="1900237"/>
            <a:ext cx="13033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B54FB40A-44F8-4369-9267-191E911618D1}"/>
              </a:ext>
            </a:extLst>
          </p:cNvPr>
          <p:cNvSpPr>
            <a:spLocks noGrp="1"/>
          </p:cNvSpPr>
          <p:nvPr>
            <p:ph type="dt" sz="half" idx="35"/>
          </p:nvPr>
        </p:nvSpPr>
        <p:spPr/>
        <p:txBody>
          <a:bodyPr/>
          <a:lstStyle>
            <a:lvl1pPr>
              <a:defRPr>
                <a:solidFill>
                  <a:schemeClr val="accent1"/>
                </a:solidFill>
              </a:defRPr>
            </a:lvl1pPr>
          </a:lstStyle>
          <a:p>
            <a:r>
              <a:rPr lang="en-US"/>
              <a:t>October 2022</a:t>
            </a:r>
            <a:endParaRPr lang="en-GB" dirty="0"/>
          </a:p>
        </p:txBody>
      </p:sp>
      <p:sp>
        <p:nvSpPr>
          <p:cNvPr id="3" name="Footer Placeholder 2">
            <a:extLst>
              <a:ext uri="{FF2B5EF4-FFF2-40B4-BE49-F238E27FC236}">
                <a16:creationId xmlns:a16="http://schemas.microsoft.com/office/drawing/2014/main" id="{B46E2CE9-295C-1043-438A-52899EDCAA47}"/>
              </a:ext>
            </a:extLst>
          </p:cNvPr>
          <p:cNvSpPr>
            <a:spLocks noGrp="1"/>
          </p:cNvSpPr>
          <p:nvPr>
            <p:ph type="ftr" sz="quarter" idx="36"/>
          </p:nvPr>
        </p:nvSpPr>
        <p:spPr/>
        <p:txBody>
          <a:bodyPr/>
          <a:lstStyle>
            <a:lvl1pPr>
              <a:defRPr>
                <a:solidFill>
                  <a:schemeClr val="accent1"/>
                </a:solidFill>
              </a:defRPr>
            </a:lvl1pPr>
          </a:lstStyle>
          <a:p>
            <a:r>
              <a:rPr lang="en-GB"/>
              <a:t>Document title</a:t>
            </a:r>
            <a:endParaRPr lang="en-GB" dirty="0"/>
          </a:p>
        </p:txBody>
      </p:sp>
      <p:sp>
        <p:nvSpPr>
          <p:cNvPr id="14" name="Slide Number Placeholder 13">
            <a:extLst>
              <a:ext uri="{FF2B5EF4-FFF2-40B4-BE49-F238E27FC236}">
                <a16:creationId xmlns:a16="http://schemas.microsoft.com/office/drawing/2014/main" id="{3B39278A-EB0C-2780-BDA4-60965D041392}"/>
              </a:ext>
            </a:extLst>
          </p:cNvPr>
          <p:cNvSpPr>
            <a:spLocks noGrp="1"/>
          </p:cNvSpPr>
          <p:nvPr>
            <p:ph type="sldNum" sz="quarter" idx="37"/>
          </p:nvPr>
        </p:nvSpPr>
        <p:spPr/>
        <p:txBody>
          <a:bodyPr/>
          <a:lstStyle>
            <a:lvl1pPr>
              <a:defRPr>
                <a:solidFill>
                  <a:schemeClr val="accent1"/>
                </a:solidFill>
              </a:defRPr>
            </a:lvl1p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39143047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Messag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9D491451-B624-781F-792D-AF1552F4586F}"/>
              </a:ext>
            </a:extLst>
          </p:cNvPr>
          <p:cNvSpPr>
            <a:spLocks noGrp="1"/>
          </p:cNvSpPr>
          <p:nvPr>
            <p:ph type="dt" sz="half" idx="34"/>
          </p:nvPr>
        </p:nvSpPr>
        <p:spPr/>
        <p:txBody>
          <a:bodyPr/>
          <a:lstStyle/>
          <a:p>
            <a:r>
              <a:rPr lang="en-US"/>
              <a:t>October 2022</a:t>
            </a:r>
            <a:endParaRPr lang="en-GB" dirty="0"/>
          </a:p>
        </p:txBody>
      </p:sp>
      <p:sp>
        <p:nvSpPr>
          <p:cNvPr id="3" name="Footer Placeholder 2">
            <a:extLst>
              <a:ext uri="{FF2B5EF4-FFF2-40B4-BE49-F238E27FC236}">
                <a16:creationId xmlns:a16="http://schemas.microsoft.com/office/drawing/2014/main" id="{26EB4370-07BD-88DC-A093-7242A3161099}"/>
              </a:ext>
            </a:extLst>
          </p:cNvPr>
          <p:cNvSpPr>
            <a:spLocks noGrp="1"/>
          </p:cNvSpPr>
          <p:nvPr>
            <p:ph type="ftr" sz="quarter" idx="35"/>
          </p:nvPr>
        </p:nvSpPr>
        <p:spPr/>
        <p:txBody>
          <a:bodyPr/>
          <a:lstStyle/>
          <a:p>
            <a:r>
              <a:rPr lang="en-GB"/>
              <a:t>Document title</a:t>
            </a:r>
            <a:endParaRPr lang="en-GB" dirty="0"/>
          </a:p>
        </p:txBody>
      </p:sp>
      <p:sp>
        <p:nvSpPr>
          <p:cNvPr id="8" name="Slide Number Placeholder 7">
            <a:extLst>
              <a:ext uri="{FF2B5EF4-FFF2-40B4-BE49-F238E27FC236}">
                <a16:creationId xmlns:a16="http://schemas.microsoft.com/office/drawing/2014/main" id="{9391A00D-6C70-A67C-930D-23FC547AEA08}"/>
              </a:ext>
            </a:extLst>
          </p:cNvPr>
          <p:cNvSpPr>
            <a:spLocks noGrp="1"/>
          </p:cNvSpPr>
          <p:nvPr>
            <p:ph type="sldNum" sz="quarter" idx="36"/>
          </p:nvPr>
        </p:nvSpPr>
        <p:spPr/>
        <p:txBody>
          <a:bodyPr/>
          <a:lstStyle/>
          <a:p>
            <a:r>
              <a:rPr lang="en-GB"/>
              <a:t>Page </a:t>
            </a:r>
            <a:fld id="{12F85B76-E480-4901-BAB3-25AC276908A3}" type="slidenum">
              <a:rPr lang="en-GB" smtClean="0"/>
              <a:pPr/>
              <a:t>‹#›</a:t>
            </a:fld>
            <a:endParaRPr lang="en-GB" dirty="0"/>
          </a:p>
        </p:txBody>
      </p:sp>
      <p:sp>
        <p:nvSpPr>
          <p:cNvPr id="4" name="Text Placeholder 12">
            <a:extLst>
              <a:ext uri="{FF2B5EF4-FFF2-40B4-BE49-F238E27FC236}">
                <a16:creationId xmlns:a16="http://schemas.microsoft.com/office/drawing/2014/main" id="{52E60AFA-6055-54E7-FFAB-1947AA79D6ED}"/>
              </a:ext>
            </a:extLst>
          </p:cNvPr>
          <p:cNvSpPr>
            <a:spLocks noGrp="1"/>
          </p:cNvSpPr>
          <p:nvPr>
            <p:ph type="body" sz="quarter" idx="14"/>
          </p:nvPr>
        </p:nvSpPr>
        <p:spPr>
          <a:xfrm>
            <a:off x="2070098" y="1787524"/>
            <a:ext cx="9274177" cy="4683126"/>
          </a:xfrm>
        </p:spPr>
        <p:txBody>
          <a:bodyPr/>
          <a:lstStyle>
            <a:lvl1pPr>
              <a:spcBef>
                <a:spcPts val="0"/>
              </a:spcBef>
              <a:defRPr sz="4000" spc="-80" baseline="0">
                <a:solidFill>
                  <a:schemeClr val="tx1"/>
                </a:solidFill>
                <a:latin typeface="+mj-lt"/>
              </a:defRPr>
            </a:lvl1pPr>
            <a:lvl2pPr marL="0" indent="0">
              <a:spcBef>
                <a:spcPts val="2000"/>
              </a:spcBef>
              <a:buNone/>
              <a:defRPr sz="1800">
                <a:solidFill>
                  <a:schemeClr val="tx1"/>
                </a:solidFill>
              </a:defRPr>
            </a:lvl2pPr>
            <a:lvl3pPr marL="288000" indent="0">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26770562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sion">
    <p:bg>
      <p:bgPr>
        <a:solidFill>
          <a:schemeClr val="accent1"/>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2070099" y="1832931"/>
            <a:ext cx="4216402" cy="4637719"/>
          </a:xfrm>
        </p:spPr>
        <p:txBody>
          <a:bodyPr/>
          <a:lstStyle>
            <a:lvl1pPr>
              <a:spcBef>
                <a:spcPts val="0"/>
              </a:spcBef>
              <a:defRPr sz="2600" spc="-40" baseline="0">
                <a:solidFill>
                  <a:schemeClr val="tx1"/>
                </a:solidFill>
                <a:latin typeface="+mj-lt"/>
              </a:defRPr>
            </a:lvl1pPr>
            <a:lvl2pPr marL="0" indent="0">
              <a:spcBef>
                <a:spcPts val="2000"/>
              </a:spcBef>
              <a:buNone/>
              <a:defRPr sz="1800">
                <a:solidFill>
                  <a:schemeClr val="tx1"/>
                </a:solidFill>
              </a:defRPr>
            </a:lvl2pPr>
            <a:lvl3pPr marL="288000" indent="0">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8" name="Text Placeholder 10">
            <a:extLst>
              <a:ext uri="{FF2B5EF4-FFF2-40B4-BE49-F238E27FC236}">
                <a16:creationId xmlns:a16="http://schemas.microsoft.com/office/drawing/2014/main" id="{133AED46-5486-FE2E-9EF6-43F0BEAA150E}"/>
              </a:ext>
            </a:extLst>
          </p:cNvPr>
          <p:cNvSpPr>
            <a:spLocks noGrp="1"/>
          </p:cNvSpPr>
          <p:nvPr>
            <p:ph type="body" sz="quarter" idx="34"/>
          </p:nvPr>
        </p:nvSpPr>
        <p:spPr>
          <a:xfrm>
            <a:off x="20700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7" name="Text Placeholder 12">
            <a:extLst>
              <a:ext uri="{FF2B5EF4-FFF2-40B4-BE49-F238E27FC236}">
                <a16:creationId xmlns:a16="http://schemas.microsoft.com/office/drawing/2014/main" id="{1547E0BA-5AD0-94AF-508F-C0A8D288600A}"/>
              </a:ext>
            </a:extLst>
          </p:cNvPr>
          <p:cNvSpPr>
            <a:spLocks noGrp="1"/>
          </p:cNvSpPr>
          <p:nvPr>
            <p:ph type="body" sz="quarter" idx="35"/>
          </p:nvPr>
        </p:nvSpPr>
        <p:spPr>
          <a:xfrm>
            <a:off x="7129463" y="1764000"/>
            <a:ext cx="4676376" cy="5153026"/>
          </a:xfrm>
        </p:spPr>
        <p:txBody>
          <a:bodyPr/>
          <a:lstStyle>
            <a:lvl1pPr>
              <a:lnSpc>
                <a:spcPct val="92000"/>
              </a:lnSpc>
              <a:spcBef>
                <a:spcPts val="0"/>
              </a:spcBef>
              <a:defRPr sz="7000" spc="-180" baseline="0">
                <a:solidFill>
                  <a:schemeClr val="tx1"/>
                </a:solidFill>
                <a:latin typeface="+mj-lt"/>
              </a:defRPr>
            </a:lvl1pPr>
            <a:lvl2pPr marL="0" indent="0">
              <a:spcBef>
                <a:spcPts val="2000"/>
              </a:spcBef>
              <a:buNone/>
              <a:defRPr sz="1800">
                <a:solidFill>
                  <a:schemeClr val="tx1"/>
                </a:solidFill>
              </a:defRPr>
            </a:lvl2pPr>
            <a:lvl3pPr marL="288000" indent="0">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2" name="Date Placeholder 1">
            <a:extLst>
              <a:ext uri="{FF2B5EF4-FFF2-40B4-BE49-F238E27FC236}">
                <a16:creationId xmlns:a16="http://schemas.microsoft.com/office/drawing/2014/main" id="{24BFAA6C-A7A2-8C7C-1177-8368AB6B935F}"/>
              </a:ext>
            </a:extLst>
          </p:cNvPr>
          <p:cNvSpPr>
            <a:spLocks noGrp="1"/>
          </p:cNvSpPr>
          <p:nvPr>
            <p:ph type="dt" sz="half" idx="36"/>
          </p:nvPr>
        </p:nvSpPr>
        <p:spPr/>
        <p:txBody>
          <a:bodyPr/>
          <a:lstStyle/>
          <a:p>
            <a:r>
              <a:rPr lang="en-US"/>
              <a:t>October 2022</a:t>
            </a:r>
            <a:endParaRPr lang="en-GB" dirty="0"/>
          </a:p>
        </p:txBody>
      </p:sp>
      <p:sp>
        <p:nvSpPr>
          <p:cNvPr id="3" name="Footer Placeholder 2">
            <a:extLst>
              <a:ext uri="{FF2B5EF4-FFF2-40B4-BE49-F238E27FC236}">
                <a16:creationId xmlns:a16="http://schemas.microsoft.com/office/drawing/2014/main" id="{6F568E12-8E65-AFB4-7469-BA0B4C07A7C4}"/>
              </a:ext>
            </a:extLst>
          </p:cNvPr>
          <p:cNvSpPr>
            <a:spLocks noGrp="1"/>
          </p:cNvSpPr>
          <p:nvPr>
            <p:ph type="ftr" sz="quarter" idx="37"/>
          </p:nvPr>
        </p:nvSpPr>
        <p:spPr/>
        <p:txBody>
          <a:bodyPr/>
          <a:lstStyle/>
          <a:p>
            <a:r>
              <a:rPr lang="en-GB"/>
              <a:t>Document title</a:t>
            </a:r>
            <a:endParaRPr lang="en-GB" dirty="0"/>
          </a:p>
        </p:txBody>
      </p:sp>
      <p:sp>
        <p:nvSpPr>
          <p:cNvPr id="9" name="Slide Number Placeholder 8">
            <a:extLst>
              <a:ext uri="{FF2B5EF4-FFF2-40B4-BE49-F238E27FC236}">
                <a16:creationId xmlns:a16="http://schemas.microsoft.com/office/drawing/2014/main" id="{F28CCBAB-E93D-99A6-6ABB-A8538642FB45}"/>
              </a:ext>
            </a:extLst>
          </p:cNvPr>
          <p:cNvSpPr>
            <a:spLocks noGrp="1"/>
          </p:cNvSpPr>
          <p:nvPr>
            <p:ph type="sldNum" sz="quarter" idx="38"/>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573764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tailed Proces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E54D4C19-19FD-13E6-48BF-33B725BEC1B9}"/>
              </a:ext>
            </a:extLst>
          </p:cNvPr>
          <p:cNvSpPr>
            <a:spLocks noGrp="1"/>
          </p:cNvSpPr>
          <p:nvPr>
            <p:ph type="body" sz="quarter" idx="14"/>
          </p:nvPr>
        </p:nvSpPr>
        <p:spPr>
          <a:xfrm>
            <a:off x="5439650" y="2827337"/>
            <a:ext cx="2991600" cy="1260000"/>
          </a:xfrm>
        </p:spPr>
        <p:txBody>
          <a:bodyPr/>
          <a:lstStyle>
            <a:lvl1pPr>
              <a:spcBef>
                <a:spcPts val="0"/>
              </a:spcBef>
              <a:defRPr sz="1100" b="1" spc="-20" baseline="0"/>
            </a:lvl1pPr>
            <a:lvl2pPr marL="0" indent="0">
              <a:spcBef>
                <a:spcPts val="0"/>
              </a:spcBef>
              <a:buNone/>
              <a:defRPr sz="1100" spc="-20" baseline="0"/>
            </a:lvl2pPr>
            <a:lvl3pPr marL="144000" indent="-144000">
              <a:spcBef>
                <a:spcPts val="0"/>
              </a:spcBef>
              <a:defRPr sz="11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
        <p:nvSpPr>
          <p:cNvPr id="8" name="Text Placeholder 2">
            <a:extLst>
              <a:ext uri="{FF2B5EF4-FFF2-40B4-BE49-F238E27FC236}">
                <a16:creationId xmlns:a16="http://schemas.microsoft.com/office/drawing/2014/main" id="{406BD7BC-312A-8218-ABCA-CAF2F1A7B10F}"/>
              </a:ext>
            </a:extLst>
          </p:cNvPr>
          <p:cNvSpPr>
            <a:spLocks noGrp="1"/>
          </p:cNvSpPr>
          <p:nvPr>
            <p:ph type="body" sz="quarter" idx="15"/>
          </p:nvPr>
        </p:nvSpPr>
        <p:spPr>
          <a:xfrm>
            <a:off x="2070100" y="1875599"/>
            <a:ext cx="2991600" cy="2211737"/>
          </a:xfrm>
        </p:spPr>
        <p:txBody>
          <a:bodyPr/>
          <a:lstStyle>
            <a:lvl1pPr>
              <a:spcBef>
                <a:spcPts val="0"/>
              </a:spcBef>
              <a:defRPr sz="1100" b="1" spc="-20" baseline="0"/>
            </a:lvl1pPr>
            <a:lvl2pPr marL="0" indent="0">
              <a:spcBef>
                <a:spcPts val="0"/>
              </a:spcBef>
              <a:buNone/>
              <a:defRPr sz="1100" spc="-20" baseline="0"/>
            </a:lvl2pPr>
            <a:lvl3pPr marL="144000" indent="-144000">
              <a:spcBef>
                <a:spcPts val="0"/>
              </a:spcBef>
              <a:defRPr sz="11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
        <p:nvSpPr>
          <p:cNvPr id="9" name="Text Placeholder 2">
            <a:extLst>
              <a:ext uri="{FF2B5EF4-FFF2-40B4-BE49-F238E27FC236}">
                <a16:creationId xmlns:a16="http://schemas.microsoft.com/office/drawing/2014/main" id="{7A54E74A-ED88-D910-38E4-02DAB3E9315F}"/>
              </a:ext>
            </a:extLst>
          </p:cNvPr>
          <p:cNvSpPr>
            <a:spLocks noGrp="1"/>
          </p:cNvSpPr>
          <p:nvPr>
            <p:ph type="body" sz="quarter" idx="16"/>
          </p:nvPr>
        </p:nvSpPr>
        <p:spPr>
          <a:xfrm>
            <a:off x="8809200" y="2827337"/>
            <a:ext cx="2991600" cy="1260000"/>
          </a:xfrm>
        </p:spPr>
        <p:txBody>
          <a:bodyPr/>
          <a:lstStyle>
            <a:lvl1pPr>
              <a:spcBef>
                <a:spcPts val="0"/>
              </a:spcBef>
              <a:defRPr sz="1100" b="1" spc="-20" baseline="0"/>
            </a:lvl1pPr>
            <a:lvl2pPr marL="0" indent="0">
              <a:spcBef>
                <a:spcPts val="0"/>
              </a:spcBef>
              <a:buNone/>
              <a:defRPr sz="1100" spc="-20" baseline="0"/>
            </a:lvl2pPr>
            <a:lvl3pPr marL="144000" indent="-144000">
              <a:spcBef>
                <a:spcPts val="0"/>
              </a:spcBef>
              <a:defRPr sz="11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
        <p:nvSpPr>
          <p:cNvPr id="10" name="Text Placeholder 2">
            <a:extLst>
              <a:ext uri="{FF2B5EF4-FFF2-40B4-BE49-F238E27FC236}">
                <a16:creationId xmlns:a16="http://schemas.microsoft.com/office/drawing/2014/main" id="{6B11FD16-5859-CFE6-8037-509D20CD722D}"/>
              </a:ext>
            </a:extLst>
          </p:cNvPr>
          <p:cNvSpPr>
            <a:spLocks noGrp="1"/>
          </p:cNvSpPr>
          <p:nvPr>
            <p:ph type="body" sz="quarter" idx="17"/>
          </p:nvPr>
        </p:nvSpPr>
        <p:spPr>
          <a:xfrm>
            <a:off x="5439650" y="1904999"/>
            <a:ext cx="2991600" cy="760413"/>
          </a:xfrm>
          <a:solidFill>
            <a:schemeClr val="accent1"/>
          </a:solidFill>
        </p:spPr>
        <p:txBody>
          <a:bodyPr lIns="108000" tIns="72000" rIns="108000" bIns="72000"/>
          <a:lstStyle>
            <a:lvl1pPr>
              <a:spcBef>
                <a:spcPts val="0"/>
              </a:spcBef>
              <a:defRPr sz="1100" b="1" spc="-20" baseline="0"/>
            </a:lvl1pPr>
            <a:lvl2pPr marL="0" indent="0">
              <a:spcBef>
                <a:spcPts val="0"/>
              </a:spcBef>
              <a:buNone/>
              <a:defRPr sz="1100" spc="-20" baseline="0"/>
            </a:lvl2pPr>
            <a:lvl3pPr marL="144000" indent="-144000">
              <a:spcBef>
                <a:spcPts val="0"/>
              </a:spcBef>
              <a:defRPr sz="11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
        <p:nvSpPr>
          <p:cNvPr id="12" name="Text Placeholder 2">
            <a:extLst>
              <a:ext uri="{FF2B5EF4-FFF2-40B4-BE49-F238E27FC236}">
                <a16:creationId xmlns:a16="http://schemas.microsoft.com/office/drawing/2014/main" id="{B0CFB9CD-7CD3-7E10-9644-7894BAF2DA3F}"/>
              </a:ext>
            </a:extLst>
          </p:cNvPr>
          <p:cNvSpPr>
            <a:spLocks noGrp="1"/>
          </p:cNvSpPr>
          <p:nvPr>
            <p:ph type="body" sz="quarter" idx="18"/>
          </p:nvPr>
        </p:nvSpPr>
        <p:spPr>
          <a:xfrm>
            <a:off x="8809200" y="1904999"/>
            <a:ext cx="2991600" cy="760413"/>
          </a:xfrm>
          <a:solidFill>
            <a:schemeClr val="accent1"/>
          </a:solidFill>
        </p:spPr>
        <p:txBody>
          <a:bodyPr lIns="108000" tIns="72000" rIns="108000" bIns="72000"/>
          <a:lstStyle>
            <a:lvl1pPr>
              <a:spcBef>
                <a:spcPts val="0"/>
              </a:spcBef>
              <a:defRPr sz="1100" b="1" spc="-20" baseline="0"/>
            </a:lvl1pPr>
            <a:lvl2pPr marL="0" indent="0">
              <a:spcBef>
                <a:spcPts val="0"/>
              </a:spcBef>
              <a:buNone/>
              <a:defRPr sz="1100" spc="-20" baseline="0"/>
            </a:lvl2pPr>
            <a:lvl3pPr marL="144000" indent="-144000">
              <a:spcBef>
                <a:spcPts val="0"/>
              </a:spcBef>
              <a:defRPr sz="11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
        <p:nvSpPr>
          <p:cNvPr id="13" name="Text Placeholder 2">
            <a:extLst>
              <a:ext uri="{FF2B5EF4-FFF2-40B4-BE49-F238E27FC236}">
                <a16:creationId xmlns:a16="http://schemas.microsoft.com/office/drawing/2014/main" id="{FB54B724-0DDA-D089-6115-766D4DDEC486}"/>
              </a:ext>
            </a:extLst>
          </p:cNvPr>
          <p:cNvSpPr>
            <a:spLocks noGrp="1"/>
          </p:cNvSpPr>
          <p:nvPr>
            <p:ph type="body" sz="quarter" idx="19"/>
          </p:nvPr>
        </p:nvSpPr>
        <p:spPr>
          <a:xfrm>
            <a:off x="5439650" y="5105400"/>
            <a:ext cx="2991600" cy="1260000"/>
          </a:xfrm>
        </p:spPr>
        <p:txBody>
          <a:bodyPr/>
          <a:lstStyle>
            <a:lvl1pPr>
              <a:spcBef>
                <a:spcPts val="0"/>
              </a:spcBef>
              <a:defRPr sz="1100" b="1" spc="-20" baseline="0"/>
            </a:lvl1pPr>
            <a:lvl2pPr marL="0" indent="0">
              <a:spcBef>
                <a:spcPts val="0"/>
              </a:spcBef>
              <a:buNone/>
              <a:defRPr sz="1100" spc="-20" baseline="0"/>
            </a:lvl2pPr>
            <a:lvl3pPr marL="144000" indent="-144000">
              <a:spcBef>
                <a:spcPts val="0"/>
              </a:spcBef>
              <a:defRPr sz="11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
        <p:nvSpPr>
          <p:cNvPr id="14" name="Text Placeholder 2">
            <a:extLst>
              <a:ext uri="{FF2B5EF4-FFF2-40B4-BE49-F238E27FC236}">
                <a16:creationId xmlns:a16="http://schemas.microsoft.com/office/drawing/2014/main" id="{FEB3E3F7-287A-8D56-9E61-0E48AA62111F}"/>
              </a:ext>
            </a:extLst>
          </p:cNvPr>
          <p:cNvSpPr>
            <a:spLocks noGrp="1"/>
          </p:cNvSpPr>
          <p:nvPr>
            <p:ph type="body" sz="quarter" idx="20"/>
          </p:nvPr>
        </p:nvSpPr>
        <p:spPr>
          <a:xfrm>
            <a:off x="8809200" y="5105400"/>
            <a:ext cx="2991600" cy="1260000"/>
          </a:xfrm>
        </p:spPr>
        <p:txBody>
          <a:bodyPr/>
          <a:lstStyle>
            <a:lvl1pPr>
              <a:spcBef>
                <a:spcPts val="0"/>
              </a:spcBef>
              <a:defRPr sz="1100" b="1" spc="-20" baseline="0"/>
            </a:lvl1pPr>
            <a:lvl2pPr marL="0" indent="0">
              <a:spcBef>
                <a:spcPts val="0"/>
              </a:spcBef>
              <a:buNone/>
              <a:defRPr sz="1100" spc="-20" baseline="0"/>
            </a:lvl2pPr>
            <a:lvl3pPr marL="144000" indent="-144000">
              <a:spcBef>
                <a:spcPts val="0"/>
              </a:spcBef>
              <a:defRPr sz="11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
        <p:nvSpPr>
          <p:cNvPr id="15" name="Text Placeholder 2">
            <a:extLst>
              <a:ext uri="{FF2B5EF4-FFF2-40B4-BE49-F238E27FC236}">
                <a16:creationId xmlns:a16="http://schemas.microsoft.com/office/drawing/2014/main" id="{AB825DBD-78E0-962A-E81B-8033CB8055D8}"/>
              </a:ext>
            </a:extLst>
          </p:cNvPr>
          <p:cNvSpPr>
            <a:spLocks noGrp="1"/>
          </p:cNvSpPr>
          <p:nvPr>
            <p:ph type="body" sz="quarter" idx="21"/>
          </p:nvPr>
        </p:nvSpPr>
        <p:spPr>
          <a:xfrm>
            <a:off x="5439650" y="4183062"/>
            <a:ext cx="2991600" cy="760413"/>
          </a:xfrm>
          <a:solidFill>
            <a:schemeClr val="accent1"/>
          </a:solidFill>
        </p:spPr>
        <p:txBody>
          <a:bodyPr lIns="108000" tIns="72000" rIns="108000" bIns="72000"/>
          <a:lstStyle>
            <a:lvl1pPr>
              <a:spcBef>
                <a:spcPts val="0"/>
              </a:spcBef>
              <a:defRPr sz="1100" b="1" spc="-20" baseline="0"/>
            </a:lvl1pPr>
            <a:lvl2pPr marL="0" indent="0">
              <a:spcBef>
                <a:spcPts val="0"/>
              </a:spcBef>
              <a:buNone/>
              <a:defRPr sz="1100" spc="-20" baseline="0"/>
            </a:lvl2pPr>
            <a:lvl3pPr marL="144000" indent="-144000">
              <a:spcBef>
                <a:spcPts val="0"/>
              </a:spcBef>
              <a:defRPr sz="11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
        <p:nvSpPr>
          <p:cNvPr id="16" name="Text Placeholder 2">
            <a:extLst>
              <a:ext uri="{FF2B5EF4-FFF2-40B4-BE49-F238E27FC236}">
                <a16:creationId xmlns:a16="http://schemas.microsoft.com/office/drawing/2014/main" id="{A38BC2FD-B7D6-6CFA-6170-DA0025B8D38D}"/>
              </a:ext>
            </a:extLst>
          </p:cNvPr>
          <p:cNvSpPr>
            <a:spLocks noGrp="1"/>
          </p:cNvSpPr>
          <p:nvPr>
            <p:ph type="body" sz="quarter" idx="22"/>
          </p:nvPr>
        </p:nvSpPr>
        <p:spPr>
          <a:xfrm>
            <a:off x="8809200" y="4183062"/>
            <a:ext cx="2991600" cy="760413"/>
          </a:xfrm>
          <a:solidFill>
            <a:schemeClr val="accent1"/>
          </a:solidFill>
        </p:spPr>
        <p:txBody>
          <a:bodyPr lIns="108000" tIns="72000" rIns="108000" bIns="72000"/>
          <a:lstStyle>
            <a:lvl1pPr>
              <a:spcBef>
                <a:spcPts val="0"/>
              </a:spcBef>
              <a:defRPr sz="1100" b="1" spc="-20" baseline="0"/>
            </a:lvl1pPr>
            <a:lvl2pPr marL="0" indent="0">
              <a:spcBef>
                <a:spcPts val="0"/>
              </a:spcBef>
              <a:buNone/>
              <a:defRPr sz="1100" spc="-20" baseline="0"/>
            </a:lvl2pPr>
            <a:lvl3pPr marL="144000" indent="-144000">
              <a:spcBef>
                <a:spcPts val="0"/>
              </a:spcBef>
              <a:defRPr sz="11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
        <p:nvSpPr>
          <p:cNvPr id="17" name="Text Placeholder 2">
            <a:extLst>
              <a:ext uri="{FF2B5EF4-FFF2-40B4-BE49-F238E27FC236}">
                <a16:creationId xmlns:a16="http://schemas.microsoft.com/office/drawing/2014/main" id="{A3B90B9D-5DC7-4C27-8D98-C8594AE7418A}"/>
              </a:ext>
            </a:extLst>
          </p:cNvPr>
          <p:cNvSpPr>
            <a:spLocks noGrp="1"/>
          </p:cNvSpPr>
          <p:nvPr>
            <p:ph type="body" sz="quarter" idx="23"/>
          </p:nvPr>
        </p:nvSpPr>
        <p:spPr>
          <a:xfrm>
            <a:off x="2070100" y="5105400"/>
            <a:ext cx="2991600" cy="1260000"/>
          </a:xfrm>
        </p:spPr>
        <p:txBody>
          <a:bodyPr/>
          <a:lstStyle>
            <a:lvl1pPr>
              <a:spcBef>
                <a:spcPts val="0"/>
              </a:spcBef>
              <a:defRPr sz="1100" b="1" spc="-20" baseline="0"/>
            </a:lvl1pPr>
            <a:lvl2pPr marL="0" indent="0">
              <a:spcBef>
                <a:spcPts val="0"/>
              </a:spcBef>
              <a:buNone/>
              <a:defRPr sz="1100" spc="-20" baseline="0"/>
            </a:lvl2pPr>
            <a:lvl3pPr marL="144000" indent="-144000">
              <a:spcBef>
                <a:spcPts val="0"/>
              </a:spcBef>
              <a:defRPr sz="11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2070100" y="4183062"/>
            <a:ext cx="2991600" cy="760413"/>
          </a:xfrm>
          <a:solidFill>
            <a:schemeClr val="accent1"/>
          </a:solidFill>
        </p:spPr>
        <p:txBody>
          <a:bodyPr lIns="108000" tIns="72000" rIns="108000" bIns="72000"/>
          <a:lstStyle>
            <a:lvl1pPr>
              <a:spcBef>
                <a:spcPts val="0"/>
              </a:spcBef>
              <a:defRPr sz="1100" b="1" spc="-20" baseline="0"/>
            </a:lvl1pPr>
            <a:lvl2pPr marL="0" indent="0">
              <a:spcBef>
                <a:spcPts val="0"/>
              </a:spcBef>
              <a:buNone/>
              <a:defRPr sz="1100" spc="-20" baseline="0"/>
            </a:lvl2pPr>
            <a:lvl3pPr marL="144000" indent="-144000">
              <a:spcBef>
                <a:spcPts val="0"/>
              </a:spcBef>
              <a:defRPr sz="11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
        <p:nvSpPr>
          <p:cNvPr id="2" name="Date Placeholder 1">
            <a:extLst>
              <a:ext uri="{FF2B5EF4-FFF2-40B4-BE49-F238E27FC236}">
                <a16:creationId xmlns:a16="http://schemas.microsoft.com/office/drawing/2014/main" id="{402B057B-9E30-2383-5C0E-F906DF53149B}"/>
              </a:ext>
            </a:extLst>
          </p:cNvPr>
          <p:cNvSpPr>
            <a:spLocks noGrp="1"/>
          </p:cNvSpPr>
          <p:nvPr>
            <p:ph type="dt" sz="half" idx="25"/>
          </p:nvPr>
        </p:nvSpPr>
        <p:spPr/>
        <p:txBody>
          <a:bodyPr/>
          <a:lstStyle/>
          <a:p>
            <a:r>
              <a:rPr lang="en-US"/>
              <a:t>October 2022</a:t>
            </a:r>
            <a:endParaRPr lang="en-GB" dirty="0"/>
          </a:p>
        </p:txBody>
      </p:sp>
      <p:sp>
        <p:nvSpPr>
          <p:cNvPr id="7" name="Footer Placeholder 6">
            <a:extLst>
              <a:ext uri="{FF2B5EF4-FFF2-40B4-BE49-F238E27FC236}">
                <a16:creationId xmlns:a16="http://schemas.microsoft.com/office/drawing/2014/main" id="{1226A8EF-4269-E935-E2DF-104DE81D5A87}"/>
              </a:ext>
            </a:extLst>
          </p:cNvPr>
          <p:cNvSpPr>
            <a:spLocks noGrp="1"/>
          </p:cNvSpPr>
          <p:nvPr>
            <p:ph type="ftr" sz="quarter" idx="26"/>
          </p:nvPr>
        </p:nvSpPr>
        <p:spPr/>
        <p:txBody>
          <a:bodyPr/>
          <a:lstStyle/>
          <a:p>
            <a:r>
              <a:rPr lang="en-GB"/>
              <a:t>Document title</a:t>
            </a:r>
            <a:endParaRPr lang="en-GB" dirty="0"/>
          </a:p>
        </p:txBody>
      </p:sp>
      <p:sp>
        <p:nvSpPr>
          <p:cNvPr id="19" name="Slide Number Placeholder 18">
            <a:extLst>
              <a:ext uri="{FF2B5EF4-FFF2-40B4-BE49-F238E27FC236}">
                <a16:creationId xmlns:a16="http://schemas.microsoft.com/office/drawing/2014/main" id="{B22E5182-EB6B-5E93-B6FD-C0B5CD0B013B}"/>
              </a:ext>
            </a:extLst>
          </p:cNvPr>
          <p:cNvSpPr>
            <a:spLocks noGrp="1"/>
          </p:cNvSpPr>
          <p:nvPr>
            <p:ph type="sldNum" sz="quarter" idx="27"/>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411156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llo">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A1FAB8-27ED-1E2F-3993-5C167B8282EF}"/>
              </a:ext>
            </a:extLst>
          </p:cNvPr>
          <p:cNvSpPr>
            <a:spLocks noGrp="1"/>
          </p:cNvSpPr>
          <p:nvPr>
            <p:ph type="dt" sz="half" idx="14"/>
          </p:nvPr>
        </p:nvSpPr>
        <p:spPr/>
        <p:txBody>
          <a:bodyPr/>
          <a:lstStyle/>
          <a:p>
            <a:r>
              <a:rPr lang="en-US"/>
              <a:t>October 2022</a:t>
            </a:r>
            <a:endParaRPr lang="en-GB" dirty="0"/>
          </a:p>
        </p:txBody>
      </p:sp>
      <p:sp>
        <p:nvSpPr>
          <p:cNvPr id="3" name="Footer Placeholder 2">
            <a:extLst>
              <a:ext uri="{FF2B5EF4-FFF2-40B4-BE49-F238E27FC236}">
                <a16:creationId xmlns:a16="http://schemas.microsoft.com/office/drawing/2014/main" id="{7BEEAE22-DF48-A956-23E9-AB9E30CF74A3}"/>
              </a:ext>
            </a:extLst>
          </p:cNvPr>
          <p:cNvSpPr>
            <a:spLocks noGrp="1"/>
          </p:cNvSpPr>
          <p:nvPr>
            <p:ph type="ftr" sz="quarter" idx="15"/>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65C7B62D-11FF-8078-8662-454E803412AF}"/>
              </a:ext>
            </a:extLst>
          </p:cNvPr>
          <p:cNvSpPr>
            <a:spLocks noGrp="1"/>
          </p:cNvSpPr>
          <p:nvPr>
            <p:ph type="sldNum" sz="quarter" idx="16"/>
          </p:nvPr>
        </p:nvSpPr>
        <p:spPr/>
        <p:txBody>
          <a:bodyPr/>
          <a:lstStyle/>
          <a:p>
            <a:r>
              <a:rPr lang="en-GB"/>
              <a:t>Page </a:t>
            </a:r>
            <a:fld id="{12F85B76-E480-4901-BAB3-25AC276908A3}" type="slidenum">
              <a:rPr lang="en-GB" smtClean="0"/>
              <a:pPr/>
              <a:t>‹#›</a:t>
            </a:fld>
            <a:endParaRPr lang="en-GB" dirty="0"/>
          </a:p>
        </p:txBody>
      </p:sp>
      <p:sp>
        <p:nvSpPr>
          <p:cNvPr id="4" name="TextBox 3">
            <a:extLst>
              <a:ext uri="{FF2B5EF4-FFF2-40B4-BE49-F238E27FC236}">
                <a16:creationId xmlns:a16="http://schemas.microsoft.com/office/drawing/2014/main" id="{7D66E734-9505-72E2-96AC-D8DCCE3F478E}"/>
              </a:ext>
            </a:extLst>
          </p:cNvPr>
          <p:cNvSpPr txBox="1"/>
          <p:nvPr userDrawn="1"/>
        </p:nvSpPr>
        <p:spPr>
          <a:xfrm>
            <a:off x="2063750" y="180000"/>
            <a:ext cx="2684780" cy="1483360"/>
          </a:xfrm>
          <a:prstGeom prst="rect">
            <a:avLst/>
          </a:prstGeom>
        </p:spPr>
        <p:txBody>
          <a:bodyPr wrap="square" lIns="0" tIns="0" rIns="0" bIns="0" rtlCol="0">
            <a:noAutofit/>
          </a:bodyPr>
          <a:lstStyle/>
          <a:p>
            <a:pPr algn="l">
              <a:lnSpc>
                <a:spcPct val="98000"/>
              </a:lnSpc>
            </a:pPr>
            <a:r>
              <a:rPr lang="en-GB" sz="7000" dirty="0" err="1">
                <a:latin typeface="+mj-lt"/>
              </a:rPr>
              <a:t>Hello</a:t>
            </a:r>
          </a:p>
        </p:txBody>
      </p:sp>
    </p:spTree>
    <p:extLst>
      <p:ext uri="{BB962C8B-B14F-4D97-AF65-F5344CB8AC3E}">
        <p14:creationId xmlns:p14="http://schemas.microsoft.com/office/powerpoint/2010/main" val="37160412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mparison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2070099" y="1904999"/>
            <a:ext cx="4678363" cy="4565651"/>
          </a:xfrm>
          <a:solidFill>
            <a:srgbClr val="ACF9E9"/>
          </a:solidFill>
        </p:spPr>
        <p:txBody>
          <a:bodyPr lIns="180000" tIns="144000" rIns="180000" bIns="144000"/>
          <a:lstStyle>
            <a:lvl1pPr>
              <a:spcBef>
                <a:spcPts val="0"/>
              </a:spcBef>
              <a:spcAft>
                <a:spcPts val="500"/>
              </a:spcAft>
              <a:defRPr sz="1300" b="1" spc="-20" baseline="0"/>
            </a:lvl1pPr>
            <a:lvl2pPr marL="144000" indent="-144000">
              <a:spcBef>
                <a:spcPts val="1200"/>
              </a:spcBef>
              <a:buFont typeface="Arial Nova" panose="020B0604020202020204" pitchFamily="34" charset="0"/>
              <a:buChar char="•"/>
              <a:defRPr sz="1300" spc="-20" baseline="0"/>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
        <p:nvSpPr>
          <p:cNvPr id="19" name="Text Placeholder 2">
            <a:extLst>
              <a:ext uri="{FF2B5EF4-FFF2-40B4-BE49-F238E27FC236}">
                <a16:creationId xmlns:a16="http://schemas.microsoft.com/office/drawing/2014/main" id="{32E9A8A9-1128-5F53-A9D4-5DA6AE82878D}"/>
              </a:ext>
            </a:extLst>
          </p:cNvPr>
          <p:cNvSpPr>
            <a:spLocks noGrp="1"/>
          </p:cNvSpPr>
          <p:nvPr>
            <p:ph type="body" sz="quarter" idx="25"/>
          </p:nvPr>
        </p:nvSpPr>
        <p:spPr>
          <a:xfrm>
            <a:off x="7129463" y="1904999"/>
            <a:ext cx="4675187" cy="4565651"/>
          </a:xfrm>
          <a:solidFill>
            <a:schemeClr val="tx1"/>
          </a:solidFill>
        </p:spPr>
        <p:txBody>
          <a:bodyPr lIns="180000" tIns="144000" rIns="180000" bIns="144000"/>
          <a:lstStyle>
            <a:lvl1pPr>
              <a:spcBef>
                <a:spcPts val="0"/>
              </a:spcBef>
              <a:spcAft>
                <a:spcPts val="500"/>
              </a:spcAft>
              <a:defRPr sz="1300" b="1" spc="-20" baseline="0">
                <a:solidFill>
                  <a:schemeClr val="bg1"/>
                </a:solidFill>
              </a:defRPr>
            </a:lvl1pPr>
            <a:lvl2pPr marL="144000" indent="-144000">
              <a:spcBef>
                <a:spcPts val="1200"/>
              </a:spcBef>
              <a:buFont typeface="Arial Nova" panose="020B0604020202020204" pitchFamily="34" charset="0"/>
              <a:buChar char="•"/>
              <a:defRPr sz="1300" spc="-20" baseline="0">
                <a:solidFill>
                  <a:schemeClr val="bg1"/>
                </a:solidFill>
              </a:defRPr>
            </a:lvl2pPr>
            <a:lvl3pPr marL="0" indent="0">
              <a:spcBef>
                <a:spcPts val="1200"/>
              </a:spcBef>
              <a:buNone/>
              <a:defRPr sz="1300" spc="-20" baseline="0">
                <a:solidFill>
                  <a:schemeClr val="bg1"/>
                </a:solidFill>
              </a:defRPr>
            </a:lvl3pPr>
            <a:lvl4pPr>
              <a:defRPr sz="1100"/>
            </a:lvl4pPr>
            <a:lvl5pPr>
              <a:defRPr sz="1100"/>
            </a:lvl5pPr>
          </a:lstStyle>
          <a:p>
            <a:pPr lvl="0"/>
            <a:r>
              <a:rPr lang="en-US"/>
              <a:t>Click to edit Master text styles</a:t>
            </a:r>
          </a:p>
          <a:p>
            <a:pPr lvl="1"/>
            <a:r>
              <a:rPr lang="en-US"/>
              <a:t>Second level</a:t>
            </a:r>
          </a:p>
          <a:p>
            <a:pPr lvl="2"/>
            <a:r>
              <a:rPr lang="en-US"/>
              <a:t>Third level</a:t>
            </a:r>
          </a:p>
        </p:txBody>
      </p:sp>
      <p:sp>
        <p:nvSpPr>
          <p:cNvPr id="3" name="Date Placeholder 2">
            <a:extLst>
              <a:ext uri="{FF2B5EF4-FFF2-40B4-BE49-F238E27FC236}">
                <a16:creationId xmlns:a16="http://schemas.microsoft.com/office/drawing/2014/main" id="{31C90F81-0315-A4EC-6808-26EE41F61863}"/>
              </a:ext>
            </a:extLst>
          </p:cNvPr>
          <p:cNvSpPr>
            <a:spLocks noGrp="1"/>
          </p:cNvSpPr>
          <p:nvPr>
            <p:ph type="dt" sz="half" idx="27"/>
          </p:nvPr>
        </p:nvSpPr>
        <p:spPr/>
        <p:txBody>
          <a:bodyPr/>
          <a:lstStyle/>
          <a:p>
            <a:r>
              <a:rPr lang="en-US"/>
              <a:t>October 2022</a:t>
            </a:r>
            <a:endParaRPr lang="en-GB" dirty="0"/>
          </a:p>
        </p:txBody>
      </p:sp>
      <p:sp>
        <p:nvSpPr>
          <p:cNvPr id="7" name="Footer Placeholder 6">
            <a:extLst>
              <a:ext uri="{FF2B5EF4-FFF2-40B4-BE49-F238E27FC236}">
                <a16:creationId xmlns:a16="http://schemas.microsoft.com/office/drawing/2014/main" id="{EDE8AF43-5309-4BEA-383E-386E5B652D41}"/>
              </a:ext>
            </a:extLst>
          </p:cNvPr>
          <p:cNvSpPr>
            <a:spLocks noGrp="1"/>
          </p:cNvSpPr>
          <p:nvPr>
            <p:ph type="ftr" sz="quarter" idx="28"/>
          </p:nvPr>
        </p:nvSpPr>
        <p:spPr/>
        <p:txBody>
          <a:bodyPr/>
          <a:lstStyle/>
          <a:p>
            <a:r>
              <a:rPr lang="en-GB"/>
              <a:t>Document title</a:t>
            </a:r>
            <a:endParaRPr lang="en-GB" dirty="0"/>
          </a:p>
        </p:txBody>
      </p:sp>
      <p:sp>
        <p:nvSpPr>
          <p:cNvPr id="8" name="Slide Number Placeholder 7">
            <a:extLst>
              <a:ext uri="{FF2B5EF4-FFF2-40B4-BE49-F238E27FC236}">
                <a16:creationId xmlns:a16="http://schemas.microsoft.com/office/drawing/2014/main" id="{EC156DD5-20AB-65DF-C3B3-7AAAA33B648E}"/>
              </a:ext>
            </a:extLst>
          </p:cNvPr>
          <p:cNvSpPr>
            <a:spLocks noGrp="1"/>
          </p:cNvSpPr>
          <p:nvPr>
            <p:ph type="sldNum" sz="quarter" idx="29"/>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7400638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Comparison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2070100" y="1904999"/>
            <a:ext cx="2991600" cy="4565651"/>
          </a:xfrm>
          <a:noFill/>
        </p:spPr>
        <p:txBody>
          <a:bodyPr lIns="180000" tIns="144000" rIns="180000" bIns="144000"/>
          <a:lstStyle>
            <a:lvl1pPr>
              <a:spcBef>
                <a:spcPts val="0"/>
              </a:spcBef>
              <a:spcAft>
                <a:spcPts val="500"/>
              </a:spcAft>
              <a:defRPr sz="1300" b="1" spc="-20" baseline="0"/>
            </a:lvl1pPr>
            <a:lvl2pPr marL="144000" indent="-144000">
              <a:spcBef>
                <a:spcPts val="1200"/>
              </a:spcBef>
              <a:buFont typeface="Arial Nova" panose="020B0604020202020204" pitchFamily="34" charset="0"/>
              <a:buChar char="•"/>
              <a:defRPr sz="1300" spc="-20" baseline="0"/>
            </a:lvl2pPr>
            <a:lvl3pPr marL="0" indent="0">
              <a:spcBef>
                <a:spcPts val="1200"/>
              </a:spcBef>
              <a:buNone/>
              <a:defRPr sz="1300"/>
            </a:lvl3pPr>
            <a:lvl4pPr marL="900000" indent="0">
              <a:buNone/>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Text Placeholder 2">
            <a:extLst>
              <a:ext uri="{FF2B5EF4-FFF2-40B4-BE49-F238E27FC236}">
                <a16:creationId xmlns:a16="http://schemas.microsoft.com/office/drawing/2014/main" id="{32E9A8A9-1128-5F53-A9D4-5DA6AE82878D}"/>
              </a:ext>
            </a:extLst>
          </p:cNvPr>
          <p:cNvSpPr>
            <a:spLocks noGrp="1"/>
          </p:cNvSpPr>
          <p:nvPr>
            <p:ph type="body" sz="quarter" idx="25"/>
          </p:nvPr>
        </p:nvSpPr>
        <p:spPr>
          <a:xfrm>
            <a:off x="5439650" y="1904999"/>
            <a:ext cx="2991600" cy="4565651"/>
          </a:xfrm>
          <a:noFill/>
        </p:spPr>
        <p:txBody>
          <a:bodyPr lIns="180000" tIns="144000" rIns="180000" bIns="144000"/>
          <a:lstStyle>
            <a:lvl1pPr>
              <a:spcBef>
                <a:spcPts val="0"/>
              </a:spcBef>
              <a:spcAft>
                <a:spcPts val="500"/>
              </a:spcAft>
              <a:defRPr sz="1300" b="1" spc="-20" baseline="0"/>
            </a:lvl1pPr>
            <a:lvl2pPr marL="144000" indent="-144000">
              <a:spcBef>
                <a:spcPts val="1200"/>
              </a:spcBef>
              <a:buFont typeface="Arial Nova" panose="020B0604020202020204" pitchFamily="34" charset="0"/>
              <a:buChar char="•"/>
              <a:defRPr sz="1300" spc="-20" baseline="0"/>
            </a:lvl2pPr>
            <a:lvl3pPr marL="0" indent="0">
              <a:spcBef>
                <a:spcPts val="1200"/>
              </a:spcBef>
              <a:buNone/>
              <a:defRPr sz="1300"/>
            </a:lvl3pPr>
            <a:lvl4pPr marL="900000" indent="0">
              <a:spcBef>
                <a:spcPts val="1200"/>
              </a:spcBef>
              <a:buNone/>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2">
            <a:extLst>
              <a:ext uri="{FF2B5EF4-FFF2-40B4-BE49-F238E27FC236}">
                <a16:creationId xmlns:a16="http://schemas.microsoft.com/office/drawing/2014/main" id="{C0A45BFE-4D20-781E-06C3-9C6E8D39BE00}"/>
              </a:ext>
            </a:extLst>
          </p:cNvPr>
          <p:cNvSpPr>
            <a:spLocks noGrp="1"/>
          </p:cNvSpPr>
          <p:nvPr>
            <p:ph type="body" sz="quarter" idx="26"/>
          </p:nvPr>
        </p:nvSpPr>
        <p:spPr>
          <a:xfrm>
            <a:off x="8809200" y="1904999"/>
            <a:ext cx="2991600" cy="4565651"/>
          </a:xfrm>
          <a:noFill/>
        </p:spPr>
        <p:txBody>
          <a:bodyPr lIns="180000" tIns="144000" rIns="180000" bIns="144000"/>
          <a:lstStyle>
            <a:lvl1pPr>
              <a:spcBef>
                <a:spcPts val="0"/>
              </a:spcBef>
              <a:spcAft>
                <a:spcPts val="500"/>
              </a:spcAft>
              <a:defRPr sz="1300" b="1" spc="-20" baseline="0"/>
            </a:lvl1pPr>
            <a:lvl2pPr marL="144000" indent="-144000">
              <a:spcBef>
                <a:spcPts val="1200"/>
              </a:spcBef>
              <a:buFont typeface="Arial Nova" panose="020B0604020202020204" pitchFamily="34" charset="0"/>
              <a:buChar char="•"/>
              <a:defRPr sz="1300" spc="-20" baseline="0"/>
            </a:lvl2pPr>
            <a:lvl3pPr marL="0" indent="0">
              <a:spcBef>
                <a:spcPts val="1200"/>
              </a:spcBef>
              <a:buNone/>
              <a:defRPr sz="1300" spc="-20" baseline="0"/>
            </a:lvl3pPr>
            <a:lvl4pPr marL="504000" indent="0">
              <a:buNone/>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Date Placeholder 2">
            <a:extLst>
              <a:ext uri="{FF2B5EF4-FFF2-40B4-BE49-F238E27FC236}">
                <a16:creationId xmlns:a16="http://schemas.microsoft.com/office/drawing/2014/main" id="{31C90F81-0315-A4EC-6808-26EE41F61863}"/>
              </a:ext>
            </a:extLst>
          </p:cNvPr>
          <p:cNvSpPr>
            <a:spLocks noGrp="1"/>
          </p:cNvSpPr>
          <p:nvPr>
            <p:ph type="dt" sz="half" idx="27"/>
          </p:nvPr>
        </p:nvSpPr>
        <p:spPr/>
        <p:txBody>
          <a:bodyPr/>
          <a:lstStyle/>
          <a:p>
            <a:r>
              <a:rPr lang="en-US"/>
              <a:t>October 2022</a:t>
            </a:r>
            <a:endParaRPr lang="en-GB" dirty="0"/>
          </a:p>
        </p:txBody>
      </p:sp>
      <p:sp>
        <p:nvSpPr>
          <p:cNvPr id="7" name="Footer Placeholder 6">
            <a:extLst>
              <a:ext uri="{FF2B5EF4-FFF2-40B4-BE49-F238E27FC236}">
                <a16:creationId xmlns:a16="http://schemas.microsoft.com/office/drawing/2014/main" id="{EDE8AF43-5309-4BEA-383E-386E5B652D41}"/>
              </a:ext>
            </a:extLst>
          </p:cNvPr>
          <p:cNvSpPr>
            <a:spLocks noGrp="1"/>
          </p:cNvSpPr>
          <p:nvPr>
            <p:ph type="ftr" sz="quarter" idx="28"/>
          </p:nvPr>
        </p:nvSpPr>
        <p:spPr/>
        <p:txBody>
          <a:bodyPr/>
          <a:lstStyle/>
          <a:p>
            <a:r>
              <a:rPr lang="en-GB"/>
              <a:t>Document title</a:t>
            </a:r>
            <a:endParaRPr lang="en-GB" dirty="0"/>
          </a:p>
        </p:txBody>
      </p:sp>
      <p:sp>
        <p:nvSpPr>
          <p:cNvPr id="8" name="Slide Number Placeholder 7">
            <a:extLst>
              <a:ext uri="{FF2B5EF4-FFF2-40B4-BE49-F238E27FC236}">
                <a16:creationId xmlns:a16="http://schemas.microsoft.com/office/drawing/2014/main" id="{EC156DD5-20AB-65DF-C3B3-7AAAA33B648E}"/>
              </a:ext>
            </a:extLst>
          </p:cNvPr>
          <p:cNvSpPr>
            <a:spLocks noGrp="1"/>
          </p:cNvSpPr>
          <p:nvPr>
            <p:ph type="sldNum" sz="quarter" idx="29"/>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37843428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Point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2070100" y="1904999"/>
            <a:ext cx="2152800" cy="4565651"/>
          </a:xfrm>
          <a:solidFill>
            <a:schemeClr val="accent1"/>
          </a:solidFill>
        </p:spPr>
        <p:txBody>
          <a:bodyPr lIns="180000" tIns="144000" rIns="180000" bIns="144000"/>
          <a:lstStyle>
            <a:lvl1pPr>
              <a:spcBef>
                <a:spcPts val="0"/>
              </a:spcBef>
              <a:spcAft>
                <a:spcPts val="500"/>
              </a:spcAft>
              <a:defRPr sz="1300" b="1" spc="-20" baseline="0"/>
            </a:lvl1pPr>
            <a:lvl2pPr marL="144000" indent="-144000">
              <a:spcBef>
                <a:spcPts val="1200"/>
              </a:spcBef>
              <a:buFont typeface="Arial Nova" panose="020B0604020202020204" pitchFamily="34" charset="0"/>
              <a:buChar char="•"/>
              <a:defRPr sz="1300" spc="-20" baseline="0"/>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
        <p:nvSpPr>
          <p:cNvPr id="9" name="Text Placeholder 2">
            <a:extLst>
              <a:ext uri="{FF2B5EF4-FFF2-40B4-BE49-F238E27FC236}">
                <a16:creationId xmlns:a16="http://schemas.microsoft.com/office/drawing/2014/main" id="{F8F977E2-D39C-7C4F-0B07-6D747438B8C4}"/>
              </a:ext>
            </a:extLst>
          </p:cNvPr>
          <p:cNvSpPr>
            <a:spLocks noGrp="1"/>
          </p:cNvSpPr>
          <p:nvPr>
            <p:ph type="body" sz="quarter" idx="27"/>
          </p:nvPr>
        </p:nvSpPr>
        <p:spPr>
          <a:xfrm>
            <a:off x="4596067" y="1904999"/>
            <a:ext cx="2152800" cy="4565651"/>
          </a:xfrm>
          <a:solidFill>
            <a:schemeClr val="accent1"/>
          </a:solidFill>
        </p:spPr>
        <p:txBody>
          <a:bodyPr lIns="180000" tIns="144000" rIns="180000" bIns="144000"/>
          <a:lstStyle>
            <a:lvl1pPr>
              <a:spcBef>
                <a:spcPts val="0"/>
              </a:spcBef>
              <a:spcAft>
                <a:spcPts val="500"/>
              </a:spcAft>
              <a:defRPr sz="1300" b="1" spc="-20" baseline="0"/>
            </a:lvl1pPr>
            <a:lvl2pPr marL="144000" indent="-144000">
              <a:spcBef>
                <a:spcPts val="1200"/>
              </a:spcBef>
              <a:buFont typeface="Arial Nova" panose="020B0604020202020204" pitchFamily="34" charset="0"/>
              <a:buChar char="•"/>
              <a:defRPr sz="1300" spc="-20" baseline="0"/>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
        <p:nvSpPr>
          <p:cNvPr id="10" name="Text Placeholder 2">
            <a:extLst>
              <a:ext uri="{FF2B5EF4-FFF2-40B4-BE49-F238E27FC236}">
                <a16:creationId xmlns:a16="http://schemas.microsoft.com/office/drawing/2014/main" id="{828D74C6-5BE4-3553-3465-C04C1371CED4}"/>
              </a:ext>
            </a:extLst>
          </p:cNvPr>
          <p:cNvSpPr>
            <a:spLocks noGrp="1"/>
          </p:cNvSpPr>
          <p:nvPr>
            <p:ph type="body" sz="quarter" idx="28"/>
          </p:nvPr>
        </p:nvSpPr>
        <p:spPr>
          <a:xfrm>
            <a:off x="7124400" y="1904999"/>
            <a:ext cx="2152800" cy="4565651"/>
          </a:xfrm>
          <a:solidFill>
            <a:schemeClr val="accent1"/>
          </a:solidFill>
        </p:spPr>
        <p:txBody>
          <a:bodyPr lIns="180000" tIns="144000" rIns="180000" bIns="144000"/>
          <a:lstStyle>
            <a:lvl1pPr>
              <a:spcBef>
                <a:spcPts val="0"/>
              </a:spcBef>
              <a:spcAft>
                <a:spcPts val="500"/>
              </a:spcAft>
              <a:defRPr sz="1300" b="1" spc="-20" baseline="0"/>
            </a:lvl1pPr>
            <a:lvl2pPr marL="144000" indent="-144000">
              <a:spcBef>
                <a:spcPts val="1200"/>
              </a:spcBef>
              <a:buFont typeface="Arial Nova" panose="020B0604020202020204" pitchFamily="34" charset="0"/>
              <a:buChar char="•"/>
              <a:defRPr sz="1300" spc="-20" baseline="0"/>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
        <p:nvSpPr>
          <p:cNvPr id="12" name="Text Placeholder 2">
            <a:extLst>
              <a:ext uri="{FF2B5EF4-FFF2-40B4-BE49-F238E27FC236}">
                <a16:creationId xmlns:a16="http://schemas.microsoft.com/office/drawing/2014/main" id="{EDC278F2-F0B4-7232-1C7C-68769ED352ED}"/>
              </a:ext>
            </a:extLst>
          </p:cNvPr>
          <p:cNvSpPr>
            <a:spLocks noGrp="1"/>
          </p:cNvSpPr>
          <p:nvPr>
            <p:ph type="body" sz="quarter" idx="29"/>
          </p:nvPr>
        </p:nvSpPr>
        <p:spPr>
          <a:xfrm>
            <a:off x="9648000" y="1904999"/>
            <a:ext cx="2152800" cy="4565651"/>
          </a:xfrm>
          <a:solidFill>
            <a:schemeClr val="accent1"/>
          </a:solidFill>
        </p:spPr>
        <p:txBody>
          <a:bodyPr lIns="180000" tIns="144000" rIns="180000" bIns="144000"/>
          <a:lstStyle>
            <a:lvl1pPr>
              <a:spcBef>
                <a:spcPts val="0"/>
              </a:spcBef>
              <a:spcAft>
                <a:spcPts val="500"/>
              </a:spcAft>
              <a:defRPr sz="1300" b="1" spc="-20" baseline="0"/>
            </a:lvl1pPr>
            <a:lvl2pPr marL="144000" indent="-144000">
              <a:spcBef>
                <a:spcPts val="1200"/>
              </a:spcBef>
              <a:buFont typeface="Arial Nova" panose="020B0604020202020204" pitchFamily="34" charset="0"/>
              <a:buChar char="•"/>
              <a:defRPr sz="1300" spc="-20" baseline="0"/>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
        <p:nvSpPr>
          <p:cNvPr id="2" name="Date Placeholder 1">
            <a:extLst>
              <a:ext uri="{FF2B5EF4-FFF2-40B4-BE49-F238E27FC236}">
                <a16:creationId xmlns:a16="http://schemas.microsoft.com/office/drawing/2014/main" id="{BC8606E1-3FA3-1EFE-EB39-1FDC2C2DB7EA}"/>
              </a:ext>
            </a:extLst>
          </p:cNvPr>
          <p:cNvSpPr>
            <a:spLocks noGrp="1"/>
          </p:cNvSpPr>
          <p:nvPr>
            <p:ph type="dt" sz="half" idx="30"/>
          </p:nvPr>
        </p:nvSpPr>
        <p:spPr/>
        <p:txBody>
          <a:bodyPr/>
          <a:lstStyle/>
          <a:p>
            <a:r>
              <a:rPr lang="en-US"/>
              <a:t>October 2022</a:t>
            </a:r>
            <a:endParaRPr lang="en-GB" dirty="0"/>
          </a:p>
        </p:txBody>
      </p:sp>
      <p:sp>
        <p:nvSpPr>
          <p:cNvPr id="3" name="Footer Placeholder 2">
            <a:extLst>
              <a:ext uri="{FF2B5EF4-FFF2-40B4-BE49-F238E27FC236}">
                <a16:creationId xmlns:a16="http://schemas.microsoft.com/office/drawing/2014/main" id="{87E4B792-A34A-867F-6026-413C7DFA3DB1}"/>
              </a:ext>
            </a:extLst>
          </p:cNvPr>
          <p:cNvSpPr>
            <a:spLocks noGrp="1"/>
          </p:cNvSpPr>
          <p:nvPr>
            <p:ph type="ftr" sz="quarter" idx="31"/>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E6B6584E-1159-A3D7-CC40-801298301581}"/>
              </a:ext>
            </a:extLst>
          </p:cNvPr>
          <p:cNvSpPr>
            <a:spLocks noGrp="1"/>
          </p:cNvSpPr>
          <p:nvPr>
            <p:ph type="sldNum" sz="quarter" idx="32"/>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5421503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stimonials">
    <p:bg>
      <p:bgPr>
        <a:solidFill>
          <a:schemeClr val="accent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2070100" y="1869279"/>
            <a:ext cx="2152800" cy="4601371"/>
          </a:xfrm>
          <a:noFill/>
        </p:spPr>
        <p:txBody>
          <a:bodyPr lIns="0" tIns="0" rIns="0" bIns="0"/>
          <a:lstStyle>
            <a:lvl1pPr>
              <a:spcBef>
                <a:spcPts val="0"/>
              </a:spcBef>
              <a:spcAft>
                <a:spcPts val="0"/>
              </a:spcAft>
              <a:defRPr sz="1300" b="0" spc="-20" baseline="0"/>
            </a:lvl1pPr>
            <a:lvl2pPr marL="0" indent="0">
              <a:spcBef>
                <a:spcPts val="1800"/>
              </a:spcBef>
              <a:buFont typeface="Arial Nova" panose="020B0604020202020204" pitchFamily="34" charset="0"/>
              <a:buNone/>
              <a:defRPr sz="1300" b="1" spc="-20" baseline="0">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sp>
        <p:nvSpPr>
          <p:cNvPr id="13" name="Text Placeholder 2">
            <a:extLst>
              <a:ext uri="{FF2B5EF4-FFF2-40B4-BE49-F238E27FC236}">
                <a16:creationId xmlns:a16="http://schemas.microsoft.com/office/drawing/2014/main" id="{8F68D36E-4789-3BA9-81F8-368F318AA1E2}"/>
              </a:ext>
            </a:extLst>
          </p:cNvPr>
          <p:cNvSpPr>
            <a:spLocks noGrp="1"/>
          </p:cNvSpPr>
          <p:nvPr>
            <p:ph type="body" sz="quarter" idx="30"/>
          </p:nvPr>
        </p:nvSpPr>
        <p:spPr>
          <a:xfrm>
            <a:off x="4596067" y="1869279"/>
            <a:ext cx="2152800" cy="4601371"/>
          </a:xfrm>
          <a:noFill/>
        </p:spPr>
        <p:txBody>
          <a:bodyPr lIns="0" tIns="0" rIns="0" bIns="0"/>
          <a:lstStyle>
            <a:lvl1pPr>
              <a:spcBef>
                <a:spcPts val="0"/>
              </a:spcBef>
              <a:spcAft>
                <a:spcPts val="0"/>
              </a:spcAft>
              <a:defRPr sz="1300" b="0" spc="-20" baseline="0"/>
            </a:lvl1pPr>
            <a:lvl2pPr marL="0" indent="0">
              <a:spcBef>
                <a:spcPts val="1800"/>
              </a:spcBef>
              <a:buFont typeface="Arial Nova" panose="020B0604020202020204" pitchFamily="34" charset="0"/>
              <a:buNone/>
              <a:defRPr sz="1300" b="1" spc="-20" baseline="0">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sp>
        <p:nvSpPr>
          <p:cNvPr id="14" name="Text Placeholder 2">
            <a:extLst>
              <a:ext uri="{FF2B5EF4-FFF2-40B4-BE49-F238E27FC236}">
                <a16:creationId xmlns:a16="http://schemas.microsoft.com/office/drawing/2014/main" id="{B8914162-9F7A-E429-4123-0EC497B1E059}"/>
              </a:ext>
            </a:extLst>
          </p:cNvPr>
          <p:cNvSpPr>
            <a:spLocks noGrp="1"/>
          </p:cNvSpPr>
          <p:nvPr>
            <p:ph type="body" sz="quarter" idx="31"/>
          </p:nvPr>
        </p:nvSpPr>
        <p:spPr>
          <a:xfrm>
            <a:off x="7124400" y="1869279"/>
            <a:ext cx="2152800" cy="4601371"/>
          </a:xfrm>
          <a:noFill/>
        </p:spPr>
        <p:txBody>
          <a:bodyPr lIns="0" tIns="0" rIns="0" bIns="0"/>
          <a:lstStyle>
            <a:lvl1pPr>
              <a:spcBef>
                <a:spcPts val="0"/>
              </a:spcBef>
              <a:spcAft>
                <a:spcPts val="0"/>
              </a:spcAft>
              <a:defRPr sz="1300" b="0" spc="-20" baseline="0"/>
            </a:lvl1pPr>
            <a:lvl2pPr marL="0" indent="0">
              <a:spcBef>
                <a:spcPts val="1800"/>
              </a:spcBef>
              <a:buFont typeface="Arial Nova" panose="020B0604020202020204" pitchFamily="34" charset="0"/>
              <a:buNone/>
              <a:defRPr sz="1300" b="1" spc="-20" baseline="0">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4694734E-BF1F-5305-36DA-1FCFA026F3D6}"/>
              </a:ext>
            </a:extLst>
          </p:cNvPr>
          <p:cNvSpPr>
            <a:spLocks noGrp="1"/>
          </p:cNvSpPr>
          <p:nvPr>
            <p:ph type="body" sz="quarter" idx="32"/>
          </p:nvPr>
        </p:nvSpPr>
        <p:spPr>
          <a:xfrm>
            <a:off x="9648000" y="1869279"/>
            <a:ext cx="2152800" cy="4601371"/>
          </a:xfrm>
          <a:noFill/>
        </p:spPr>
        <p:txBody>
          <a:bodyPr lIns="0" tIns="0" rIns="0" bIns="0"/>
          <a:lstStyle>
            <a:lvl1pPr>
              <a:spcBef>
                <a:spcPts val="0"/>
              </a:spcBef>
              <a:spcAft>
                <a:spcPts val="0"/>
              </a:spcAft>
              <a:defRPr sz="1300" b="0" spc="-20" baseline="0"/>
            </a:lvl1pPr>
            <a:lvl2pPr marL="0" indent="0">
              <a:spcBef>
                <a:spcPts val="1800"/>
              </a:spcBef>
              <a:buFont typeface="Arial Nova" panose="020B0604020202020204" pitchFamily="34" charset="0"/>
              <a:buNone/>
              <a:defRPr sz="1300" b="1" spc="-20" baseline="0">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4093F4F1-8DE0-9675-8FE8-22284070F704}"/>
              </a:ext>
            </a:extLst>
          </p:cNvPr>
          <p:cNvSpPr>
            <a:spLocks noGrp="1"/>
          </p:cNvSpPr>
          <p:nvPr>
            <p:ph type="dt" sz="half" idx="33"/>
          </p:nvPr>
        </p:nvSpPr>
        <p:spPr/>
        <p:txBody>
          <a:bodyPr/>
          <a:lstStyle/>
          <a:p>
            <a:r>
              <a:rPr lang="en-US"/>
              <a:t>October 2022</a:t>
            </a:r>
            <a:endParaRPr lang="en-GB" dirty="0"/>
          </a:p>
        </p:txBody>
      </p:sp>
      <p:sp>
        <p:nvSpPr>
          <p:cNvPr id="3" name="Footer Placeholder 2">
            <a:extLst>
              <a:ext uri="{FF2B5EF4-FFF2-40B4-BE49-F238E27FC236}">
                <a16:creationId xmlns:a16="http://schemas.microsoft.com/office/drawing/2014/main" id="{F884A802-3A33-7886-B575-F2699F3A01E7}"/>
              </a:ext>
            </a:extLst>
          </p:cNvPr>
          <p:cNvSpPr>
            <a:spLocks noGrp="1"/>
          </p:cNvSpPr>
          <p:nvPr>
            <p:ph type="ftr" sz="quarter" idx="34"/>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FE8294F2-20FD-64CD-F8C9-D70C89A45F8E}"/>
              </a:ext>
            </a:extLst>
          </p:cNvPr>
          <p:cNvSpPr>
            <a:spLocks noGrp="1"/>
          </p:cNvSpPr>
          <p:nvPr>
            <p:ph type="sldNum" sz="quarter" idx="35"/>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594722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igh-level Process">
    <p:bg>
      <p:bgPr>
        <a:solidFill>
          <a:schemeClr val="accent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2070100" y="2048401"/>
            <a:ext cx="1687513" cy="3660250"/>
          </a:xfrm>
          <a:noFill/>
        </p:spPr>
        <p:txBody>
          <a:bodyPr lIns="0" tIns="0" rIns="0" bIns="0"/>
          <a:lstStyle>
            <a:lvl1pPr>
              <a:spcBef>
                <a:spcPts val="0"/>
              </a:spcBef>
              <a:spcAft>
                <a:spcPts val="0"/>
              </a:spcAft>
              <a:defRPr sz="1300" b="1" spc="-20" baseline="0"/>
            </a:lvl1pPr>
            <a:lvl2pPr marL="144000" indent="-144000">
              <a:spcBef>
                <a:spcPts val="1000"/>
              </a:spcBef>
              <a:buFont typeface="Arial Nova" panose="020B0604020202020204" pitchFamily="34" charset="0"/>
              <a:buChar char="•"/>
              <a:defRPr sz="1300" b="0" spc="-20" baseline="0">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4093F4F1-8DE0-9675-8FE8-22284070F704}"/>
              </a:ext>
            </a:extLst>
          </p:cNvPr>
          <p:cNvSpPr>
            <a:spLocks noGrp="1"/>
          </p:cNvSpPr>
          <p:nvPr>
            <p:ph type="dt" sz="half" idx="33"/>
          </p:nvPr>
        </p:nvSpPr>
        <p:spPr/>
        <p:txBody>
          <a:bodyPr/>
          <a:lstStyle/>
          <a:p>
            <a:r>
              <a:rPr lang="en-US"/>
              <a:t>October 2022</a:t>
            </a:r>
            <a:endParaRPr lang="en-GB" dirty="0"/>
          </a:p>
        </p:txBody>
      </p:sp>
      <p:sp>
        <p:nvSpPr>
          <p:cNvPr id="3" name="Footer Placeholder 2">
            <a:extLst>
              <a:ext uri="{FF2B5EF4-FFF2-40B4-BE49-F238E27FC236}">
                <a16:creationId xmlns:a16="http://schemas.microsoft.com/office/drawing/2014/main" id="{F884A802-3A33-7886-B575-F2699F3A01E7}"/>
              </a:ext>
            </a:extLst>
          </p:cNvPr>
          <p:cNvSpPr>
            <a:spLocks noGrp="1"/>
          </p:cNvSpPr>
          <p:nvPr>
            <p:ph type="ftr" sz="quarter" idx="34"/>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FE8294F2-20FD-64CD-F8C9-D70C89A45F8E}"/>
              </a:ext>
            </a:extLst>
          </p:cNvPr>
          <p:cNvSpPr>
            <a:spLocks noGrp="1"/>
          </p:cNvSpPr>
          <p:nvPr>
            <p:ph type="sldNum" sz="quarter" idx="35"/>
          </p:nvPr>
        </p:nvSpPr>
        <p:spPr/>
        <p:txBody>
          <a:bodyPr/>
          <a:lstStyle/>
          <a:p>
            <a:r>
              <a:rPr lang="en-GB"/>
              <a:t>Page </a:t>
            </a:r>
            <a:fld id="{12F85B76-E480-4901-BAB3-25AC276908A3}" type="slidenum">
              <a:rPr lang="en-GB" smtClean="0"/>
              <a:pPr/>
              <a:t>‹#›</a:t>
            </a:fld>
            <a:endParaRPr lang="en-GB" dirty="0"/>
          </a:p>
        </p:txBody>
      </p:sp>
      <p:sp>
        <p:nvSpPr>
          <p:cNvPr id="10" name="Text Placeholder 2">
            <a:extLst>
              <a:ext uri="{FF2B5EF4-FFF2-40B4-BE49-F238E27FC236}">
                <a16:creationId xmlns:a16="http://schemas.microsoft.com/office/drawing/2014/main" id="{D09DC0EA-24CA-4DF1-BE2C-F85A56E13109}"/>
              </a:ext>
            </a:extLst>
          </p:cNvPr>
          <p:cNvSpPr>
            <a:spLocks noGrp="1"/>
          </p:cNvSpPr>
          <p:nvPr>
            <p:ph type="body" sz="quarter" idx="39"/>
          </p:nvPr>
        </p:nvSpPr>
        <p:spPr>
          <a:xfrm>
            <a:off x="4080897" y="2048401"/>
            <a:ext cx="1687513" cy="3660250"/>
          </a:xfrm>
          <a:noFill/>
        </p:spPr>
        <p:txBody>
          <a:bodyPr lIns="0" tIns="0" rIns="0" bIns="0"/>
          <a:lstStyle>
            <a:lvl1pPr>
              <a:spcBef>
                <a:spcPts val="0"/>
              </a:spcBef>
              <a:spcAft>
                <a:spcPts val="0"/>
              </a:spcAft>
              <a:defRPr sz="1300" b="1" spc="-20" baseline="0"/>
            </a:lvl1pPr>
            <a:lvl2pPr marL="144000" indent="-144000">
              <a:spcBef>
                <a:spcPts val="1000"/>
              </a:spcBef>
              <a:buFont typeface="Arial Nova" panose="020B0604020202020204" pitchFamily="34" charset="0"/>
              <a:buChar char="•"/>
              <a:defRPr sz="1300" b="0" spc="-20" baseline="0">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sp>
        <p:nvSpPr>
          <p:cNvPr id="12" name="Text Placeholder 2">
            <a:extLst>
              <a:ext uri="{FF2B5EF4-FFF2-40B4-BE49-F238E27FC236}">
                <a16:creationId xmlns:a16="http://schemas.microsoft.com/office/drawing/2014/main" id="{A52CB810-7D6E-0A2A-8A23-B091C10DDF2E}"/>
              </a:ext>
            </a:extLst>
          </p:cNvPr>
          <p:cNvSpPr>
            <a:spLocks noGrp="1"/>
          </p:cNvSpPr>
          <p:nvPr>
            <p:ph type="body" sz="quarter" idx="40"/>
          </p:nvPr>
        </p:nvSpPr>
        <p:spPr>
          <a:xfrm>
            <a:off x="6091694" y="2048401"/>
            <a:ext cx="1687513" cy="3660250"/>
          </a:xfrm>
          <a:noFill/>
        </p:spPr>
        <p:txBody>
          <a:bodyPr lIns="0" tIns="0" rIns="0" bIns="0"/>
          <a:lstStyle>
            <a:lvl1pPr>
              <a:spcBef>
                <a:spcPts val="0"/>
              </a:spcBef>
              <a:spcAft>
                <a:spcPts val="0"/>
              </a:spcAft>
              <a:defRPr sz="1300" b="1" spc="-20" baseline="0"/>
            </a:lvl1pPr>
            <a:lvl2pPr marL="144000" indent="-144000">
              <a:spcBef>
                <a:spcPts val="1000"/>
              </a:spcBef>
              <a:buFont typeface="Arial Nova" panose="020B0604020202020204" pitchFamily="34" charset="0"/>
              <a:buChar char="•"/>
              <a:defRPr sz="1300" b="0" spc="-20" baseline="0">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sp>
        <p:nvSpPr>
          <p:cNvPr id="16" name="Text Placeholder 2">
            <a:extLst>
              <a:ext uri="{FF2B5EF4-FFF2-40B4-BE49-F238E27FC236}">
                <a16:creationId xmlns:a16="http://schemas.microsoft.com/office/drawing/2014/main" id="{D6C43A95-FD92-E1F4-0FE3-DB78947D534A}"/>
              </a:ext>
            </a:extLst>
          </p:cNvPr>
          <p:cNvSpPr>
            <a:spLocks noGrp="1"/>
          </p:cNvSpPr>
          <p:nvPr>
            <p:ph type="body" sz="quarter" idx="41"/>
          </p:nvPr>
        </p:nvSpPr>
        <p:spPr>
          <a:xfrm>
            <a:off x="8102491" y="2048401"/>
            <a:ext cx="1687513" cy="3660250"/>
          </a:xfrm>
          <a:noFill/>
        </p:spPr>
        <p:txBody>
          <a:bodyPr lIns="0" tIns="0" rIns="0" bIns="0"/>
          <a:lstStyle>
            <a:lvl1pPr>
              <a:spcBef>
                <a:spcPts val="0"/>
              </a:spcBef>
              <a:spcAft>
                <a:spcPts val="0"/>
              </a:spcAft>
              <a:defRPr sz="1300" b="1" spc="-20" baseline="0"/>
            </a:lvl1pPr>
            <a:lvl2pPr marL="144000" indent="-144000">
              <a:spcBef>
                <a:spcPts val="1000"/>
              </a:spcBef>
              <a:buFont typeface="Arial Nova" panose="020B0604020202020204" pitchFamily="34" charset="0"/>
              <a:buChar char="•"/>
              <a:defRPr sz="1300" b="0" spc="-20" baseline="0">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sp>
        <p:nvSpPr>
          <p:cNvPr id="17" name="Text Placeholder 2">
            <a:extLst>
              <a:ext uri="{FF2B5EF4-FFF2-40B4-BE49-F238E27FC236}">
                <a16:creationId xmlns:a16="http://schemas.microsoft.com/office/drawing/2014/main" id="{05F316B2-CD5E-C15A-9DCA-0FFF6166DC53}"/>
              </a:ext>
            </a:extLst>
          </p:cNvPr>
          <p:cNvSpPr>
            <a:spLocks noGrp="1"/>
          </p:cNvSpPr>
          <p:nvPr>
            <p:ph type="body" sz="quarter" idx="42"/>
          </p:nvPr>
        </p:nvSpPr>
        <p:spPr>
          <a:xfrm>
            <a:off x="10113287" y="2048401"/>
            <a:ext cx="1687513" cy="3660250"/>
          </a:xfrm>
          <a:noFill/>
        </p:spPr>
        <p:txBody>
          <a:bodyPr lIns="0" tIns="0" rIns="0" bIns="0"/>
          <a:lstStyle>
            <a:lvl1pPr>
              <a:spcBef>
                <a:spcPts val="0"/>
              </a:spcBef>
              <a:spcAft>
                <a:spcPts val="0"/>
              </a:spcAft>
              <a:defRPr sz="1300" b="1" spc="-20" baseline="0"/>
            </a:lvl1pPr>
            <a:lvl2pPr marL="144000" indent="-144000">
              <a:spcBef>
                <a:spcPts val="1000"/>
              </a:spcBef>
              <a:buFont typeface="Arial Nova" panose="020B0604020202020204" pitchFamily="34" charset="0"/>
              <a:buChar char="•"/>
              <a:defRPr sz="1300" b="0" spc="-20" baseline="0">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sp>
        <p:nvSpPr>
          <p:cNvPr id="19" name="Text Placeholder 2">
            <a:extLst>
              <a:ext uri="{FF2B5EF4-FFF2-40B4-BE49-F238E27FC236}">
                <a16:creationId xmlns:a16="http://schemas.microsoft.com/office/drawing/2014/main" id="{B29445A0-CA7D-3C97-692A-57D97CB2996B}"/>
              </a:ext>
            </a:extLst>
          </p:cNvPr>
          <p:cNvSpPr>
            <a:spLocks noGrp="1"/>
          </p:cNvSpPr>
          <p:nvPr>
            <p:ph type="body" sz="quarter" idx="43"/>
          </p:nvPr>
        </p:nvSpPr>
        <p:spPr>
          <a:xfrm>
            <a:off x="2070100" y="6121291"/>
            <a:ext cx="1687513" cy="627489"/>
          </a:xfrm>
          <a:noFill/>
        </p:spPr>
        <p:txBody>
          <a:bodyPr lIns="0" tIns="0" rIns="0" bIns="0"/>
          <a:lstStyle>
            <a:lvl1pPr>
              <a:spcBef>
                <a:spcPts val="0"/>
              </a:spcBef>
              <a:spcAft>
                <a:spcPts val="0"/>
              </a:spcAft>
              <a:defRPr sz="1300" b="1" spc="-20" baseline="0"/>
            </a:lvl1pPr>
            <a:lvl2pPr marL="144000" indent="-144000">
              <a:spcBef>
                <a:spcPts val="1000"/>
              </a:spcBef>
              <a:buFont typeface="Arial Nova" panose="020B0604020202020204" pitchFamily="34" charset="0"/>
              <a:buChar char="•"/>
              <a:defRPr sz="1300" b="0" spc="-20" baseline="0">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sp>
        <p:nvSpPr>
          <p:cNvPr id="20" name="Text Placeholder 2">
            <a:extLst>
              <a:ext uri="{FF2B5EF4-FFF2-40B4-BE49-F238E27FC236}">
                <a16:creationId xmlns:a16="http://schemas.microsoft.com/office/drawing/2014/main" id="{2F0527A4-7C86-FD99-358A-7ADC7C85FA42}"/>
              </a:ext>
            </a:extLst>
          </p:cNvPr>
          <p:cNvSpPr>
            <a:spLocks noGrp="1"/>
          </p:cNvSpPr>
          <p:nvPr>
            <p:ph type="body" sz="quarter" idx="44"/>
          </p:nvPr>
        </p:nvSpPr>
        <p:spPr>
          <a:xfrm>
            <a:off x="4080897" y="6121291"/>
            <a:ext cx="1687513" cy="627489"/>
          </a:xfrm>
          <a:noFill/>
        </p:spPr>
        <p:txBody>
          <a:bodyPr lIns="0" tIns="0" rIns="0" bIns="0"/>
          <a:lstStyle>
            <a:lvl1pPr>
              <a:spcBef>
                <a:spcPts val="0"/>
              </a:spcBef>
              <a:spcAft>
                <a:spcPts val="0"/>
              </a:spcAft>
              <a:defRPr sz="1300" b="1" spc="-20" baseline="0"/>
            </a:lvl1pPr>
            <a:lvl2pPr marL="144000" indent="-144000">
              <a:spcBef>
                <a:spcPts val="1000"/>
              </a:spcBef>
              <a:buFont typeface="Arial Nova" panose="020B0604020202020204" pitchFamily="34" charset="0"/>
              <a:buChar char="•"/>
              <a:defRPr sz="1300" b="0" spc="-20" baseline="0">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sp>
        <p:nvSpPr>
          <p:cNvPr id="21" name="Text Placeholder 2">
            <a:extLst>
              <a:ext uri="{FF2B5EF4-FFF2-40B4-BE49-F238E27FC236}">
                <a16:creationId xmlns:a16="http://schemas.microsoft.com/office/drawing/2014/main" id="{5CBCA35F-E7B2-1507-D47B-32449DCBCA67}"/>
              </a:ext>
            </a:extLst>
          </p:cNvPr>
          <p:cNvSpPr>
            <a:spLocks noGrp="1"/>
          </p:cNvSpPr>
          <p:nvPr>
            <p:ph type="body" sz="quarter" idx="45"/>
          </p:nvPr>
        </p:nvSpPr>
        <p:spPr>
          <a:xfrm>
            <a:off x="6091694" y="6121291"/>
            <a:ext cx="1687513" cy="627489"/>
          </a:xfrm>
          <a:noFill/>
        </p:spPr>
        <p:txBody>
          <a:bodyPr lIns="0" tIns="0" rIns="0" bIns="0"/>
          <a:lstStyle>
            <a:lvl1pPr>
              <a:spcBef>
                <a:spcPts val="0"/>
              </a:spcBef>
              <a:spcAft>
                <a:spcPts val="0"/>
              </a:spcAft>
              <a:defRPr sz="1300" b="1" spc="-20" baseline="0"/>
            </a:lvl1pPr>
            <a:lvl2pPr marL="144000" indent="-144000">
              <a:spcBef>
                <a:spcPts val="1000"/>
              </a:spcBef>
              <a:buFont typeface="Arial Nova" panose="020B0604020202020204" pitchFamily="34" charset="0"/>
              <a:buChar char="•"/>
              <a:defRPr sz="1300" b="0" spc="-20" baseline="0">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sp>
        <p:nvSpPr>
          <p:cNvPr id="22" name="Text Placeholder 2">
            <a:extLst>
              <a:ext uri="{FF2B5EF4-FFF2-40B4-BE49-F238E27FC236}">
                <a16:creationId xmlns:a16="http://schemas.microsoft.com/office/drawing/2014/main" id="{C1A38C30-680B-1FDB-FC40-39A5E752D2BD}"/>
              </a:ext>
            </a:extLst>
          </p:cNvPr>
          <p:cNvSpPr>
            <a:spLocks noGrp="1"/>
          </p:cNvSpPr>
          <p:nvPr>
            <p:ph type="body" sz="quarter" idx="46"/>
          </p:nvPr>
        </p:nvSpPr>
        <p:spPr>
          <a:xfrm>
            <a:off x="8102491" y="6121291"/>
            <a:ext cx="1687513" cy="627489"/>
          </a:xfrm>
          <a:noFill/>
        </p:spPr>
        <p:txBody>
          <a:bodyPr lIns="0" tIns="0" rIns="0" bIns="0"/>
          <a:lstStyle>
            <a:lvl1pPr>
              <a:spcBef>
                <a:spcPts val="0"/>
              </a:spcBef>
              <a:spcAft>
                <a:spcPts val="0"/>
              </a:spcAft>
              <a:defRPr sz="1300" b="1" spc="-20" baseline="0"/>
            </a:lvl1pPr>
            <a:lvl2pPr marL="144000" indent="-144000">
              <a:spcBef>
                <a:spcPts val="1000"/>
              </a:spcBef>
              <a:buFont typeface="Arial Nova" panose="020B0604020202020204" pitchFamily="34" charset="0"/>
              <a:buChar char="•"/>
              <a:defRPr sz="1300" b="0" spc="-20" baseline="0">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sp>
        <p:nvSpPr>
          <p:cNvPr id="23" name="Text Placeholder 2">
            <a:extLst>
              <a:ext uri="{FF2B5EF4-FFF2-40B4-BE49-F238E27FC236}">
                <a16:creationId xmlns:a16="http://schemas.microsoft.com/office/drawing/2014/main" id="{58FAA006-FE0F-759D-E75D-11CBC36139FC}"/>
              </a:ext>
            </a:extLst>
          </p:cNvPr>
          <p:cNvSpPr>
            <a:spLocks noGrp="1"/>
          </p:cNvSpPr>
          <p:nvPr>
            <p:ph type="body" sz="quarter" idx="47"/>
          </p:nvPr>
        </p:nvSpPr>
        <p:spPr>
          <a:xfrm>
            <a:off x="10113287" y="6121291"/>
            <a:ext cx="1687513" cy="627489"/>
          </a:xfrm>
          <a:noFill/>
        </p:spPr>
        <p:txBody>
          <a:bodyPr lIns="0" tIns="0" rIns="0" bIns="0"/>
          <a:lstStyle>
            <a:lvl1pPr>
              <a:spcBef>
                <a:spcPts val="0"/>
              </a:spcBef>
              <a:spcAft>
                <a:spcPts val="0"/>
              </a:spcAft>
              <a:defRPr sz="1300" b="1" spc="-20" baseline="0"/>
            </a:lvl1pPr>
            <a:lvl2pPr marL="144000" indent="-144000">
              <a:spcBef>
                <a:spcPts val="1000"/>
              </a:spcBef>
              <a:buFont typeface="Arial Nova" panose="020B0604020202020204" pitchFamily="34" charset="0"/>
              <a:buChar char="•"/>
              <a:defRPr sz="1300" b="0" spc="-20" baseline="0">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483691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Left with Infographic">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2070101" y="1868988"/>
            <a:ext cx="2154237" cy="4601662"/>
          </a:xfrm>
        </p:spPr>
        <p:txBody>
          <a:bodyPr/>
          <a:lstStyle>
            <a:lvl1pPr marL="0" indent="0">
              <a:spcBef>
                <a:spcPts val="1200"/>
              </a:spcBef>
              <a:buNone/>
              <a:defRPr sz="1300" spc="-20" baseline="0">
                <a:solidFill>
                  <a:schemeClr val="tx1"/>
                </a:solidFill>
              </a:defRPr>
            </a:lvl1pPr>
            <a:lvl2pPr marL="180000" indent="-180000">
              <a:spcBef>
                <a:spcPts val="1200"/>
              </a:spcBef>
              <a:defRPr sz="1300" spc="-20" baseline="0">
                <a:solidFill>
                  <a:schemeClr val="tx1"/>
                </a:solidFill>
              </a:defRPr>
            </a:lvl2pPr>
            <a:lvl3pPr marL="324000" indent="-144000">
              <a:spcBef>
                <a:spcPts val="1000"/>
              </a:spcBef>
              <a:defRPr sz="1100" spc="20" baseline="0">
                <a:solidFill>
                  <a:schemeClr val="tx1"/>
                </a:solidFill>
              </a:defRPr>
            </a:lvl3pPr>
            <a:lvl4pPr marL="432000" indent="-108000">
              <a:spcBef>
                <a:spcPts val="800"/>
              </a:spcBef>
              <a:defRPr sz="900" spc="20" baseline="0">
                <a:solidFill>
                  <a:schemeClr val="tx1"/>
                </a:solidFill>
              </a:defRPr>
            </a:lvl4pPr>
            <a:lvl5pPr marL="540000" indent="-108000">
              <a:spcBef>
                <a:spcPts val="800"/>
              </a:spcBef>
              <a:defRPr sz="900" spc="20"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C3730D7D-B2A4-280F-9488-6FEC15890EDF}"/>
              </a:ext>
            </a:extLst>
          </p:cNvPr>
          <p:cNvSpPr>
            <a:spLocks noGrp="1"/>
          </p:cNvSpPr>
          <p:nvPr>
            <p:ph type="dt" sz="half" idx="18"/>
          </p:nvPr>
        </p:nvSpPr>
        <p:spPr/>
        <p:txBody>
          <a:bodyPr/>
          <a:lstStyle/>
          <a:p>
            <a:r>
              <a:rPr lang="en-US"/>
              <a:t>October 2022</a:t>
            </a:r>
            <a:endParaRPr lang="en-GB" dirty="0"/>
          </a:p>
        </p:txBody>
      </p:sp>
      <p:sp>
        <p:nvSpPr>
          <p:cNvPr id="3" name="Footer Placeholder 2">
            <a:extLst>
              <a:ext uri="{FF2B5EF4-FFF2-40B4-BE49-F238E27FC236}">
                <a16:creationId xmlns:a16="http://schemas.microsoft.com/office/drawing/2014/main" id="{5D35D780-AD19-F013-6723-80F32043A3A3}"/>
              </a:ext>
            </a:extLst>
          </p:cNvPr>
          <p:cNvSpPr>
            <a:spLocks noGrp="1"/>
          </p:cNvSpPr>
          <p:nvPr>
            <p:ph type="ftr" sz="quarter" idx="19"/>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5287680F-A47F-B10C-EBAC-A4261A334FCB}"/>
              </a:ext>
            </a:extLst>
          </p:cNvPr>
          <p:cNvSpPr>
            <a:spLocks noGrp="1"/>
          </p:cNvSpPr>
          <p:nvPr>
            <p:ph type="sldNum" sz="quarter" idx="20"/>
          </p:nvPr>
        </p:nvSpPr>
        <p:spPr/>
        <p:txBody>
          <a:bodyPr/>
          <a:lstStyle/>
          <a:p>
            <a:r>
              <a:rPr lang="en-GB"/>
              <a:t>Page </a:t>
            </a:r>
            <a:fld id="{12F85B76-E480-4901-BAB3-25AC276908A3}" type="slidenum">
              <a:rPr lang="en-GB" smtClean="0"/>
              <a:pPr/>
              <a:t>‹#›</a:t>
            </a:fld>
            <a:endParaRPr lang="en-GB" dirty="0"/>
          </a:p>
        </p:txBody>
      </p:sp>
      <p:cxnSp>
        <p:nvCxnSpPr>
          <p:cNvPr id="4" name="Straight Connector 3">
            <a:extLst>
              <a:ext uri="{FF2B5EF4-FFF2-40B4-BE49-F238E27FC236}">
                <a16:creationId xmlns:a16="http://schemas.microsoft.com/office/drawing/2014/main" id="{F1D63CBA-A482-EC65-00CD-C0AAC09870D6}"/>
              </a:ext>
            </a:extLst>
          </p:cNvPr>
          <p:cNvCxnSpPr/>
          <p:nvPr userDrawn="1"/>
        </p:nvCxnSpPr>
        <p:spPr>
          <a:xfrm>
            <a:off x="4409574" y="1904008"/>
            <a:ext cx="0" cy="45729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09733D7-9F52-067E-37F5-3CEBD8F32402}"/>
              </a:ext>
            </a:extLst>
          </p:cNvPr>
          <p:cNvCxnSpPr/>
          <p:nvPr userDrawn="1"/>
        </p:nvCxnSpPr>
        <p:spPr>
          <a:xfrm>
            <a:off x="4600575" y="1904008"/>
            <a:ext cx="72110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934849B5-1F80-8D28-EA54-A0F888C497B0}"/>
              </a:ext>
            </a:extLst>
          </p:cNvPr>
          <p:cNvSpPr>
            <a:spLocks noGrp="1"/>
          </p:cNvSpPr>
          <p:nvPr>
            <p:ph type="pic" sz="quarter" idx="21" hasCustomPrompt="1"/>
          </p:nvPr>
        </p:nvSpPr>
        <p:spPr>
          <a:xfrm>
            <a:off x="4600575" y="4184651"/>
            <a:ext cx="3371850" cy="2286000"/>
          </a:xfrm>
          <a:solidFill>
            <a:schemeClr val="bg1">
              <a:lumMod val="95000"/>
            </a:schemeClr>
          </a:solidFill>
        </p:spPr>
        <p:txBody>
          <a:bodyPr lIns="0" tIns="0"/>
          <a:lstStyle>
            <a:lvl1pPr>
              <a:defRPr sz="1100" spc="0" baseline="0"/>
            </a:lvl1pPr>
          </a:lstStyle>
          <a:p>
            <a:r>
              <a:rPr lang="en-GB"/>
              <a:t>Add screenshot here</a:t>
            </a:r>
          </a:p>
        </p:txBody>
      </p:sp>
      <p:sp>
        <p:nvSpPr>
          <p:cNvPr id="16" name="Picture Placeholder 14">
            <a:extLst>
              <a:ext uri="{FF2B5EF4-FFF2-40B4-BE49-F238E27FC236}">
                <a16:creationId xmlns:a16="http://schemas.microsoft.com/office/drawing/2014/main" id="{82B6AA3E-1E2E-C1AF-0483-204EE381769A}"/>
              </a:ext>
            </a:extLst>
          </p:cNvPr>
          <p:cNvSpPr>
            <a:spLocks noGrp="1"/>
          </p:cNvSpPr>
          <p:nvPr>
            <p:ph type="pic" sz="quarter" idx="22" hasCustomPrompt="1"/>
          </p:nvPr>
        </p:nvSpPr>
        <p:spPr>
          <a:xfrm>
            <a:off x="8436305" y="4184651"/>
            <a:ext cx="3371850" cy="2286000"/>
          </a:xfrm>
          <a:solidFill>
            <a:schemeClr val="bg1">
              <a:lumMod val="95000"/>
            </a:schemeClr>
          </a:solidFill>
        </p:spPr>
        <p:txBody>
          <a:bodyPr lIns="0" tIns="0"/>
          <a:lstStyle>
            <a:lvl1pPr>
              <a:defRPr sz="1100" spc="0" baseline="0"/>
            </a:lvl1pPr>
          </a:lstStyle>
          <a:p>
            <a:r>
              <a:rPr lang="en-GB"/>
              <a:t>Add screenshot here</a:t>
            </a:r>
          </a:p>
        </p:txBody>
      </p:sp>
    </p:spTree>
    <p:extLst>
      <p:ext uri="{BB962C8B-B14F-4D97-AF65-F5344CB8AC3E}">
        <p14:creationId xmlns:p14="http://schemas.microsoft.com/office/powerpoint/2010/main" val="3066813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nd Infographic White">
    <p:bg>
      <p:bgPr>
        <a:solidFill>
          <a:schemeClr val="bg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7205663"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4694734E-BF1F-5305-36DA-1FCFA026F3D6}"/>
              </a:ext>
            </a:extLst>
          </p:cNvPr>
          <p:cNvSpPr>
            <a:spLocks noGrp="1"/>
          </p:cNvSpPr>
          <p:nvPr>
            <p:ph type="body" sz="quarter" idx="32"/>
          </p:nvPr>
        </p:nvSpPr>
        <p:spPr>
          <a:xfrm>
            <a:off x="9656762" y="360000"/>
            <a:ext cx="2149075" cy="6110650"/>
          </a:xfrm>
          <a:noFill/>
        </p:spPr>
        <p:txBody>
          <a:bodyPr lIns="0" tIns="0" rIns="0" bIns="0"/>
          <a:lstStyle>
            <a:lvl1pPr marL="108000" indent="-108000">
              <a:spcBef>
                <a:spcPts val="1200"/>
              </a:spcBef>
              <a:spcAft>
                <a:spcPts val="0"/>
              </a:spcAft>
              <a:buFont typeface="Arial Nova" panose="020B0604020202020204" pitchFamily="34" charset="0"/>
              <a:buChar char="•"/>
              <a:defRPr sz="1300" b="0" spc="-20" baseline="0"/>
            </a:lvl1pPr>
            <a:lvl2pPr marL="0" indent="0">
              <a:spcBef>
                <a:spcPts val="1800"/>
              </a:spcBef>
              <a:buFont typeface="Arial Nova" panose="020B0604020202020204" pitchFamily="34" charset="0"/>
              <a:buNone/>
              <a:defRPr sz="1300" b="1" spc="-20" baseline="0">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4093F4F1-8DE0-9675-8FE8-22284070F704}"/>
              </a:ext>
            </a:extLst>
          </p:cNvPr>
          <p:cNvSpPr>
            <a:spLocks noGrp="1"/>
          </p:cNvSpPr>
          <p:nvPr>
            <p:ph type="dt" sz="half" idx="33"/>
          </p:nvPr>
        </p:nvSpPr>
        <p:spPr/>
        <p:txBody>
          <a:bodyPr/>
          <a:lstStyle/>
          <a:p>
            <a:r>
              <a:rPr lang="en-US"/>
              <a:t>October 2022</a:t>
            </a:r>
            <a:endParaRPr lang="en-GB" dirty="0"/>
          </a:p>
        </p:txBody>
      </p:sp>
      <p:sp>
        <p:nvSpPr>
          <p:cNvPr id="3" name="Footer Placeholder 2">
            <a:extLst>
              <a:ext uri="{FF2B5EF4-FFF2-40B4-BE49-F238E27FC236}">
                <a16:creationId xmlns:a16="http://schemas.microsoft.com/office/drawing/2014/main" id="{F884A802-3A33-7886-B575-F2699F3A01E7}"/>
              </a:ext>
            </a:extLst>
          </p:cNvPr>
          <p:cNvSpPr>
            <a:spLocks noGrp="1"/>
          </p:cNvSpPr>
          <p:nvPr>
            <p:ph type="ftr" sz="quarter" idx="34"/>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FE8294F2-20FD-64CD-F8C9-D70C89A45F8E}"/>
              </a:ext>
            </a:extLst>
          </p:cNvPr>
          <p:cNvSpPr>
            <a:spLocks noGrp="1"/>
          </p:cNvSpPr>
          <p:nvPr>
            <p:ph type="sldNum" sz="quarter" idx="35"/>
          </p:nvPr>
        </p:nvSpPr>
        <p:spPr/>
        <p:txBody>
          <a:bodyPr/>
          <a:lstStyle/>
          <a:p>
            <a:r>
              <a:rPr lang="en-GB"/>
              <a:t>Page </a:t>
            </a:r>
            <a:fld id="{12F85B76-E480-4901-BAB3-25AC276908A3}" type="slidenum">
              <a:rPr lang="en-GB" smtClean="0"/>
              <a:pPr/>
              <a:t>‹#›</a:t>
            </a:fld>
            <a:endParaRPr lang="en-GB" dirty="0"/>
          </a:p>
        </p:txBody>
      </p:sp>
      <p:cxnSp>
        <p:nvCxnSpPr>
          <p:cNvPr id="12" name="Straight Connector 11">
            <a:extLst>
              <a:ext uri="{FF2B5EF4-FFF2-40B4-BE49-F238E27FC236}">
                <a16:creationId xmlns:a16="http://schemas.microsoft.com/office/drawing/2014/main" id="{D8AB83A8-2BF6-9899-8D33-4AC81DE41FEA}"/>
              </a:ext>
            </a:extLst>
          </p:cNvPr>
          <p:cNvCxnSpPr/>
          <p:nvPr userDrawn="1"/>
        </p:nvCxnSpPr>
        <p:spPr>
          <a:xfrm>
            <a:off x="2068292" y="1905000"/>
            <a:ext cx="72074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02267D-B712-2EE2-E627-907D4C0CC1BC}"/>
              </a:ext>
            </a:extLst>
          </p:cNvPr>
          <p:cNvCxnSpPr/>
          <p:nvPr userDrawn="1"/>
        </p:nvCxnSpPr>
        <p:spPr>
          <a:xfrm>
            <a:off x="9483723" y="385763"/>
            <a:ext cx="0" cy="60918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5878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and Infographic Peppermint">
    <p:bg>
      <p:bgPr>
        <a:solidFill>
          <a:schemeClr val="accent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7205663"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4694734E-BF1F-5305-36DA-1FCFA026F3D6}"/>
              </a:ext>
            </a:extLst>
          </p:cNvPr>
          <p:cNvSpPr>
            <a:spLocks noGrp="1"/>
          </p:cNvSpPr>
          <p:nvPr>
            <p:ph type="body" sz="quarter" idx="32"/>
          </p:nvPr>
        </p:nvSpPr>
        <p:spPr>
          <a:xfrm>
            <a:off x="9656762" y="360000"/>
            <a:ext cx="2149075" cy="6110650"/>
          </a:xfrm>
          <a:noFill/>
        </p:spPr>
        <p:txBody>
          <a:bodyPr lIns="0" tIns="0" rIns="0" bIns="0"/>
          <a:lstStyle>
            <a:lvl1pPr marL="108000" indent="-108000">
              <a:spcBef>
                <a:spcPts val="1200"/>
              </a:spcBef>
              <a:spcAft>
                <a:spcPts val="0"/>
              </a:spcAft>
              <a:buFont typeface="Arial Nova" panose="020B0604020202020204" pitchFamily="34" charset="0"/>
              <a:buChar char="•"/>
              <a:defRPr sz="1300" b="0" spc="-20" baseline="0"/>
            </a:lvl1pPr>
            <a:lvl2pPr marL="0" indent="0">
              <a:spcBef>
                <a:spcPts val="1800"/>
              </a:spcBef>
              <a:buFont typeface="Arial Nova" panose="020B0604020202020204" pitchFamily="34" charset="0"/>
              <a:buNone/>
              <a:defRPr sz="1300" b="1" spc="-20" baseline="0">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4093F4F1-8DE0-9675-8FE8-22284070F704}"/>
              </a:ext>
            </a:extLst>
          </p:cNvPr>
          <p:cNvSpPr>
            <a:spLocks noGrp="1"/>
          </p:cNvSpPr>
          <p:nvPr>
            <p:ph type="dt" sz="half" idx="33"/>
          </p:nvPr>
        </p:nvSpPr>
        <p:spPr/>
        <p:txBody>
          <a:bodyPr/>
          <a:lstStyle/>
          <a:p>
            <a:r>
              <a:rPr lang="en-US"/>
              <a:t>October 2022</a:t>
            </a:r>
            <a:endParaRPr lang="en-GB" dirty="0"/>
          </a:p>
        </p:txBody>
      </p:sp>
      <p:sp>
        <p:nvSpPr>
          <p:cNvPr id="3" name="Footer Placeholder 2">
            <a:extLst>
              <a:ext uri="{FF2B5EF4-FFF2-40B4-BE49-F238E27FC236}">
                <a16:creationId xmlns:a16="http://schemas.microsoft.com/office/drawing/2014/main" id="{F884A802-3A33-7886-B575-F2699F3A01E7}"/>
              </a:ext>
            </a:extLst>
          </p:cNvPr>
          <p:cNvSpPr>
            <a:spLocks noGrp="1"/>
          </p:cNvSpPr>
          <p:nvPr>
            <p:ph type="ftr" sz="quarter" idx="34"/>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FE8294F2-20FD-64CD-F8C9-D70C89A45F8E}"/>
              </a:ext>
            </a:extLst>
          </p:cNvPr>
          <p:cNvSpPr>
            <a:spLocks noGrp="1"/>
          </p:cNvSpPr>
          <p:nvPr>
            <p:ph type="sldNum" sz="quarter" idx="35"/>
          </p:nvPr>
        </p:nvSpPr>
        <p:spPr/>
        <p:txBody>
          <a:bodyPr/>
          <a:lstStyle/>
          <a:p>
            <a:r>
              <a:rPr lang="en-GB"/>
              <a:t>Page </a:t>
            </a:r>
            <a:fld id="{12F85B76-E480-4901-BAB3-25AC276908A3}" type="slidenum">
              <a:rPr lang="en-GB" smtClean="0"/>
              <a:pPr/>
              <a:t>‹#›</a:t>
            </a:fld>
            <a:endParaRPr lang="en-GB" dirty="0"/>
          </a:p>
        </p:txBody>
      </p:sp>
      <p:cxnSp>
        <p:nvCxnSpPr>
          <p:cNvPr id="12" name="Straight Connector 11">
            <a:extLst>
              <a:ext uri="{FF2B5EF4-FFF2-40B4-BE49-F238E27FC236}">
                <a16:creationId xmlns:a16="http://schemas.microsoft.com/office/drawing/2014/main" id="{D8AB83A8-2BF6-9899-8D33-4AC81DE41FEA}"/>
              </a:ext>
            </a:extLst>
          </p:cNvPr>
          <p:cNvCxnSpPr/>
          <p:nvPr userDrawn="1"/>
        </p:nvCxnSpPr>
        <p:spPr>
          <a:xfrm>
            <a:off x="2068292" y="1905000"/>
            <a:ext cx="72074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02267D-B712-2EE2-E627-907D4C0CC1BC}"/>
              </a:ext>
            </a:extLst>
          </p:cNvPr>
          <p:cNvCxnSpPr/>
          <p:nvPr userDrawn="1"/>
        </p:nvCxnSpPr>
        <p:spPr>
          <a:xfrm>
            <a:off x="9483723" y="385763"/>
            <a:ext cx="0" cy="60918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271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istory">
    <p:bg>
      <p:bgPr>
        <a:solidFill>
          <a:schemeClr val="accent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2070100" y="1874042"/>
            <a:ext cx="1303337" cy="3069434"/>
          </a:xfrm>
          <a:noFill/>
        </p:spPr>
        <p:txBody>
          <a:bodyPr lIns="0" tIns="0" rIns="0" bIns="0"/>
          <a:lstStyle>
            <a:lvl1pPr>
              <a:spcBef>
                <a:spcPts val="800"/>
              </a:spcBef>
              <a:spcAft>
                <a:spcPts val="0"/>
              </a:spcAft>
              <a:defRPr sz="1100" b="1" spc="-20" baseline="0">
                <a:solidFill>
                  <a:schemeClr val="tx1"/>
                </a:solidFill>
              </a:defRPr>
            </a:lvl1pPr>
            <a:lvl2pPr marL="0" indent="0">
              <a:spcBef>
                <a:spcPts val="0"/>
              </a:spcBef>
              <a:buFont typeface="Arial Nova" panose="020B0604020202020204" pitchFamily="34" charset="0"/>
              <a:buNone/>
              <a:defRPr sz="1100" b="0" spc="-20" baseline="0">
                <a:solidFill>
                  <a:schemeClr val="tx1"/>
                </a:solidFill>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pic>
        <p:nvPicPr>
          <p:cNvPr id="10" name="Graphic 9">
            <a:extLst>
              <a:ext uri="{FF2B5EF4-FFF2-40B4-BE49-F238E27FC236}">
                <a16:creationId xmlns:a16="http://schemas.microsoft.com/office/drawing/2014/main" id="{4E08D3B3-85F4-678A-41A5-55E051FDF6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70100" y="6217804"/>
            <a:ext cx="9734549" cy="252846"/>
          </a:xfrm>
          <a:prstGeom prst="rect">
            <a:avLst/>
          </a:prstGeom>
        </p:spPr>
      </p:pic>
      <p:sp>
        <p:nvSpPr>
          <p:cNvPr id="7" name="Text Placeholder 6">
            <a:extLst>
              <a:ext uri="{FF2B5EF4-FFF2-40B4-BE49-F238E27FC236}">
                <a16:creationId xmlns:a16="http://schemas.microsoft.com/office/drawing/2014/main" id="{CE6571BF-80E0-AF58-4BDF-DD0CD5D192A8}"/>
              </a:ext>
            </a:extLst>
          </p:cNvPr>
          <p:cNvSpPr>
            <a:spLocks noGrp="1"/>
          </p:cNvSpPr>
          <p:nvPr>
            <p:ph type="body" sz="quarter" idx="25" hasCustomPrompt="1"/>
          </p:nvPr>
        </p:nvSpPr>
        <p:spPr>
          <a:xfrm>
            <a:off x="1920081" y="4175125"/>
            <a:ext cx="1011238" cy="2152650"/>
          </a:xfrm>
        </p:spPr>
        <p:txBody>
          <a:bodyPr vert="vert270"/>
          <a:lstStyle>
            <a:lvl1pPr>
              <a:defRPr sz="5000" spc="-200" baseline="0">
                <a:solidFill>
                  <a:schemeClr val="tx1"/>
                </a:solidFill>
                <a:latin typeface="+mj-lt"/>
              </a:defRPr>
            </a:lvl1pPr>
          </a:lstStyle>
          <a:p>
            <a:pPr lvl="0"/>
            <a:r>
              <a:rPr lang="en-US" dirty="0"/>
              <a:t>0000s</a:t>
            </a:r>
            <a:endParaRPr lang="en-GB" dirty="0"/>
          </a:p>
        </p:txBody>
      </p:sp>
      <p:cxnSp>
        <p:nvCxnSpPr>
          <p:cNvPr id="16" name="Straight Connector 15">
            <a:extLst>
              <a:ext uri="{FF2B5EF4-FFF2-40B4-BE49-F238E27FC236}">
                <a16:creationId xmlns:a16="http://schemas.microsoft.com/office/drawing/2014/main" id="{6DA01FE0-0E51-05AC-CC92-3723F5814499}"/>
              </a:ext>
            </a:extLst>
          </p:cNvPr>
          <p:cNvCxnSpPr/>
          <p:nvPr userDrawn="1"/>
        </p:nvCxnSpPr>
        <p:spPr>
          <a:xfrm>
            <a:off x="3564400" y="1905000"/>
            <a:ext cx="0" cy="43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AEFDC2CA-944D-C74C-2272-AB97F8281463}"/>
              </a:ext>
            </a:extLst>
          </p:cNvPr>
          <p:cNvSpPr>
            <a:spLocks noGrp="1"/>
          </p:cNvSpPr>
          <p:nvPr>
            <p:ph type="body" sz="quarter" idx="26"/>
          </p:nvPr>
        </p:nvSpPr>
        <p:spPr>
          <a:xfrm>
            <a:off x="3755363" y="1874042"/>
            <a:ext cx="1303337" cy="3069434"/>
          </a:xfrm>
          <a:noFill/>
        </p:spPr>
        <p:txBody>
          <a:bodyPr lIns="0" tIns="0" rIns="0" bIns="0"/>
          <a:lstStyle>
            <a:lvl1pPr>
              <a:spcBef>
                <a:spcPts val="800"/>
              </a:spcBef>
              <a:spcAft>
                <a:spcPts val="0"/>
              </a:spcAft>
              <a:defRPr sz="1100" b="1" spc="-20" baseline="0">
                <a:solidFill>
                  <a:schemeClr val="tx1"/>
                </a:solidFill>
              </a:defRPr>
            </a:lvl1pPr>
            <a:lvl2pPr marL="0" indent="0">
              <a:spcBef>
                <a:spcPts val="0"/>
              </a:spcBef>
              <a:buFont typeface="Arial Nova" panose="020B0604020202020204" pitchFamily="34" charset="0"/>
              <a:buNone/>
              <a:defRPr sz="1100" b="0" spc="-20" baseline="0">
                <a:solidFill>
                  <a:schemeClr val="tx1"/>
                </a:solidFill>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cxnSp>
        <p:nvCxnSpPr>
          <p:cNvPr id="22" name="Straight Connector 21">
            <a:extLst>
              <a:ext uri="{FF2B5EF4-FFF2-40B4-BE49-F238E27FC236}">
                <a16:creationId xmlns:a16="http://schemas.microsoft.com/office/drawing/2014/main" id="{74AACAC6-3953-D668-EFF2-BD1AFF194013}"/>
              </a:ext>
            </a:extLst>
          </p:cNvPr>
          <p:cNvCxnSpPr/>
          <p:nvPr userDrawn="1"/>
        </p:nvCxnSpPr>
        <p:spPr>
          <a:xfrm>
            <a:off x="5249663" y="1905000"/>
            <a:ext cx="0" cy="43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19CE6CD7-90EE-5465-0FC8-5B3DCCB89D53}"/>
              </a:ext>
            </a:extLst>
          </p:cNvPr>
          <p:cNvSpPr>
            <a:spLocks noGrp="1"/>
          </p:cNvSpPr>
          <p:nvPr>
            <p:ph type="body" sz="quarter" idx="27"/>
          </p:nvPr>
        </p:nvSpPr>
        <p:spPr>
          <a:xfrm>
            <a:off x="5440626" y="1874042"/>
            <a:ext cx="1303337" cy="3069434"/>
          </a:xfrm>
          <a:noFill/>
        </p:spPr>
        <p:txBody>
          <a:bodyPr lIns="0" tIns="0" rIns="0" bIns="0"/>
          <a:lstStyle>
            <a:lvl1pPr>
              <a:spcBef>
                <a:spcPts val="800"/>
              </a:spcBef>
              <a:spcAft>
                <a:spcPts val="0"/>
              </a:spcAft>
              <a:defRPr sz="1100" b="1" spc="-20" baseline="0">
                <a:solidFill>
                  <a:schemeClr val="tx1"/>
                </a:solidFill>
              </a:defRPr>
            </a:lvl1pPr>
            <a:lvl2pPr marL="0" indent="0">
              <a:spcBef>
                <a:spcPts val="0"/>
              </a:spcBef>
              <a:buFont typeface="Arial Nova" panose="020B0604020202020204" pitchFamily="34" charset="0"/>
              <a:buNone/>
              <a:defRPr sz="1100" b="0" spc="-20" baseline="0">
                <a:solidFill>
                  <a:schemeClr val="tx1"/>
                </a:solidFill>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cxnSp>
        <p:nvCxnSpPr>
          <p:cNvPr id="24" name="Straight Connector 23">
            <a:extLst>
              <a:ext uri="{FF2B5EF4-FFF2-40B4-BE49-F238E27FC236}">
                <a16:creationId xmlns:a16="http://schemas.microsoft.com/office/drawing/2014/main" id="{C8FBCC42-31FC-1CA5-10DC-3499D3F77B15}"/>
              </a:ext>
            </a:extLst>
          </p:cNvPr>
          <p:cNvCxnSpPr/>
          <p:nvPr userDrawn="1"/>
        </p:nvCxnSpPr>
        <p:spPr>
          <a:xfrm>
            <a:off x="6934926" y="1905000"/>
            <a:ext cx="0" cy="43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2">
            <a:extLst>
              <a:ext uri="{FF2B5EF4-FFF2-40B4-BE49-F238E27FC236}">
                <a16:creationId xmlns:a16="http://schemas.microsoft.com/office/drawing/2014/main" id="{A46861E6-DFDF-B3F2-306A-6A168B2F3E02}"/>
              </a:ext>
            </a:extLst>
          </p:cNvPr>
          <p:cNvSpPr>
            <a:spLocks noGrp="1"/>
          </p:cNvSpPr>
          <p:nvPr>
            <p:ph type="body" sz="quarter" idx="28"/>
          </p:nvPr>
        </p:nvSpPr>
        <p:spPr>
          <a:xfrm>
            <a:off x="7125889" y="1874042"/>
            <a:ext cx="1303337" cy="3069434"/>
          </a:xfrm>
          <a:noFill/>
        </p:spPr>
        <p:txBody>
          <a:bodyPr lIns="0" tIns="0" rIns="0" bIns="0"/>
          <a:lstStyle>
            <a:lvl1pPr>
              <a:spcBef>
                <a:spcPts val="800"/>
              </a:spcBef>
              <a:spcAft>
                <a:spcPts val="0"/>
              </a:spcAft>
              <a:defRPr sz="1100" b="1" spc="-20" baseline="0">
                <a:solidFill>
                  <a:schemeClr val="tx1"/>
                </a:solidFill>
              </a:defRPr>
            </a:lvl1pPr>
            <a:lvl2pPr marL="0" indent="0">
              <a:spcBef>
                <a:spcPts val="0"/>
              </a:spcBef>
              <a:buFont typeface="Arial Nova" panose="020B0604020202020204" pitchFamily="34" charset="0"/>
              <a:buNone/>
              <a:defRPr sz="1100" b="0" spc="-20" baseline="0">
                <a:solidFill>
                  <a:schemeClr val="tx1"/>
                </a:solidFill>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cxnSp>
        <p:nvCxnSpPr>
          <p:cNvPr id="26" name="Straight Connector 25">
            <a:extLst>
              <a:ext uri="{FF2B5EF4-FFF2-40B4-BE49-F238E27FC236}">
                <a16:creationId xmlns:a16="http://schemas.microsoft.com/office/drawing/2014/main" id="{546792CC-A0F0-ED9A-44F4-1A87E5011DB6}"/>
              </a:ext>
            </a:extLst>
          </p:cNvPr>
          <p:cNvCxnSpPr/>
          <p:nvPr userDrawn="1"/>
        </p:nvCxnSpPr>
        <p:spPr>
          <a:xfrm>
            <a:off x="8620189" y="1905000"/>
            <a:ext cx="0" cy="43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2">
            <a:extLst>
              <a:ext uri="{FF2B5EF4-FFF2-40B4-BE49-F238E27FC236}">
                <a16:creationId xmlns:a16="http://schemas.microsoft.com/office/drawing/2014/main" id="{926CFCB7-50AA-4C2B-9DC9-A63DC8F5FDAB}"/>
              </a:ext>
            </a:extLst>
          </p:cNvPr>
          <p:cNvSpPr>
            <a:spLocks noGrp="1"/>
          </p:cNvSpPr>
          <p:nvPr>
            <p:ph type="body" sz="quarter" idx="29"/>
          </p:nvPr>
        </p:nvSpPr>
        <p:spPr>
          <a:xfrm>
            <a:off x="8811152" y="1874042"/>
            <a:ext cx="1303337" cy="3069434"/>
          </a:xfrm>
          <a:noFill/>
        </p:spPr>
        <p:txBody>
          <a:bodyPr lIns="0" tIns="0" rIns="0" bIns="0"/>
          <a:lstStyle>
            <a:lvl1pPr>
              <a:spcBef>
                <a:spcPts val="800"/>
              </a:spcBef>
              <a:spcAft>
                <a:spcPts val="0"/>
              </a:spcAft>
              <a:defRPr sz="1100" b="1" spc="-20" baseline="0">
                <a:solidFill>
                  <a:schemeClr val="tx1"/>
                </a:solidFill>
              </a:defRPr>
            </a:lvl1pPr>
            <a:lvl2pPr marL="0" indent="0">
              <a:spcBef>
                <a:spcPts val="0"/>
              </a:spcBef>
              <a:buFont typeface="Arial Nova" panose="020B0604020202020204" pitchFamily="34" charset="0"/>
              <a:buNone/>
              <a:defRPr sz="1100" b="0" spc="-20" baseline="0">
                <a:solidFill>
                  <a:schemeClr val="tx1"/>
                </a:solidFill>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cxnSp>
        <p:nvCxnSpPr>
          <p:cNvPr id="28" name="Straight Connector 27">
            <a:extLst>
              <a:ext uri="{FF2B5EF4-FFF2-40B4-BE49-F238E27FC236}">
                <a16:creationId xmlns:a16="http://schemas.microsoft.com/office/drawing/2014/main" id="{384E01C7-21A6-3C6E-B533-C832A8359DAE}"/>
              </a:ext>
            </a:extLst>
          </p:cNvPr>
          <p:cNvCxnSpPr/>
          <p:nvPr userDrawn="1"/>
        </p:nvCxnSpPr>
        <p:spPr>
          <a:xfrm>
            <a:off x="10305452" y="1905000"/>
            <a:ext cx="0" cy="43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849FC379-8CEF-E473-2C37-BCAFAE83A56B}"/>
              </a:ext>
            </a:extLst>
          </p:cNvPr>
          <p:cNvSpPr>
            <a:spLocks noGrp="1"/>
          </p:cNvSpPr>
          <p:nvPr>
            <p:ph type="body" sz="quarter" idx="30"/>
          </p:nvPr>
        </p:nvSpPr>
        <p:spPr>
          <a:xfrm>
            <a:off x="10496417" y="1874042"/>
            <a:ext cx="1303337" cy="3834608"/>
          </a:xfrm>
          <a:noFill/>
        </p:spPr>
        <p:txBody>
          <a:bodyPr lIns="0" tIns="0" rIns="0" bIns="0"/>
          <a:lstStyle>
            <a:lvl1pPr>
              <a:spcBef>
                <a:spcPts val="800"/>
              </a:spcBef>
              <a:spcAft>
                <a:spcPts val="0"/>
              </a:spcAft>
              <a:defRPr sz="1100" b="1" spc="-20" baseline="0">
                <a:solidFill>
                  <a:schemeClr val="tx1"/>
                </a:solidFill>
              </a:defRPr>
            </a:lvl1pPr>
            <a:lvl2pPr marL="0" indent="0">
              <a:spcBef>
                <a:spcPts val="0"/>
              </a:spcBef>
              <a:buFont typeface="Arial Nova" panose="020B0604020202020204" pitchFamily="34" charset="0"/>
              <a:buNone/>
              <a:defRPr sz="1100" b="0" spc="-20" baseline="0">
                <a:solidFill>
                  <a:schemeClr val="tx1"/>
                </a:solidFill>
                <a:latin typeface="+mn-lt"/>
              </a:defRPr>
            </a:lvl2pPr>
            <a:lvl3pPr marL="0" indent="0">
              <a:spcBef>
                <a:spcPts val="1200"/>
              </a:spcBef>
              <a:buNone/>
              <a:defRPr sz="1300"/>
            </a:lvl3pPr>
            <a:lvl4pPr>
              <a:defRPr sz="1100"/>
            </a:lvl4pPr>
            <a:lvl5pPr>
              <a:defRPr sz="1100"/>
            </a:lvl5pPr>
          </a:lstStyle>
          <a:p>
            <a:pPr lvl="0"/>
            <a:r>
              <a:rPr lang="en-US"/>
              <a:t>Click to edit Master text styles</a:t>
            </a:r>
          </a:p>
          <a:p>
            <a:pPr lvl="1"/>
            <a:r>
              <a:rPr lang="en-US"/>
              <a:t>Second level</a:t>
            </a:r>
          </a:p>
        </p:txBody>
      </p:sp>
      <p:sp>
        <p:nvSpPr>
          <p:cNvPr id="31" name="Text Placeholder 6">
            <a:extLst>
              <a:ext uri="{FF2B5EF4-FFF2-40B4-BE49-F238E27FC236}">
                <a16:creationId xmlns:a16="http://schemas.microsoft.com/office/drawing/2014/main" id="{992F6A79-B151-46A1-B411-C31DE839E074}"/>
              </a:ext>
            </a:extLst>
          </p:cNvPr>
          <p:cNvSpPr>
            <a:spLocks noGrp="1"/>
          </p:cNvSpPr>
          <p:nvPr>
            <p:ph type="body" sz="quarter" idx="31" hasCustomPrompt="1"/>
          </p:nvPr>
        </p:nvSpPr>
        <p:spPr>
          <a:xfrm>
            <a:off x="3617416" y="4175125"/>
            <a:ext cx="1011238" cy="2152650"/>
          </a:xfrm>
        </p:spPr>
        <p:txBody>
          <a:bodyPr vert="vert270"/>
          <a:lstStyle>
            <a:lvl1pPr>
              <a:defRPr sz="5000" spc="-200" baseline="0">
                <a:solidFill>
                  <a:schemeClr val="tx1"/>
                </a:solidFill>
                <a:latin typeface="+mj-lt"/>
              </a:defRPr>
            </a:lvl1pPr>
          </a:lstStyle>
          <a:p>
            <a:pPr lvl="0"/>
            <a:r>
              <a:rPr lang="en-US" dirty="0"/>
              <a:t>0000s</a:t>
            </a:r>
            <a:endParaRPr lang="en-GB" dirty="0"/>
          </a:p>
        </p:txBody>
      </p:sp>
      <p:sp>
        <p:nvSpPr>
          <p:cNvPr id="32" name="Text Placeholder 6">
            <a:extLst>
              <a:ext uri="{FF2B5EF4-FFF2-40B4-BE49-F238E27FC236}">
                <a16:creationId xmlns:a16="http://schemas.microsoft.com/office/drawing/2014/main" id="{C9E16879-7DEB-E03B-53A0-BFD8801CF49E}"/>
              </a:ext>
            </a:extLst>
          </p:cNvPr>
          <p:cNvSpPr>
            <a:spLocks noGrp="1"/>
          </p:cNvSpPr>
          <p:nvPr>
            <p:ph type="body" sz="quarter" idx="32" hasCustomPrompt="1"/>
          </p:nvPr>
        </p:nvSpPr>
        <p:spPr>
          <a:xfrm>
            <a:off x="5302269" y="4175125"/>
            <a:ext cx="1011238" cy="2152650"/>
          </a:xfrm>
        </p:spPr>
        <p:txBody>
          <a:bodyPr vert="vert270"/>
          <a:lstStyle>
            <a:lvl1pPr>
              <a:defRPr sz="5000" spc="-200" baseline="0">
                <a:solidFill>
                  <a:schemeClr val="tx1"/>
                </a:solidFill>
                <a:latin typeface="+mj-lt"/>
              </a:defRPr>
            </a:lvl1pPr>
          </a:lstStyle>
          <a:p>
            <a:pPr lvl="0"/>
            <a:r>
              <a:rPr lang="en-US" dirty="0"/>
              <a:t>0000s</a:t>
            </a:r>
            <a:endParaRPr lang="en-GB" dirty="0"/>
          </a:p>
        </p:txBody>
      </p:sp>
      <p:sp>
        <p:nvSpPr>
          <p:cNvPr id="33" name="Text Placeholder 6">
            <a:extLst>
              <a:ext uri="{FF2B5EF4-FFF2-40B4-BE49-F238E27FC236}">
                <a16:creationId xmlns:a16="http://schemas.microsoft.com/office/drawing/2014/main" id="{4B5797DD-19CF-0608-6E77-8729DB5830A8}"/>
              </a:ext>
            </a:extLst>
          </p:cNvPr>
          <p:cNvSpPr>
            <a:spLocks noGrp="1"/>
          </p:cNvSpPr>
          <p:nvPr>
            <p:ph type="body" sz="quarter" idx="33" hasCustomPrompt="1"/>
          </p:nvPr>
        </p:nvSpPr>
        <p:spPr>
          <a:xfrm>
            <a:off x="6987122" y="4175125"/>
            <a:ext cx="1011238" cy="2152650"/>
          </a:xfrm>
        </p:spPr>
        <p:txBody>
          <a:bodyPr vert="vert270"/>
          <a:lstStyle>
            <a:lvl1pPr>
              <a:defRPr sz="5000" spc="-200" baseline="0">
                <a:solidFill>
                  <a:schemeClr val="tx1"/>
                </a:solidFill>
                <a:latin typeface="+mj-lt"/>
              </a:defRPr>
            </a:lvl1pPr>
          </a:lstStyle>
          <a:p>
            <a:pPr lvl="0"/>
            <a:r>
              <a:rPr lang="en-US" dirty="0"/>
              <a:t>0000s</a:t>
            </a:r>
            <a:endParaRPr lang="en-GB" dirty="0"/>
          </a:p>
        </p:txBody>
      </p:sp>
      <p:sp>
        <p:nvSpPr>
          <p:cNvPr id="34" name="Text Placeholder 6">
            <a:extLst>
              <a:ext uri="{FF2B5EF4-FFF2-40B4-BE49-F238E27FC236}">
                <a16:creationId xmlns:a16="http://schemas.microsoft.com/office/drawing/2014/main" id="{8562D1B8-C110-900F-CAC0-7C8ECF205930}"/>
              </a:ext>
            </a:extLst>
          </p:cNvPr>
          <p:cNvSpPr>
            <a:spLocks noGrp="1"/>
          </p:cNvSpPr>
          <p:nvPr>
            <p:ph type="body" sz="quarter" idx="34" hasCustomPrompt="1"/>
          </p:nvPr>
        </p:nvSpPr>
        <p:spPr>
          <a:xfrm>
            <a:off x="8672384" y="4175125"/>
            <a:ext cx="1011238" cy="2152650"/>
          </a:xfrm>
        </p:spPr>
        <p:txBody>
          <a:bodyPr vert="vert270"/>
          <a:lstStyle>
            <a:lvl1pPr>
              <a:defRPr sz="5000" spc="-200" baseline="0">
                <a:solidFill>
                  <a:schemeClr val="tx1"/>
                </a:solidFill>
                <a:latin typeface="+mj-lt"/>
              </a:defRPr>
            </a:lvl1pPr>
          </a:lstStyle>
          <a:p>
            <a:pPr lvl="0"/>
            <a:r>
              <a:rPr lang="en-US" dirty="0"/>
              <a:t>0000s</a:t>
            </a:r>
            <a:endParaRPr lang="en-GB" dirty="0"/>
          </a:p>
        </p:txBody>
      </p:sp>
      <p:sp>
        <p:nvSpPr>
          <p:cNvPr id="2" name="Date Placeholder 1">
            <a:extLst>
              <a:ext uri="{FF2B5EF4-FFF2-40B4-BE49-F238E27FC236}">
                <a16:creationId xmlns:a16="http://schemas.microsoft.com/office/drawing/2014/main" id="{E43F0B1C-4E9A-6A56-CA38-C2ED80E5CA33}"/>
              </a:ext>
            </a:extLst>
          </p:cNvPr>
          <p:cNvSpPr>
            <a:spLocks noGrp="1"/>
          </p:cNvSpPr>
          <p:nvPr>
            <p:ph type="dt" sz="half" idx="35"/>
          </p:nvPr>
        </p:nvSpPr>
        <p:spPr/>
        <p:txBody>
          <a:bodyPr/>
          <a:lstStyle/>
          <a:p>
            <a:r>
              <a:rPr lang="en-US"/>
              <a:t>October 2022</a:t>
            </a:r>
            <a:endParaRPr lang="en-GB" dirty="0"/>
          </a:p>
        </p:txBody>
      </p:sp>
      <p:sp>
        <p:nvSpPr>
          <p:cNvPr id="3" name="Footer Placeholder 2">
            <a:extLst>
              <a:ext uri="{FF2B5EF4-FFF2-40B4-BE49-F238E27FC236}">
                <a16:creationId xmlns:a16="http://schemas.microsoft.com/office/drawing/2014/main" id="{73E79E59-262C-A647-C5E4-32E6DC1D5AD4}"/>
              </a:ext>
            </a:extLst>
          </p:cNvPr>
          <p:cNvSpPr>
            <a:spLocks noGrp="1"/>
          </p:cNvSpPr>
          <p:nvPr>
            <p:ph type="ftr" sz="quarter" idx="36"/>
          </p:nvPr>
        </p:nvSpPr>
        <p:spPr/>
        <p:txBody>
          <a:bodyPr/>
          <a:lstStyle/>
          <a:p>
            <a:r>
              <a:rPr lang="en-GB"/>
              <a:t>Document title</a:t>
            </a:r>
            <a:endParaRPr lang="en-GB" dirty="0"/>
          </a:p>
        </p:txBody>
      </p:sp>
      <p:sp>
        <p:nvSpPr>
          <p:cNvPr id="8" name="Slide Number Placeholder 7">
            <a:extLst>
              <a:ext uri="{FF2B5EF4-FFF2-40B4-BE49-F238E27FC236}">
                <a16:creationId xmlns:a16="http://schemas.microsoft.com/office/drawing/2014/main" id="{7A9221E1-9164-318E-FEC4-9BF70C0B2C4C}"/>
              </a:ext>
            </a:extLst>
          </p:cNvPr>
          <p:cNvSpPr>
            <a:spLocks noGrp="1"/>
          </p:cNvSpPr>
          <p:nvPr>
            <p:ph type="sldNum" sz="quarter" idx="37"/>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42378857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Our Big Numbers">
    <p:bg>
      <p:bgPr>
        <a:solidFill>
          <a:schemeClr val="tx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accent1"/>
                </a:solidFill>
              </a:defRPr>
            </a:lvl1pPr>
            <a:lvl2pPr marL="0" indent="0">
              <a:spcBef>
                <a:spcPts val="0"/>
              </a:spcBef>
              <a:buNone/>
              <a:defRPr sz="1800" spc="-20" baseline="0">
                <a:solidFill>
                  <a:schemeClr val="accent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2070100" y="1874042"/>
            <a:ext cx="2154238" cy="1554958"/>
          </a:xfrm>
          <a:noFill/>
        </p:spPr>
        <p:txBody>
          <a:bodyPr lIns="0" tIns="0" rIns="0" bIns="0"/>
          <a:lstStyle>
            <a:lvl1pPr>
              <a:spcBef>
                <a:spcPts val="0"/>
              </a:spcBef>
              <a:spcAft>
                <a:spcPts val="0"/>
              </a:spcAft>
              <a:defRPr sz="1300" b="0" spc="-20" baseline="0">
                <a:solidFill>
                  <a:schemeClr val="accent1"/>
                </a:solidFill>
              </a:defRPr>
            </a:lvl1pPr>
            <a:lvl2pPr marL="0" indent="0">
              <a:spcBef>
                <a:spcPts val="0"/>
              </a:spcBef>
              <a:buFont typeface="Arial Nova" panose="020B0604020202020204" pitchFamily="34" charset="0"/>
              <a:buNone/>
              <a:defRPr sz="1300" b="0">
                <a:solidFill>
                  <a:schemeClr val="tx1"/>
                </a:solidFill>
                <a:latin typeface="+mn-lt"/>
              </a:defRPr>
            </a:lvl2pPr>
            <a:lvl3pPr marL="0" indent="0">
              <a:spcBef>
                <a:spcPts val="1200"/>
              </a:spcBef>
              <a:buNone/>
              <a:defRPr sz="1300"/>
            </a:lvl3pPr>
            <a:lvl4pPr>
              <a:defRPr sz="1100"/>
            </a:lvl4pPr>
            <a:lvl5pPr>
              <a:defRPr sz="1100"/>
            </a:lvl5pPr>
          </a:lstStyle>
          <a:p>
            <a:pPr lvl="0"/>
            <a:r>
              <a:rPr lang="en-US"/>
              <a:t>Click to edit Master text styles</a:t>
            </a:r>
          </a:p>
        </p:txBody>
      </p:sp>
      <p:sp>
        <p:nvSpPr>
          <p:cNvPr id="7" name="Text Placeholder 6">
            <a:extLst>
              <a:ext uri="{FF2B5EF4-FFF2-40B4-BE49-F238E27FC236}">
                <a16:creationId xmlns:a16="http://schemas.microsoft.com/office/drawing/2014/main" id="{CE6571BF-80E0-AF58-4BDF-DD0CD5D192A8}"/>
              </a:ext>
            </a:extLst>
          </p:cNvPr>
          <p:cNvSpPr>
            <a:spLocks noGrp="1"/>
          </p:cNvSpPr>
          <p:nvPr>
            <p:ph type="body" sz="quarter" idx="25" hasCustomPrompt="1"/>
          </p:nvPr>
        </p:nvSpPr>
        <p:spPr>
          <a:xfrm>
            <a:off x="1886279" y="2665414"/>
            <a:ext cx="1011238" cy="3805236"/>
          </a:xfrm>
        </p:spPr>
        <p:txBody>
          <a:bodyPr vert="vert270"/>
          <a:lstStyle>
            <a:lvl1pPr>
              <a:defRPr sz="6400" spc="-200" baseline="0">
                <a:solidFill>
                  <a:schemeClr val="accent1"/>
                </a:solidFill>
                <a:latin typeface="+mj-lt"/>
              </a:defRPr>
            </a:lvl1pPr>
          </a:lstStyle>
          <a:p>
            <a:pPr lvl="0"/>
            <a:r>
              <a:rPr lang="en-US" dirty="0"/>
              <a:t>0000s</a:t>
            </a:r>
            <a:endParaRPr lang="en-GB" dirty="0"/>
          </a:p>
        </p:txBody>
      </p:sp>
      <p:cxnSp>
        <p:nvCxnSpPr>
          <p:cNvPr id="16" name="Straight Connector 15">
            <a:extLst>
              <a:ext uri="{FF2B5EF4-FFF2-40B4-BE49-F238E27FC236}">
                <a16:creationId xmlns:a16="http://schemas.microsoft.com/office/drawing/2014/main" id="{6DA01FE0-0E51-05AC-CC92-3723F5814499}"/>
              </a:ext>
            </a:extLst>
          </p:cNvPr>
          <p:cNvCxnSpPr>
            <a:cxnSpLocks/>
          </p:cNvCxnSpPr>
          <p:nvPr userDrawn="1"/>
        </p:nvCxnSpPr>
        <p:spPr>
          <a:xfrm>
            <a:off x="4410538" y="1905000"/>
            <a:ext cx="0" cy="456565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D2F30AB9-0106-D038-CDA7-BA31440B2BA0}"/>
              </a:ext>
            </a:extLst>
          </p:cNvPr>
          <p:cNvSpPr>
            <a:spLocks noGrp="1"/>
          </p:cNvSpPr>
          <p:nvPr>
            <p:ph type="body" sz="quarter" idx="31"/>
          </p:nvPr>
        </p:nvSpPr>
        <p:spPr>
          <a:xfrm>
            <a:off x="4596739" y="1874042"/>
            <a:ext cx="2154238" cy="1554958"/>
          </a:xfrm>
          <a:noFill/>
        </p:spPr>
        <p:txBody>
          <a:bodyPr lIns="0" tIns="0" rIns="0" bIns="0"/>
          <a:lstStyle>
            <a:lvl1pPr>
              <a:spcBef>
                <a:spcPts val="0"/>
              </a:spcBef>
              <a:spcAft>
                <a:spcPts val="0"/>
              </a:spcAft>
              <a:defRPr sz="1300" b="0" spc="-20" baseline="0">
                <a:solidFill>
                  <a:schemeClr val="accent1"/>
                </a:solidFill>
              </a:defRPr>
            </a:lvl1pPr>
            <a:lvl2pPr marL="0" indent="0">
              <a:spcBef>
                <a:spcPts val="0"/>
              </a:spcBef>
              <a:buFont typeface="Arial Nova" panose="020B0604020202020204" pitchFamily="34" charset="0"/>
              <a:buNone/>
              <a:defRPr sz="1300" b="0">
                <a:solidFill>
                  <a:schemeClr val="tx1"/>
                </a:solidFill>
                <a:latin typeface="+mn-lt"/>
              </a:defRPr>
            </a:lvl2pPr>
            <a:lvl3pPr marL="0" indent="0">
              <a:spcBef>
                <a:spcPts val="1200"/>
              </a:spcBef>
              <a:buNone/>
              <a:defRPr sz="1300"/>
            </a:lvl3pPr>
            <a:lvl4pPr>
              <a:defRPr sz="1100"/>
            </a:lvl4pPr>
            <a:lvl5pPr>
              <a:defRPr sz="1100"/>
            </a:lvl5pPr>
          </a:lstStyle>
          <a:p>
            <a:pPr lvl="0"/>
            <a:r>
              <a:rPr lang="en-US"/>
              <a:t>Click to edit Master text styles</a:t>
            </a:r>
          </a:p>
        </p:txBody>
      </p:sp>
      <p:sp>
        <p:nvSpPr>
          <p:cNvPr id="37" name="Text Placeholder 6">
            <a:extLst>
              <a:ext uri="{FF2B5EF4-FFF2-40B4-BE49-F238E27FC236}">
                <a16:creationId xmlns:a16="http://schemas.microsoft.com/office/drawing/2014/main" id="{EE31216B-0CC3-0B7E-2BDC-A0B7755DA3EA}"/>
              </a:ext>
            </a:extLst>
          </p:cNvPr>
          <p:cNvSpPr>
            <a:spLocks noGrp="1"/>
          </p:cNvSpPr>
          <p:nvPr>
            <p:ph type="body" sz="quarter" idx="32" hasCustomPrompt="1"/>
          </p:nvPr>
        </p:nvSpPr>
        <p:spPr>
          <a:xfrm>
            <a:off x="4412918" y="2665414"/>
            <a:ext cx="1011238" cy="3805236"/>
          </a:xfrm>
        </p:spPr>
        <p:txBody>
          <a:bodyPr vert="vert270"/>
          <a:lstStyle>
            <a:lvl1pPr>
              <a:defRPr sz="6400" spc="-200" baseline="0">
                <a:solidFill>
                  <a:schemeClr val="accent1"/>
                </a:solidFill>
                <a:latin typeface="+mj-lt"/>
              </a:defRPr>
            </a:lvl1pPr>
          </a:lstStyle>
          <a:p>
            <a:pPr lvl="0"/>
            <a:r>
              <a:rPr lang="en-US" dirty="0"/>
              <a:t>0000s</a:t>
            </a:r>
            <a:endParaRPr lang="en-GB" dirty="0"/>
          </a:p>
        </p:txBody>
      </p:sp>
      <p:sp>
        <p:nvSpPr>
          <p:cNvPr id="38" name="Text Placeholder 2">
            <a:extLst>
              <a:ext uri="{FF2B5EF4-FFF2-40B4-BE49-F238E27FC236}">
                <a16:creationId xmlns:a16="http://schemas.microsoft.com/office/drawing/2014/main" id="{5F8888B1-E483-C66B-E487-F1F7283334EF}"/>
              </a:ext>
            </a:extLst>
          </p:cNvPr>
          <p:cNvSpPr>
            <a:spLocks noGrp="1"/>
          </p:cNvSpPr>
          <p:nvPr>
            <p:ph type="body" sz="quarter" idx="33"/>
          </p:nvPr>
        </p:nvSpPr>
        <p:spPr>
          <a:xfrm>
            <a:off x="7129463" y="1874042"/>
            <a:ext cx="2154238" cy="1554958"/>
          </a:xfrm>
          <a:noFill/>
        </p:spPr>
        <p:txBody>
          <a:bodyPr lIns="0" tIns="0" rIns="0" bIns="0"/>
          <a:lstStyle>
            <a:lvl1pPr>
              <a:spcBef>
                <a:spcPts val="0"/>
              </a:spcBef>
              <a:spcAft>
                <a:spcPts val="0"/>
              </a:spcAft>
              <a:defRPr sz="1300" b="0" spc="-20" baseline="0">
                <a:solidFill>
                  <a:schemeClr val="accent1"/>
                </a:solidFill>
              </a:defRPr>
            </a:lvl1pPr>
            <a:lvl2pPr marL="0" indent="0">
              <a:spcBef>
                <a:spcPts val="0"/>
              </a:spcBef>
              <a:buFont typeface="Arial Nova" panose="020B0604020202020204" pitchFamily="34" charset="0"/>
              <a:buNone/>
              <a:defRPr sz="1300" b="0">
                <a:solidFill>
                  <a:schemeClr val="tx1"/>
                </a:solidFill>
                <a:latin typeface="+mn-lt"/>
              </a:defRPr>
            </a:lvl2pPr>
            <a:lvl3pPr marL="0" indent="0">
              <a:spcBef>
                <a:spcPts val="1200"/>
              </a:spcBef>
              <a:buNone/>
              <a:defRPr sz="1300"/>
            </a:lvl3pPr>
            <a:lvl4pPr>
              <a:defRPr sz="1100"/>
            </a:lvl4pPr>
            <a:lvl5pPr>
              <a:defRPr sz="1100"/>
            </a:lvl5pPr>
          </a:lstStyle>
          <a:p>
            <a:pPr lvl="0"/>
            <a:r>
              <a:rPr lang="en-US"/>
              <a:t>Click to edit Master text styles</a:t>
            </a:r>
          </a:p>
        </p:txBody>
      </p:sp>
      <p:sp>
        <p:nvSpPr>
          <p:cNvPr id="39" name="Text Placeholder 6">
            <a:extLst>
              <a:ext uri="{FF2B5EF4-FFF2-40B4-BE49-F238E27FC236}">
                <a16:creationId xmlns:a16="http://schemas.microsoft.com/office/drawing/2014/main" id="{C9F6AFD7-2B8F-808A-3116-2A7958183EA2}"/>
              </a:ext>
            </a:extLst>
          </p:cNvPr>
          <p:cNvSpPr>
            <a:spLocks noGrp="1"/>
          </p:cNvSpPr>
          <p:nvPr>
            <p:ph type="body" sz="quarter" idx="34" hasCustomPrompt="1"/>
          </p:nvPr>
        </p:nvSpPr>
        <p:spPr>
          <a:xfrm>
            <a:off x="6945642" y="2665414"/>
            <a:ext cx="1011238" cy="3805236"/>
          </a:xfrm>
        </p:spPr>
        <p:txBody>
          <a:bodyPr vert="vert270"/>
          <a:lstStyle>
            <a:lvl1pPr>
              <a:defRPr sz="6400" spc="-200" baseline="0">
                <a:solidFill>
                  <a:schemeClr val="accent1"/>
                </a:solidFill>
                <a:latin typeface="+mj-lt"/>
              </a:defRPr>
            </a:lvl1pPr>
          </a:lstStyle>
          <a:p>
            <a:pPr lvl="0"/>
            <a:r>
              <a:rPr lang="en-US" dirty="0"/>
              <a:t>0000s</a:t>
            </a:r>
            <a:endParaRPr lang="en-GB" dirty="0"/>
          </a:p>
        </p:txBody>
      </p:sp>
      <p:sp>
        <p:nvSpPr>
          <p:cNvPr id="40" name="Text Placeholder 2">
            <a:extLst>
              <a:ext uri="{FF2B5EF4-FFF2-40B4-BE49-F238E27FC236}">
                <a16:creationId xmlns:a16="http://schemas.microsoft.com/office/drawing/2014/main" id="{D8B5DD5C-C3A4-EFC9-8B46-5B904855CFF3}"/>
              </a:ext>
            </a:extLst>
          </p:cNvPr>
          <p:cNvSpPr>
            <a:spLocks noGrp="1"/>
          </p:cNvSpPr>
          <p:nvPr>
            <p:ph type="body" sz="quarter" idx="35"/>
          </p:nvPr>
        </p:nvSpPr>
        <p:spPr>
          <a:xfrm>
            <a:off x="9650412" y="1874042"/>
            <a:ext cx="2154238" cy="1554958"/>
          </a:xfrm>
          <a:noFill/>
        </p:spPr>
        <p:txBody>
          <a:bodyPr lIns="0" tIns="0" rIns="0" bIns="0"/>
          <a:lstStyle>
            <a:lvl1pPr>
              <a:spcBef>
                <a:spcPts val="0"/>
              </a:spcBef>
              <a:spcAft>
                <a:spcPts val="0"/>
              </a:spcAft>
              <a:defRPr sz="1300" b="0" spc="-20" baseline="0">
                <a:solidFill>
                  <a:schemeClr val="accent1"/>
                </a:solidFill>
              </a:defRPr>
            </a:lvl1pPr>
            <a:lvl2pPr marL="0" indent="0">
              <a:spcBef>
                <a:spcPts val="0"/>
              </a:spcBef>
              <a:buFont typeface="Arial Nova" panose="020B0604020202020204" pitchFamily="34" charset="0"/>
              <a:buNone/>
              <a:defRPr sz="1300" b="0">
                <a:solidFill>
                  <a:schemeClr val="tx1"/>
                </a:solidFill>
                <a:latin typeface="+mn-lt"/>
              </a:defRPr>
            </a:lvl2pPr>
            <a:lvl3pPr marL="0" indent="0">
              <a:spcBef>
                <a:spcPts val="1200"/>
              </a:spcBef>
              <a:buNone/>
              <a:defRPr sz="1300"/>
            </a:lvl3pPr>
            <a:lvl4pPr>
              <a:defRPr sz="1100"/>
            </a:lvl4pPr>
            <a:lvl5pPr>
              <a:defRPr sz="1100"/>
            </a:lvl5pPr>
          </a:lstStyle>
          <a:p>
            <a:pPr lvl="0"/>
            <a:r>
              <a:rPr lang="en-US"/>
              <a:t>Click to edit Master text styles</a:t>
            </a:r>
          </a:p>
        </p:txBody>
      </p:sp>
      <p:sp>
        <p:nvSpPr>
          <p:cNvPr id="41" name="Text Placeholder 6">
            <a:extLst>
              <a:ext uri="{FF2B5EF4-FFF2-40B4-BE49-F238E27FC236}">
                <a16:creationId xmlns:a16="http://schemas.microsoft.com/office/drawing/2014/main" id="{349100B2-1026-27A0-51E3-9141CAC47C03}"/>
              </a:ext>
            </a:extLst>
          </p:cNvPr>
          <p:cNvSpPr>
            <a:spLocks noGrp="1"/>
          </p:cNvSpPr>
          <p:nvPr>
            <p:ph type="body" sz="quarter" idx="36" hasCustomPrompt="1"/>
          </p:nvPr>
        </p:nvSpPr>
        <p:spPr>
          <a:xfrm>
            <a:off x="9466591" y="2665414"/>
            <a:ext cx="1011238" cy="3805236"/>
          </a:xfrm>
        </p:spPr>
        <p:txBody>
          <a:bodyPr vert="vert270"/>
          <a:lstStyle>
            <a:lvl1pPr>
              <a:defRPr sz="6400" spc="-200" baseline="0">
                <a:solidFill>
                  <a:schemeClr val="accent1"/>
                </a:solidFill>
                <a:latin typeface="+mj-lt"/>
              </a:defRPr>
            </a:lvl1pPr>
          </a:lstStyle>
          <a:p>
            <a:pPr lvl="0"/>
            <a:r>
              <a:rPr lang="en-US" dirty="0"/>
              <a:t>0000s</a:t>
            </a:r>
            <a:endParaRPr lang="en-GB" dirty="0"/>
          </a:p>
        </p:txBody>
      </p:sp>
      <p:cxnSp>
        <p:nvCxnSpPr>
          <p:cNvPr id="42" name="Straight Connector 41">
            <a:extLst>
              <a:ext uri="{FF2B5EF4-FFF2-40B4-BE49-F238E27FC236}">
                <a16:creationId xmlns:a16="http://schemas.microsoft.com/office/drawing/2014/main" id="{F40E4085-2360-6382-AB08-72F8421189ED}"/>
              </a:ext>
            </a:extLst>
          </p:cNvPr>
          <p:cNvCxnSpPr>
            <a:cxnSpLocks/>
          </p:cNvCxnSpPr>
          <p:nvPr userDrawn="1"/>
        </p:nvCxnSpPr>
        <p:spPr>
          <a:xfrm>
            <a:off x="9467057" y="1905000"/>
            <a:ext cx="0" cy="456565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58B59C7-01D4-6C70-EDBD-962DE7674BA6}"/>
              </a:ext>
            </a:extLst>
          </p:cNvPr>
          <p:cNvCxnSpPr>
            <a:cxnSpLocks/>
          </p:cNvCxnSpPr>
          <p:nvPr userDrawn="1"/>
        </p:nvCxnSpPr>
        <p:spPr>
          <a:xfrm>
            <a:off x="6940220" y="1905000"/>
            <a:ext cx="0" cy="456565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4" name="Graphic 43">
            <a:extLst>
              <a:ext uri="{FF2B5EF4-FFF2-40B4-BE49-F238E27FC236}">
                <a16:creationId xmlns:a16="http://schemas.microsoft.com/office/drawing/2014/main" id="{2CCE3FF7-89BE-5449-7548-14AE625DF2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5763" y="6060573"/>
            <a:ext cx="1202760" cy="412168"/>
          </a:xfrm>
          <a:prstGeom prst="rect">
            <a:avLst/>
          </a:prstGeom>
        </p:spPr>
      </p:pic>
      <p:cxnSp>
        <p:nvCxnSpPr>
          <p:cNvPr id="45" name="Straight Connector 44">
            <a:extLst>
              <a:ext uri="{FF2B5EF4-FFF2-40B4-BE49-F238E27FC236}">
                <a16:creationId xmlns:a16="http://schemas.microsoft.com/office/drawing/2014/main" id="{1546A589-D4E5-8D52-E25B-9F0FC6319AB0}"/>
              </a:ext>
            </a:extLst>
          </p:cNvPr>
          <p:cNvCxnSpPr>
            <a:cxnSpLocks/>
          </p:cNvCxnSpPr>
          <p:nvPr userDrawn="1"/>
        </p:nvCxnSpPr>
        <p:spPr>
          <a:xfrm>
            <a:off x="1879600" y="385763"/>
            <a:ext cx="0" cy="60869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A41AB60-C3DA-A5FB-D328-69E272E6B447}"/>
              </a:ext>
            </a:extLst>
          </p:cNvPr>
          <p:cNvCxnSpPr/>
          <p:nvPr userDrawn="1"/>
        </p:nvCxnSpPr>
        <p:spPr>
          <a:xfrm>
            <a:off x="385763" y="1900237"/>
            <a:ext cx="13033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9142F7C8-2A0E-297C-E6EB-9C15BFB39B0F}"/>
              </a:ext>
            </a:extLst>
          </p:cNvPr>
          <p:cNvSpPr>
            <a:spLocks noGrp="1"/>
          </p:cNvSpPr>
          <p:nvPr>
            <p:ph type="dt" sz="half" idx="37"/>
          </p:nvPr>
        </p:nvSpPr>
        <p:spPr/>
        <p:txBody>
          <a:bodyPr/>
          <a:lstStyle>
            <a:lvl1pPr>
              <a:defRPr>
                <a:solidFill>
                  <a:schemeClr val="accent1"/>
                </a:solidFill>
              </a:defRPr>
            </a:lvl1pPr>
          </a:lstStyle>
          <a:p>
            <a:r>
              <a:rPr lang="en-US"/>
              <a:t>October 2022</a:t>
            </a:r>
            <a:endParaRPr lang="en-GB" dirty="0"/>
          </a:p>
        </p:txBody>
      </p:sp>
      <p:sp>
        <p:nvSpPr>
          <p:cNvPr id="3" name="Footer Placeholder 2">
            <a:extLst>
              <a:ext uri="{FF2B5EF4-FFF2-40B4-BE49-F238E27FC236}">
                <a16:creationId xmlns:a16="http://schemas.microsoft.com/office/drawing/2014/main" id="{9919C1DD-076A-1DEC-8730-C87EFA332702}"/>
              </a:ext>
            </a:extLst>
          </p:cNvPr>
          <p:cNvSpPr>
            <a:spLocks noGrp="1"/>
          </p:cNvSpPr>
          <p:nvPr>
            <p:ph type="ftr" sz="quarter" idx="38"/>
          </p:nvPr>
        </p:nvSpPr>
        <p:spPr/>
        <p:txBody>
          <a:bodyPr/>
          <a:lstStyle>
            <a:lvl1pPr>
              <a:defRPr>
                <a:solidFill>
                  <a:schemeClr val="accent1"/>
                </a:solidFill>
              </a:defRPr>
            </a:lvl1pPr>
          </a:lstStyle>
          <a:p>
            <a:r>
              <a:rPr lang="en-GB"/>
              <a:t>Document title</a:t>
            </a:r>
            <a:endParaRPr lang="en-GB" dirty="0"/>
          </a:p>
        </p:txBody>
      </p:sp>
      <p:sp>
        <p:nvSpPr>
          <p:cNvPr id="8" name="Slide Number Placeholder 7">
            <a:extLst>
              <a:ext uri="{FF2B5EF4-FFF2-40B4-BE49-F238E27FC236}">
                <a16:creationId xmlns:a16="http://schemas.microsoft.com/office/drawing/2014/main" id="{3D992FC4-6A57-837F-A993-4044BBD56002}"/>
              </a:ext>
            </a:extLst>
          </p:cNvPr>
          <p:cNvSpPr>
            <a:spLocks noGrp="1"/>
          </p:cNvSpPr>
          <p:nvPr>
            <p:ph type="sldNum" sz="quarter" idx="39"/>
          </p:nvPr>
        </p:nvSpPr>
        <p:spPr/>
        <p:txBody>
          <a:bodyPr/>
          <a:lstStyle>
            <a:lvl1pPr>
              <a:defRPr>
                <a:solidFill>
                  <a:schemeClr val="accent1"/>
                </a:solidFill>
              </a:defRPr>
            </a:lvl1p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312476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2070100" y="1855506"/>
            <a:ext cx="2992438" cy="4615144"/>
          </a:xfrm>
        </p:spPr>
        <p:txBody>
          <a:bodyPr/>
          <a:lstStyle>
            <a:lvl1pPr>
              <a:spcBef>
                <a:spcPts val="0"/>
              </a:spcBef>
              <a:tabLst>
                <a:tab pos="2991600" algn="r"/>
              </a:tabLst>
              <a:defRPr sz="1800" b="1" spc="-20" baseline="0">
                <a:solidFill>
                  <a:schemeClr val="tx1"/>
                </a:solidFill>
              </a:defRPr>
            </a:lvl1pPr>
            <a:lvl2pPr marL="0" indent="0">
              <a:spcBef>
                <a:spcPts val="0"/>
              </a:spcBef>
              <a:buNone/>
              <a:tabLst>
                <a:tab pos="2991600" algn="r"/>
              </a:tabLst>
              <a:defRPr sz="1800" spc="-20" baseline="0">
                <a:solidFill>
                  <a:schemeClr val="tx1"/>
                </a:solidFill>
              </a:defRPr>
            </a:lvl2pPr>
            <a:lvl3pPr marL="288000"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7" name="Text Placeholder 12">
            <a:extLst>
              <a:ext uri="{FF2B5EF4-FFF2-40B4-BE49-F238E27FC236}">
                <a16:creationId xmlns:a16="http://schemas.microsoft.com/office/drawing/2014/main" id="{BB9FDA76-8E8F-6107-C449-B5F79D997D40}"/>
              </a:ext>
            </a:extLst>
          </p:cNvPr>
          <p:cNvSpPr>
            <a:spLocks noGrp="1"/>
          </p:cNvSpPr>
          <p:nvPr>
            <p:ph type="body" sz="quarter" idx="15"/>
          </p:nvPr>
        </p:nvSpPr>
        <p:spPr>
          <a:xfrm>
            <a:off x="5443538" y="1855506"/>
            <a:ext cx="2992438" cy="4615144"/>
          </a:xfrm>
        </p:spPr>
        <p:txBody>
          <a:bodyPr/>
          <a:lstStyle>
            <a:lvl1pPr>
              <a:spcBef>
                <a:spcPts val="0"/>
              </a:spcBef>
              <a:tabLst>
                <a:tab pos="2991600" algn="r"/>
              </a:tabLst>
              <a:defRPr sz="1800" b="1" spc="-20" baseline="0">
                <a:solidFill>
                  <a:schemeClr val="tx1"/>
                </a:solidFill>
              </a:defRPr>
            </a:lvl1pPr>
            <a:lvl2pPr marL="0" indent="0">
              <a:spcBef>
                <a:spcPts val="0"/>
              </a:spcBef>
              <a:buNone/>
              <a:tabLst>
                <a:tab pos="2991600" algn="r"/>
              </a:tabLst>
              <a:defRPr sz="1800" spc="-20" baseline="0">
                <a:solidFill>
                  <a:schemeClr val="tx1"/>
                </a:solidFill>
              </a:defRPr>
            </a:lvl2pPr>
            <a:lvl3pPr marL="288000"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8" name="Text Placeholder 12">
            <a:extLst>
              <a:ext uri="{FF2B5EF4-FFF2-40B4-BE49-F238E27FC236}">
                <a16:creationId xmlns:a16="http://schemas.microsoft.com/office/drawing/2014/main" id="{7B3A2108-D089-72FC-2F0F-B2FD8FBEBA6C}"/>
              </a:ext>
            </a:extLst>
          </p:cNvPr>
          <p:cNvSpPr>
            <a:spLocks noGrp="1"/>
          </p:cNvSpPr>
          <p:nvPr>
            <p:ph type="body" sz="quarter" idx="16"/>
          </p:nvPr>
        </p:nvSpPr>
        <p:spPr>
          <a:xfrm>
            <a:off x="8812212" y="1855506"/>
            <a:ext cx="2992438" cy="4615144"/>
          </a:xfrm>
        </p:spPr>
        <p:txBody>
          <a:bodyPr/>
          <a:lstStyle>
            <a:lvl1pPr>
              <a:spcBef>
                <a:spcPts val="0"/>
              </a:spcBef>
              <a:tabLst>
                <a:tab pos="2991600" algn="r"/>
              </a:tabLst>
              <a:defRPr sz="1800" b="1" spc="-20" baseline="0">
                <a:solidFill>
                  <a:schemeClr val="tx1"/>
                </a:solidFill>
              </a:defRPr>
            </a:lvl1pPr>
            <a:lvl2pPr marL="0" indent="0">
              <a:spcBef>
                <a:spcPts val="0"/>
              </a:spcBef>
              <a:buNone/>
              <a:tabLst>
                <a:tab pos="2991600" algn="r"/>
              </a:tabLst>
              <a:defRPr sz="1800" spc="-20" baseline="0">
                <a:solidFill>
                  <a:schemeClr val="tx1"/>
                </a:solidFill>
              </a:defRPr>
            </a:lvl2pPr>
            <a:lvl3pPr marL="288000"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B1D84DDC-13B6-9791-E29D-DBEBE16EA3A8}"/>
              </a:ext>
            </a:extLst>
          </p:cNvPr>
          <p:cNvSpPr>
            <a:spLocks noGrp="1"/>
          </p:cNvSpPr>
          <p:nvPr>
            <p:ph type="dt" sz="half" idx="17"/>
          </p:nvPr>
        </p:nvSpPr>
        <p:spPr/>
        <p:txBody>
          <a:bodyPr/>
          <a:lstStyle/>
          <a:p>
            <a:r>
              <a:rPr lang="en-US"/>
              <a:t>October 2022</a:t>
            </a:r>
            <a:endParaRPr lang="en-GB" dirty="0"/>
          </a:p>
        </p:txBody>
      </p:sp>
      <p:sp>
        <p:nvSpPr>
          <p:cNvPr id="3" name="Footer Placeholder 2">
            <a:extLst>
              <a:ext uri="{FF2B5EF4-FFF2-40B4-BE49-F238E27FC236}">
                <a16:creationId xmlns:a16="http://schemas.microsoft.com/office/drawing/2014/main" id="{C8A0DBD5-AD34-C33B-61E6-56D70145B837}"/>
              </a:ext>
            </a:extLst>
          </p:cNvPr>
          <p:cNvSpPr>
            <a:spLocks noGrp="1"/>
          </p:cNvSpPr>
          <p:nvPr>
            <p:ph type="ftr" sz="quarter" idx="18"/>
          </p:nvPr>
        </p:nvSpPr>
        <p:spPr/>
        <p:txBody>
          <a:bodyPr/>
          <a:lstStyle/>
          <a:p>
            <a:r>
              <a:rPr lang="en-GB"/>
              <a:t>Document title</a:t>
            </a:r>
            <a:endParaRPr lang="en-GB" dirty="0"/>
          </a:p>
        </p:txBody>
      </p:sp>
      <p:sp>
        <p:nvSpPr>
          <p:cNvPr id="9" name="Slide Number Placeholder 8">
            <a:extLst>
              <a:ext uri="{FF2B5EF4-FFF2-40B4-BE49-F238E27FC236}">
                <a16:creationId xmlns:a16="http://schemas.microsoft.com/office/drawing/2014/main" id="{9D7224CC-DA07-F5F2-76DD-8AAB05217CDF}"/>
              </a:ext>
            </a:extLst>
          </p:cNvPr>
          <p:cNvSpPr>
            <a:spLocks noGrp="1"/>
          </p:cNvSpPr>
          <p:nvPr>
            <p:ph type="sldNum" sz="quarter" idx="19"/>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40160557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13667AEA-69D8-97B0-3DD6-37AD5AE3CF2D}"/>
              </a:ext>
            </a:extLst>
          </p:cNvPr>
          <p:cNvSpPr>
            <a:spLocks noGrp="1"/>
          </p:cNvSpPr>
          <p:nvPr>
            <p:ph type="dt" sz="half" idx="14"/>
          </p:nvPr>
        </p:nvSpPr>
        <p:spPr/>
        <p:txBody>
          <a:bodyPr/>
          <a:lstStyle/>
          <a:p>
            <a:r>
              <a:rPr lang="en-US"/>
              <a:t>October 2022</a:t>
            </a:r>
            <a:endParaRPr lang="en-GB" dirty="0"/>
          </a:p>
        </p:txBody>
      </p:sp>
      <p:sp>
        <p:nvSpPr>
          <p:cNvPr id="3" name="Footer Placeholder 2">
            <a:extLst>
              <a:ext uri="{FF2B5EF4-FFF2-40B4-BE49-F238E27FC236}">
                <a16:creationId xmlns:a16="http://schemas.microsoft.com/office/drawing/2014/main" id="{4A73DED2-2DAB-640B-A7E0-366B520DFAA2}"/>
              </a:ext>
            </a:extLst>
          </p:cNvPr>
          <p:cNvSpPr>
            <a:spLocks noGrp="1"/>
          </p:cNvSpPr>
          <p:nvPr>
            <p:ph type="ftr" sz="quarter" idx="15"/>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7E2334A7-4F61-D9F2-7A51-C4AE5038A291}"/>
              </a:ext>
            </a:extLst>
          </p:cNvPr>
          <p:cNvSpPr>
            <a:spLocks noGrp="1"/>
          </p:cNvSpPr>
          <p:nvPr>
            <p:ph type="sldNum" sz="quarter" idx="16"/>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9214885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eppermint">
    <p:bg>
      <p:bgPr>
        <a:solidFill>
          <a:schemeClr val="accent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C0A1FAB8-27ED-1E2F-3993-5C167B8282EF}"/>
              </a:ext>
            </a:extLst>
          </p:cNvPr>
          <p:cNvSpPr>
            <a:spLocks noGrp="1"/>
          </p:cNvSpPr>
          <p:nvPr>
            <p:ph type="dt" sz="half" idx="14"/>
          </p:nvPr>
        </p:nvSpPr>
        <p:spPr/>
        <p:txBody>
          <a:bodyPr/>
          <a:lstStyle/>
          <a:p>
            <a:r>
              <a:rPr lang="en-US"/>
              <a:t>October 2022</a:t>
            </a:r>
            <a:endParaRPr lang="en-GB" dirty="0"/>
          </a:p>
        </p:txBody>
      </p:sp>
      <p:sp>
        <p:nvSpPr>
          <p:cNvPr id="3" name="Footer Placeholder 2">
            <a:extLst>
              <a:ext uri="{FF2B5EF4-FFF2-40B4-BE49-F238E27FC236}">
                <a16:creationId xmlns:a16="http://schemas.microsoft.com/office/drawing/2014/main" id="{7BEEAE22-DF48-A956-23E9-AB9E30CF74A3}"/>
              </a:ext>
            </a:extLst>
          </p:cNvPr>
          <p:cNvSpPr>
            <a:spLocks noGrp="1"/>
          </p:cNvSpPr>
          <p:nvPr>
            <p:ph type="ftr" sz="quarter" idx="15"/>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65C7B62D-11FF-8078-8662-454E803412AF}"/>
              </a:ext>
            </a:extLst>
          </p:cNvPr>
          <p:cNvSpPr>
            <a:spLocks noGrp="1"/>
          </p:cNvSpPr>
          <p:nvPr>
            <p:ph type="sldNum" sz="quarter" idx="16"/>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0710887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Only Dark Green">
    <p:bg>
      <p:bgPr>
        <a:solidFill>
          <a:schemeClr val="tx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accent1"/>
                </a:solidFill>
              </a:defRPr>
            </a:lvl1pPr>
            <a:lvl2pPr marL="0" indent="0">
              <a:spcBef>
                <a:spcPts val="0"/>
              </a:spcBef>
              <a:buNone/>
              <a:defRPr sz="1800" spc="-20" baseline="0">
                <a:solidFill>
                  <a:schemeClr val="accent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pic>
        <p:nvPicPr>
          <p:cNvPr id="7" name="Graphic 6">
            <a:extLst>
              <a:ext uri="{FF2B5EF4-FFF2-40B4-BE49-F238E27FC236}">
                <a16:creationId xmlns:a16="http://schemas.microsoft.com/office/drawing/2014/main" id="{56416372-AA0D-A7B3-5895-39A35DBF97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5763" y="6060573"/>
            <a:ext cx="1202760" cy="412168"/>
          </a:xfrm>
          <a:prstGeom prst="rect">
            <a:avLst/>
          </a:prstGeom>
        </p:spPr>
      </p:pic>
      <p:cxnSp>
        <p:nvCxnSpPr>
          <p:cNvPr id="8" name="Straight Connector 7">
            <a:extLst>
              <a:ext uri="{FF2B5EF4-FFF2-40B4-BE49-F238E27FC236}">
                <a16:creationId xmlns:a16="http://schemas.microsoft.com/office/drawing/2014/main" id="{913868E5-5D02-7521-011D-057D9D2A12DA}"/>
              </a:ext>
            </a:extLst>
          </p:cNvPr>
          <p:cNvCxnSpPr>
            <a:cxnSpLocks/>
          </p:cNvCxnSpPr>
          <p:nvPr userDrawn="1"/>
        </p:nvCxnSpPr>
        <p:spPr>
          <a:xfrm>
            <a:off x="1879600" y="385763"/>
            <a:ext cx="0" cy="60869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2EF44A3-89B6-3900-A406-DD8AB8ACDAC1}"/>
              </a:ext>
            </a:extLst>
          </p:cNvPr>
          <p:cNvCxnSpPr/>
          <p:nvPr userDrawn="1"/>
        </p:nvCxnSpPr>
        <p:spPr>
          <a:xfrm>
            <a:off x="385763" y="1900237"/>
            <a:ext cx="13033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E1D3FD16-8C84-D09F-FD01-F3686203005A}"/>
              </a:ext>
            </a:extLst>
          </p:cNvPr>
          <p:cNvSpPr>
            <a:spLocks noGrp="1"/>
          </p:cNvSpPr>
          <p:nvPr>
            <p:ph type="dt" sz="half" idx="14"/>
          </p:nvPr>
        </p:nvSpPr>
        <p:spPr/>
        <p:txBody>
          <a:bodyPr/>
          <a:lstStyle>
            <a:lvl1pPr>
              <a:defRPr>
                <a:solidFill>
                  <a:schemeClr val="accent1"/>
                </a:solidFill>
              </a:defRPr>
            </a:lvl1pPr>
          </a:lstStyle>
          <a:p>
            <a:r>
              <a:rPr lang="en-US"/>
              <a:t>October 2022</a:t>
            </a:r>
            <a:endParaRPr lang="en-GB" dirty="0"/>
          </a:p>
        </p:txBody>
      </p:sp>
      <p:sp>
        <p:nvSpPr>
          <p:cNvPr id="3" name="Footer Placeholder 2">
            <a:extLst>
              <a:ext uri="{FF2B5EF4-FFF2-40B4-BE49-F238E27FC236}">
                <a16:creationId xmlns:a16="http://schemas.microsoft.com/office/drawing/2014/main" id="{68CA3C8D-3B2A-50CF-F234-32985B2021CE}"/>
              </a:ext>
            </a:extLst>
          </p:cNvPr>
          <p:cNvSpPr>
            <a:spLocks noGrp="1"/>
          </p:cNvSpPr>
          <p:nvPr>
            <p:ph type="ftr" sz="quarter" idx="15"/>
          </p:nvPr>
        </p:nvSpPr>
        <p:spPr/>
        <p:txBody>
          <a:bodyPr/>
          <a:lstStyle>
            <a:lvl1pPr>
              <a:defRPr>
                <a:solidFill>
                  <a:schemeClr val="accent1"/>
                </a:solidFill>
              </a:defRPr>
            </a:lvl1pPr>
          </a:lstStyle>
          <a:p>
            <a:r>
              <a:rPr lang="en-GB"/>
              <a:t>Document title</a:t>
            </a:r>
            <a:endParaRPr lang="en-GB" dirty="0"/>
          </a:p>
        </p:txBody>
      </p:sp>
      <p:sp>
        <p:nvSpPr>
          <p:cNvPr id="12" name="Slide Number Placeholder 11">
            <a:extLst>
              <a:ext uri="{FF2B5EF4-FFF2-40B4-BE49-F238E27FC236}">
                <a16:creationId xmlns:a16="http://schemas.microsoft.com/office/drawing/2014/main" id="{FAAD7CC6-0174-C4AD-DFC5-595E328513E0}"/>
              </a:ext>
            </a:extLst>
          </p:cNvPr>
          <p:cNvSpPr>
            <a:spLocks noGrp="1"/>
          </p:cNvSpPr>
          <p:nvPr>
            <p:ph type="sldNum" sz="quarter" idx="16"/>
          </p:nvPr>
        </p:nvSpPr>
        <p:spPr/>
        <p:txBody>
          <a:bodyPr/>
          <a:lstStyle>
            <a:lvl1pPr>
              <a:defRPr>
                <a:solidFill>
                  <a:schemeClr val="accent1"/>
                </a:solidFill>
              </a:defRPr>
            </a:lvl1p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3876600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Larger Text">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FAB22E-9FB0-1215-97C8-8ECE17B7791E}"/>
              </a:ext>
            </a:extLst>
          </p:cNvPr>
          <p:cNvSpPr>
            <a:spLocks noGrp="1"/>
          </p:cNvSpPr>
          <p:nvPr>
            <p:ph type="body" sz="quarter" idx="14"/>
          </p:nvPr>
        </p:nvSpPr>
        <p:spPr>
          <a:xfrm>
            <a:off x="2070100" y="311941"/>
            <a:ext cx="8891588" cy="1593060"/>
          </a:xfrm>
        </p:spPr>
        <p:txBody>
          <a:bodyPr/>
          <a:lstStyle>
            <a:lvl1pPr>
              <a:spcBef>
                <a:spcPts val="0"/>
              </a:spcBef>
              <a:defRPr b="1" spc="-40" baseline="0">
                <a:solidFill>
                  <a:schemeClr val="tx1"/>
                </a:solidFill>
              </a:defRPr>
            </a:lvl1pPr>
            <a:lvl2pPr marL="0" indent="0">
              <a:spcBef>
                <a:spcPts val="0"/>
              </a:spcBef>
              <a:buNone/>
              <a:defRPr spc="-40" baseline="0">
                <a:solidFill>
                  <a:schemeClr val="tx1"/>
                </a:solidFill>
              </a:defRPr>
            </a:lvl2pPr>
            <a:lvl3pPr marL="0" indent="0">
              <a:spcBef>
                <a:spcPts val="0"/>
              </a:spcBef>
              <a:buNone/>
              <a:defRPr sz="2600" spc="-40" baseline="0">
                <a:solidFill>
                  <a:schemeClr val="tx1"/>
                </a:solidFill>
                <a:latin typeface="+mj-lt"/>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2" name="Date Placeholder 1">
            <a:extLst>
              <a:ext uri="{FF2B5EF4-FFF2-40B4-BE49-F238E27FC236}">
                <a16:creationId xmlns:a16="http://schemas.microsoft.com/office/drawing/2014/main" id="{B993E177-C5C1-2D54-3923-CA66111C6A96}"/>
              </a:ext>
            </a:extLst>
          </p:cNvPr>
          <p:cNvSpPr>
            <a:spLocks noGrp="1"/>
          </p:cNvSpPr>
          <p:nvPr>
            <p:ph type="dt" sz="half" idx="15"/>
          </p:nvPr>
        </p:nvSpPr>
        <p:spPr/>
        <p:txBody>
          <a:bodyPr/>
          <a:lstStyle/>
          <a:p>
            <a:r>
              <a:rPr lang="en-US"/>
              <a:t>October 2022</a:t>
            </a:r>
            <a:endParaRPr lang="en-GB" dirty="0"/>
          </a:p>
        </p:txBody>
      </p:sp>
      <p:sp>
        <p:nvSpPr>
          <p:cNvPr id="10" name="Footer Placeholder 9">
            <a:extLst>
              <a:ext uri="{FF2B5EF4-FFF2-40B4-BE49-F238E27FC236}">
                <a16:creationId xmlns:a16="http://schemas.microsoft.com/office/drawing/2014/main" id="{CAC7B832-8A24-E386-AA44-0843DAA58111}"/>
              </a:ext>
            </a:extLst>
          </p:cNvPr>
          <p:cNvSpPr>
            <a:spLocks noGrp="1"/>
          </p:cNvSpPr>
          <p:nvPr>
            <p:ph type="ftr" sz="quarter" idx="16"/>
          </p:nvPr>
        </p:nvSpPr>
        <p:spPr/>
        <p:txBody>
          <a:bodyPr/>
          <a:lstStyle/>
          <a:p>
            <a:r>
              <a:rPr lang="en-GB"/>
              <a:t>Document title</a:t>
            </a:r>
            <a:endParaRPr lang="en-GB" dirty="0"/>
          </a:p>
        </p:txBody>
      </p:sp>
      <p:sp>
        <p:nvSpPr>
          <p:cNvPr id="11" name="Slide Number Placeholder 10">
            <a:extLst>
              <a:ext uri="{FF2B5EF4-FFF2-40B4-BE49-F238E27FC236}">
                <a16:creationId xmlns:a16="http://schemas.microsoft.com/office/drawing/2014/main" id="{8DE2432B-293A-32F1-F6FE-68703C60F13E}"/>
              </a:ext>
            </a:extLst>
          </p:cNvPr>
          <p:cNvSpPr>
            <a:spLocks noGrp="1"/>
          </p:cNvSpPr>
          <p:nvPr>
            <p:ph type="sldNum" sz="quarter" idx="17"/>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6489750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Only Dark Green Larger Text">
    <p:bg>
      <p:bgPr>
        <a:solidFill>
          <a:schemeClr val="tx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6416372-AA0D-A7B3-5895-39A35DBF97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5763" y="6060573"/>
            <a:ext cx="1202760" cy="412168"/>
          </a:xfrm>
          <a:prstGeom prst="rect">
            <a:avLst/>
          </a:prstGeom>
        </p:spPr>
      </p:pic>
      <p:cxnSp>
        <p:nvCxnSpPr>
          <p:cNvPr id="8" name="Straight Connector 7">
            <a:extLst>
              <a:ext uri="{FF2B5EF4-FFF2-40B4-BE49-F238E27FC236}">
                <a16:creationId xmlns:a16="http://schemas.microsoft.com/office/drawing/2014/main" id="{913868E5-5D02-7521-011D-057D9D2A12DA}"/>
              </a:ext>
            </a:extLst>
          </p:cNvPr>
          <p:cNvCxnSpPr>
            <a:cxnSpLocks/>
          </p:cNvCxnSpPr>
          <p:nvPr userDrawn="1"/>
        </p:nvCxnSpPr>
        <p:spPr>
          <a:xfrm>
            <a:off x="1879600" y="385763"/>
            <a:ext cx="0" cy="60869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2EF44A3-89B6-3900-A406-DD8AB8ACDAC1}"/>
              </a:ext>
            </a:extLst>
          </p:cNvPr>
          <p:cNvCxnSpPr/>
          <p:nvPr userDrawn="1"/>
        </p:nvCxnSpPr>
        <p:spPr>
          <a:xfrm>
            <a:off x="385763" y="1900237"/>
            <a:ext cx="13033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9FAB22E-9FB0-1215-97C8-8ECE17B7791E}"/>
              </a:ext>
            </a:extLst>
          </p:cNvPr>
          <p:cNvSpPr>
            <a:spLocks noGrp="1"/>
          </p:cNvSpPr>
          <p:nvPr>
            <p:ph type="body" sz="quarter" idx="14"/>
          </p:nvPr>
        </p:nvSpPr>
        <p:spPr>
          <a:xfrm>
            <a:off x="2070100" y="311941"/>
            <a:ext cx="8891588" cy="1593060"/>
          </a:xfrm>
        </p:spPr>
        <p:txBody>
          <a:bodyPr/>
          <a:lstStyle>
            <a:lvl1pPr>
              <a:spcBef>
                <a:spcPts val="0"/>
              </a:spcBef>
              <a:defRPr b="1" spc="-40" baseline="0">
                <a:solidFill>
                  <a:schemeClr val="accent1"/>
                </a:solidFill>
              </a:defRPr>
            </a:lvl1pPr>
            <a:lvl2pPr marL="0" indent="0">
              <a:spcBef>
                <a:spcPts val="0"/>
              </a:spcBef>
              <a:buNone/>
              <a:defRPr spc="-40" baseline="0">
                <a:solidFill>
                  <a:schemeClr val="accent1"/>
                </a:solidFill>
              </a:defRPr>
            </a:lvl2pPr>
            <a:lvl3pPr marL="0" indent="0">
              <a:spcBef>
                <a:spcPts val="0"/>
              </a:spcBef>
              <a:buNone/>
              <a:defRPr sz="2600" spc="-40" baseline="0">
                <a:solidFill>
                  <a:schemeClr val="accent1"/>
                </a:solidFill>
                <a:latin typeface="+mj-lt"/>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10" name="Date Placeholder 9">
            <a:extLst>
              <a:ext uri="{FF2B5EF4-FFF2-40B4-BE49-F238E27FC236}">
                <a16:creationId xmlns:a16="http://schemas.microsoft.com/office/drawing/2014/main" id="{BEC7BE44-9691-122A-8548-D6687D338260}"/>
              </a:ext>
            </a:extLst>
          </p:cNvPr>
          <p:cNvSpPr>
            <a:spLocks noGrp="1"/>
          </p:cNvSpPr>
          <p:nvPr>
            <p:ph type="dt" sz="half" idx="15"/>
          </p:nvPr>
        </p:nvSpPr>
        <p:spPr/>
        <p:txBody>
          <a:bodyPr/>
          <a:lstStyle>
            <a:lvl1pPr>
              <a:defRPr>
                <a:solidFill>
                  <a:schemeClr val="accent1"/>
                </a:solidFill>
              </a:defRPr>
            </a:lvl1pPr>
          </a:lstStyle>
          <a:p>
            <a:r>
              <a:rPr lang="en-US"/>
              <a:t>October 2022</a:t>
            </a:r>
            <a:endParaRPr lang="en-GB" dirty="0"/>
          </a:p>
        </p:txBody>
      </p:sp>
      <p:sp>
        <p:nvSpPr>
          <p:cNvPr id="12" name="Footer Placeholder 11">
            <a:extLst>
              <a:ext uri="{FF2B5EF4-FFF2-40B4-BE49-F238E27FC236}">
                <a16:creationId xmlns:a16="http://schemas.microsoft.com/office/drawing/2014/main" id="{8267AB9B-CD4E-E758-EC69-ED6BDACA8746}"/>
              </a:ext>
            </a:extLst>
          </p:cNvPr>
          <p:cNvSpPr>
            <a:spLocks noGrp="1"/>
          </p:cNvSpPr>
          <p:nvPr>
            <p:ph type="ftr" sz="quarter" idx="16"/>
          </p:nvPr>
        </p:nvSpPr>
        <p:spPr/>
        <p:txBody>
          <a:bodyPr/>
          <a:lstStyle>
            <a:lvl1pPr>
              <a:defRPr>
                <a:solidFill>
                  <a:schemeClr val="accent1"/>
                </a:solidFill>
              </a:defRPr>
            </a:lvl1pPr>
          </a:lstStyle>
          <a:p>
            <a:r>
              <a:rPr lang="en-GB"/>
              <a:t>Document title</a:t>
            </a:r>
            <a:endParaRPr lang="en-GB" dirty="0"/>
          </a:p>
        </p:txBody>
      </p:sp>
      <p:sp>
        <p:nvSpPr>
          <p:cNvPr id="13" name="Slide Number Placeholder 12">
            <a:extLst>
              <a:ext uri="{FF2B5EF4-FFF2-40B4-BE49-F238E27FC236}">
                <a16:creationId xmlns:a16="http://schemas.microsoft.com/office/drawing/2014/main" id="{0FF338F4-B0BE-C391-F810-53876C9D8940}"/>
              </a:ext>
            </a:extLst>
          </p:cNvPr>
          <p:cNvSpPr>
            <a:spLocks noGrp="1"/>
          </p:cNvSpPr>
          <p:nvPr>
            <p:ph type="sldNum" sz="quarter" idx="17"/>
          </p:nvPr>
        </p:nvSpPr>
        <p:spPr/>
        <p:txBody>
          <a:bodyPr/>
          <a:lstStyle>
            <a:lvl1pPr>
              <a:defRPr>
                <a:solidFill>
                  <a:schemeClr val="accent1"/>
                </a:solidFill>
              </a:defRPr>
            </a:lvl1p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0889796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and Text Top Righ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4678363"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12" name="Text Placeholder 12">
            <a:extLst>
              <a:ext uri="{FF2B5EF4-FFF2-40B4-BE49-F238E27FC236}">
                <a16:creationId xmlns:a16="http://schemas.microsoft.com/office/drawing/2014/main" id="{93293A44-CC9F-799F-5F6F-1EF738390C19}"/>
              </a:ext>
            </a:extLst>
          </p:cNvPr>
          <p:cNvSpPr>
            <a:spLocks noGrp="1"/>
          </p:cNvSpPr>
          <p:nvPr>
            <p:ph type="body" sz="quarter" idx="16"/>
          </p:nvPr>
        </p:nvSpPr>
        <p:spPr>
          <a:xfrm>
            <a:off x="8815388" y="346705"/>
            <a:ext cx="2989262" cy="1440000"/>
          </a:xfrm>
        </p:spPr>
        <p:txBody>
          <a:bodyPr/>
          <a:lstStyle>
            <a:lvl1pPr marL="0" indent="0">
              <a:spcBef>
                <a:spcPts val="0"/>
              </a:spcBef>
              <a:buNone/>
              <a:defRPr sz="1300" spc="-20" baseline="0">
                <a:solidFill>
                  <a:schemeClr val="tx1"/>
                </a:solidFill>
              </a:defRPr>
            </a:lvl1pPr>
            <a:lvl2pPr marL="180000" indent="-180000">
              <a:spcBef>
                <a:spcPts val="1200"/>
              </a:spcBef>
              <a:defRPr sz="1300" spc="-20" baseline="0">
                <a:solidFill>
                  <a:schemeClr val="tx1"/>
                </a:solidFill>
              </a:defRPr>
            </a:lvl2pPr>
            <a:lvl3pPr marL="324000" indent="-144000">
              <a:spcBef>
                <a:spcPts val="1000"/>
              </a:spcBef>
              <a:defRPr sz="1100">
                <a:solidFill>
                  <a:schemeClr val="tx1"/>
                </a:solidFill>
              </a:defRPr>
            </a:lvl3pPr>
            <a:lvl4pPr marL="432000" indent="-108000">
              <a:spcBef>
                <a:spcPts val="800"/>
              </a:spcBef>
              <a:defRPr sz="900">
                <a:solidFill>
                  <a:schemeClr val="tx1"/>
                </a:solidFill>
              </a:defRPr>
            </a:lvl4pPr>
            <a:lvl5pPr marL="540000" indent="-108000">
              <a:spcBef>
                <a:spcPts val="800"/>
              </a:spcBef>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FF559BCA-3D20-28C0-4398-BDB849EA4671}"/>
              </a:ext>
            </a:extLst>
          </p:cNvPr>
          <p:cNvSpPr>
            <a:spLocks noGrp="1"/>
          </p:cNvSpPr>
          <p:nvPr>
            <p:ph type="dt" sz="half" idx="17"/>
          </p:nvPr>
        </p:nvSpPr>
        <p:spPr/>
        <p:txBody>
          <a:bodyPr/>
          <a:lstStyle/>
          <a:p>
            <a:r>
              <a:rPr lang="en-US"/>
              <a:t>October 2022</a:t>
            </a:r>
            <a:endParaRPr lang="en-GB" dirty="0"/>
          </a:p>
        </p:txBody>
      </p:sp>
      <p:sp>
        <p:nvSpPr>
          <p:cNvPr id="3" name="Footer Placeholder 2">
            <a:extLst>
              <a:ext uri="{FF2B5EF4-FFF2-40B4-BE49-F238E27FC236}">
                <a16:creationId xmlns:a16="http://schemas.microsoft.com/office/drawing/2014/main" id="{103E296E-B259-74CB-D9EC-7CFDF4C305D5}"/>
              </a:ext>
            </a:extLst>
          </p:cNvPr>
          <p:cNvSpPr>
            <a:spLocks noGrp="1"/>
          </p:cNvSpPr>
          <p:nvPr>
            <p:ph type="ftr" sz="quarter" idx="18"/>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D84CB7AB-161A-9845-9B82-D042C94EDD10}"/>
              </a:ext>
            </a:extLst>
          </p:cNvPr>
          <p:cNvSpPr>
            <a:spLocks noGrp="1"/>
          </p:cNvSpPr>
          <p:nvPr>
            <p:ph type="sldNum" sz="quarter" idx="19"/>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32301710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23AAD4-9382-2285-D020-5D207FBD3277}"/>
              </a:ext>
            </a:extLst>
          </p:cNvPr>
          <p:cNvSpPr>
            <a:spLocks noGrp="1"/>
          </p:cNvSpPr>
          <p:nvPr>
            <p:ph type="dt" sz="half" idx="10"/>
          </p:nvPr>
        </p:nvSpPr>
        <p:spPr/>
        <p:txBody>
          <a:bodyPr/>
          <a:lstStyle/>
          <a:p>
            <a:r>
              <a:rPr lang="en-US"/>
              <a:t>October 2022</a:t>
            </a:r>
            <a:endParaRPr lang="en-GB" dirty="0"/>
          </a:p>
        </p:txBody>
      </p:sp>
      <p:sp>
        <p:nvSpPr>
          <p:cNvPr id="3" name="Footer Placeholder 2">
            <a:extLst>
              <a:ext uri="{FF2B5EF4-FFF2-40B4-BE49-F238E27FC236}">
                <a16:creationId xmlns:a16="http://schemas.microsoft.com/office/drawing/2014/main" id="{150DED89-4DCA-8593-05E4-9F044C1C40DB}"/>
              </a:ext>
            </a:extLst>
          </p:cNvPr>
          <p:cNvSpPr>
            <a:spLocks noGrp="1"/>
          </p:cNvSpPr>
          <p:nvPr>
            <p:ph type="ftr" sz="quarter" idx="11"/>
          </p:nvPr>
        </p:nvSpPr>
        <p:spPr/>
        <p:txBody>
          <a:bodyPr/>
          <a:lstStyle/>
          <a:p>
            <a:r>
              <a:rPr lang="en-GB"/>
              <a:t>Document title</a:t>
            </a:r>
            <a:endParaRPr lang="en-GB" dirty="0"/>
          </a:p>
        </p:txBody>
      </p:sp>
      <p:sp>
        <p:nvSpPr>
          <p:cNvPr id="4" name="Slide Number Placeholder 3">
            <a:extLst>
              <a:ext uri="{FF2B5EF4-FFF2-40B4-BE49-F238E27FC236}">
                <a16:creationId xmlns:a16="http://schemas.microsoft.com/office/drawing/2014/main" id="{0783A4DB-E716-B0F2-421B-87341C9A87CA}"/>
              </a:ext>
            </a:extLst>
          </p:cNvPr>
          <p:cNvSpPr>
            <a:spLocks noGrp="1"/>
          </p:cNvSpPr>
          <p:nvPr>
            <p:ph type="sldNum" sz="quarter" idx="12"/>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37544492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Fu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63835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A1FAB8-27ED-1E2F-3993-5C167B8282EF}"/>
              </a:ext>
            </a:extLst>
          </p:cNvPr>
          <p:cNvSpPr>
            <a:spLocks noGrp="1"/>
          </p:cNvSpPr>
          <p:nvPr>
            <p:ph type="dt" sz="half" idx="14"/>
          </p:nvPr>
        </p:nvSpPr>
        <p:spPr/>
        <p:txBody>
          <a:bodyPr/>
          <a:lstStyle/>
          <a:p>
            <a:r>
              <a:rPr lang="en-US"/>
              <a:t>October 2022</a:t>
            </a:r>
            <a:endParaRPr lang="en-GB" dirty="0"/>
          </a:p>
        </p:txBody>
      </p:sp>
      <p:sp>
        <p:nvSpPr>
          <p:cNvPr id="3" name="Footer Placeholder 2">
            <a:extLst>
              <a:ext uri="{FF2B5EF4-FFF2-40B4-BE49-F238E27FC236}">
                <a16:creationId xmlns:a16="http://schemas.microsoft.com/office/drawing/2014/main" id="{7BEEAE22-DF48-A956-23E9-AB9E30CF74A3}"/>
              </a:ext>
            </a:extLst>
          </p:cNvPr>
          <p:cNvSpPr>
            <a:spLocks noGrp="1"/>
          </p:cNvSpPr>
          <p:nvPr>
            <p:ph type="ftr" sz="quarter" idx="15"/>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65C7B62D-11FF-8078-8662-454E803412AF}"/>
              </a:ext>
            </a:extLst>
          </p:cNvPr>
          <p:cNvSpPr>
            <a:spLocks noGrp="1"/>
          </p:cNvSpPr>
          <p:nvPr>
            <p:ph type="sldNum" sz="quarter" idx="16"/>
          </p:nvPr>
        </p:nvSpPr>
        <p:spPr/>
        <p:txBody>
          <a:bodyPr/>
          <a:lstStyle/>
          <a:p>
            <a:r>
              <a:rPr lang="en-GB"/>
              <a:t>Page </a:t>
            </a:r>
            <a:fld id="{12F85B76-E480-4901-BAB3-25AC276908A3}" type="slidenum">
              <a:rPr lang="en-GB" smtClean="0"/>
              <a:pPr/>
              <a:t>‹#›</a:t>
            </a:fld>
            <a:endParaRPr lang="en-GB" dirty="0"/>
          </a:p>
        </p:txBody>
      </p:sp>
      <p:sp>
        <p:nvSpPr>
          <p:cNvPr id="4" name="TextBox 3">
            <a:extLst>
              <a:ext uri="{FF2B5EF4-FFF2-40B4-BE49-F238E27FC236}">
                <a16:creationId xmlns:a16="http://schemas.microsoft.com/office/drawing/2014/main" id="{7D66E734-9505-72E2-96AC-D8DCCE3F478E}"/>
              </a:ext>
            </a:extLst>
          </p:cNvPr>
          <p:cNvSpPr txBox="1"/>
          <p:nvPr userDrawn="1"/>
        </p:nvSpPr>
        <p:spPr>
          <a:xfrm>
            <a:off x="2063750" y="180000"/>
            <a:ext cx="4222750" cy="1483360"/>
          </a:xfrm>
          <a:prstGeom prst="rect">
            <a:avLst/>
          </a:prstGeom>
        </p:spPr>
        <p:txBody>
          <a:bodyPr wrap="square" lIns="0" tIns="0" rIns="0" bIns="0" rtlCol="0">
            <a:noAutofit/>
          </a:bodyPr>
          <a:lstStyle/>
          <a:p>
            <a:pPr algn="l">
              <a:lnSpc>
                <a:spcPct val="98000"/>
              </a:lnSpc>
            </a:pPr>
            <a:r>
              <a:rPr lang="en-GB" sz="7000" dirty="0" err="1">
                <a:latin typeface="+mj-lt"/>
              </a:rPr>
              <a:t>Thank you</a:t>
            </a:r>
          </a:p>
        </p:txBody>
      </p:sp>
    </p:spTree>
    <p:extLst>
      <p:ext uri="{BB962C8B-B14F-4D97-AF65-F5344CB8AC3E}">
        <p14:creationId xmlns:p14="http://schemas.microsoft.com/office/powerpoint/2010/main" val="6545730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A1FAB8-27ED-1E2F-3993-5C167B8282EF}"/>
              </a:ext>
            </a:extLst>
          </p:cNvPr>
          <p:cNvSpPr>
            <a:spLocks noGrp="1"/>
          </p:cNvSpPr>
          <p:nvPr>
            <p:ph type="dt" sz="half" idx="14"/>
          </p:nvPr>
        </p:nvSpPr>
        <p:spPr/>
        <p:txBody>
          <a:bodyPr/>
          <a:lstStyle/>
          <a:p>
            <a:r>
              <a:rPr lang="en-US"/>
              <a:t>October 2022</a:t>
            </a:r>
            <a:endParaRPr lang="en-GB" dirty="0"/>
          </a:p>
        </p:txBody>
      </p:sp>
      <p:sp>
        <p:nvSpPr>
          <p:cNvPr id="3" name="Footer Placeholder 2">
            <a:extLst>
              <a:ext uri="{FF2B5EF4-FFF2-40B4-BE49-F238E27FC236}">
                <a16:creationId xmlns:a16="http://schemas.microsoft.com/office/drawing/2014/main" id="{7BEEAE22-DF48-A956-23E9-AB9E30CF74A3}"/>
              </a:ext>
            </a:extLst>
          </p:cNvPr>
          <p:cNvSpPr>
            <a:spLocks noGrp="1"/>
          </p:cNvSpPr>
          <p:nvPr>
            <p:ph type="ftr" sz="quarter" idx="15"/>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65C7B62D-11FF-8078-8662-454E803412AF}"/>
              </a:ext>
            </a:extLst>
          </p:cNvPr>
          <p:cNvSpPr>
            <a:spLocks noGrp="1"/>
          </p:cNvSpPr>
          <p:nvPr>
            <p:ph type="sldNum" sz="quarter" idx="16"/>
          </p:nvPr>
        </p:nvSpPr>
        <p:spPr/>
        <p:txBody>
          <a:bodyPr/>
          <a:lstStyle/>
          <a:p>
            <a:r>
              <a:rPr lang="en-GB"/>
              <a:t>Page </a:t>
            </a:r>
            <a:fld id="{12F85B76-E480-4901-BAB3-25AC276908A3}" type="slidenum">
              <a:rPr lang="en-GB" smtClean="0"/>
              <a:pPr/>
              <a:t>‹#›</a:t>
            </a:fld>
            <a:endParaRPr lang="en-GB" dirty="0"/>
          </a:p>
        </p:txBody>
      </p:sp>
      <p:sp>
        <p:nvSpPr>
          <p:cNvPr id="4" name="TextBox 3">
            <a:extLst>
              <a:ext uri="{FF2B5EF4-FFF2-40B4-BE49-F238E27FC236}">
                <a16:creationId xmlns:a16="http://schemas.microsoft.com/office/drawing/2014/main" id="{7D66E734-9505-72E2-96AC-D8DCCE3F478E}"/>
              </a:ext>
            </a:extLst>
          </p:cNvPr>
          <p:cNvSpPr txBox="1"/>
          <p:nvPr userDrawn="1"/>
        </p:nvSpPr>
        <p:spPr>
          <a:xfrm>
            <a:off x="2063750" y="180000"/>
            <a:ext cx="4222750" cy="1483360"/>
          </a:xfrm>
          <a:prstGeom prst="rect">
            <a:avLst/>
          </a:prstGeom>
        </p:spPr>
        <p:txBody>
          <a:bodyPr wrap="square" lIns="0" tIns="0" rIns="0" bIns="0" rtlCol="0">
            <a:noAutofit/>
          </a:bodyPr>
          <a:lstStyle/>
          <a:p>
            <a:pPr algn="l">
              <a:lnSpc>
                <a:spcPct val="98000"/>
              </a:lnSpc>
            </a:pPr>
            <a:r>
              <a:rPr lang="en-GB" sz="7000" dirty="0">
                <a:latin typeface="+mj-lt"/>
              </a:rPr>
              <a:t>Questions</a:t>
            </a:r>
          </a:p>
        </p:txBody>
      </p:sp>
    </p:spTree>
    <p:extLst>
      <p:ext uri="{BB962C8B-B14F-4D97-AF65-F5344CB8AC3E}">
        <p14:creationId xmlns:p14="http://schemas.microsoft.com/office/powerpoint/2010/main" val="4117804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hasCustomPrompt="1"/>
          </p:nvPr>
        </p:nvSpPr>
        <p:spPr>
          <a:xfrm>
            <a:off x="2070099" y="1825200"/>
            <a:ext cx="8048625" cy="4645450"/>
          </a:xfrm>
        </p:spPr>
        <p:txBody>
          <a:bodyPr/>
          <a:lstStyle>
            <a:lvl1pPr marL="450000" indent="-450000">
              <a:spcBef>
                <a:spcPts val="1000"/>
              </a:spcBef>
              <a:buFont typeface="+mj-lt"/>
              <a:buAutoNum type="arabicPeriod"/>
              <a:tabLst>
                <a:tab pos="2990850" algn="r"/>
              </a:tabLst>
              <a:defRPr sz="2600" b="0">
                <a:solidFill>
                  <a:schemeClr val="tx1"/>
                </a:solidFill>
                <a:latin typeface="+mj-lt"/>
              </a:defRPr>
            </a:lvl1pPr>
            <a:lvl2pPr marL="450000" indent="0">
              <a:spcBef>
                <a:spcPts val="0"/>
              </a:spcBef>
              <a:buNone/>
              <a:tabLst>
                <a:tab pos="2991600" algn="r"/>
              </a:tabLst>
              <a:defRPr sz="1800" spc="-20" baseline="0">
                <a:solidFill>
                  <a:schemeClr val="tx1"/>
                </a:solidFill>
              </a:defRPr>
            </a:lvl2pPr>
            <a:lvl3pPr marL="288000"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Item one</a:t>
            </a:r>
          </a:p>
          <a:p>
            <a:pPr lvl="1"/>
            <a:r>
              <a:rPr lang="en-US" dirty="0"/>
              <a:t>Second level</a:t>
            </a:r>
          </a:p>
        </p:txBody>
      </p:sp>
      <p:sp>
        <p:nvSpPr>
          <p:cNvPr id="2" name="Date Placeholder 1">
            <a:extLst>
              <a:ext uri="{FF2B5EF4-FFF2-40B4-BE49-F238E27FC236}">
                <a16:creationId xmlns:a16="http://schemas.microsoft.com/office/drawing/2014/main" id="{B1D84DDC-13B6-9791-E29D-DBEBE16EA3A8}"/>
              </a:ext>
            </a:extLst>
          </p:cNvPr>
          <p:cNvSpPr>
            <a:spLocks noGrp="1"/>
          </p:cNvSpPr>
          <p:nvPr>
            <p:ph type="dt" sz="half" idx="17"/>
          </p:nvPr>
        </p:nvSpPr>
        <p:spPr/>
        <p:txBody>
          <a:bodyPr/>
          <a:lstStyle/>
          <a:p>
            <a:r>
              <a:rPr lang="en-US"/>
              <a:t>October 2022</a:t>
            </a:r>
            <a:endParaRPr lang="en-GB" dirty="0"/>
          </a:p>
        </p:txBody>
      </p:sp>
      <p:sp>
        <p:nvSpPr>
          <p:cNvPr id="3" name="Footer Placeholder 2">
            <a:extLst>
              <a:ext uri="{FF2B5EF4-FFF2-40B4-BE49-F238E27FC236}">
                <a16:creationId xmlns:a16="http://schemas.microsoft.com/office/drawing/2014/main" id="{C8A0DBD5-AD34-C33B-61E6-56D70145B837}"/>
              </a:ext>
            </a:extLst>
          </p:cNvPr>
          <p:cNvSpPr>
            <a:spLocks noGrp="1"/>
          </p:cNvSpPr>
          <p:nvPr>
            <p:ph type="ftr" sz="quarter" idx="18"/>
          </p:nvPr>
        </p:nvSpPr>
        <p:spPr/>
        <p:txBody>
          <a:bodyPr/>
          <a:lstStyle/>
          <a:p>
            <a:r>
              <a:rPr lang="en-GB"/>
              <a:t>Document title</a:t>
            </a:r>
            <a:endParaRPr lang="en-GB" dirty="0"/>
          </a:p>
        </p:txBody>
      </p:sp>
      <p:sp>
        <p:nvSpPr>
          <p:cNvPr id="9" name="Slide Number Placeholder 8">
            <a:extLst>
              <a:ext uri="{FF2B5EF4-FFF2-40B4-BE49-F238E27FC236}">
                <a16:creationId xmlns:a16="http://schemas.microsoft.com/office/drawing/2014/main" id="{9D7224CC-DA07-F5F2-76DD-8AAB05217CDF}"/>
              </a:ext>
            </a:extLst>
          </p:cNvPr>
          <p:cNvSpPr>
            <a:spLocks noGrp="1"/>
          </p:cNvSpPr>
          <p:nvPr>
            <p:ph type="sldNum" sz="quarter" idx="19"/>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1657872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gal Notice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2070100" y="1877078"/>
            <a:ext cx="2992438" cy="4593572"/>
          </a:xfrm>
        </p:spPr>
        <p:txBody>
          <a:bodyPr/>
          <a:lstStyle>
            <a:lvl1pPr>
              <a:spcBef>
                <a:spcPts val="0"/>
              </a:spcBef>
              <a:tabLst>
                <a:tab pos="2991600" algn="r"/>
              </a:tabLst>
              <a:defRPr sz="1100" b="1" spc="-20" baseline="0">
                <a:solidFill>
                  <a:schemeClr val="tx1"/>
                </a:solidFill>
              </a:defRPr>
            </a:lvl1pPr>
            <a:lvl2pPr marL="0" indent="0">
              <a:spcBef>
                <a:spcPts val="0"/>
              </a:spcBef>
              <a:spcAft>
                <a:spcPts val="1000"/>
              </a:spcAft>
              <a:buNone/>
              <a:tabLst>
                <a:tab pos="2991600" algn="r"/>
              </a:tabLst>
              <a:defRPr sz="1100" spc="-20" baseline="0">
                <a:solidFill>
                  <a:schemeClr val="tx1"/>
                </a:solidFill>
              </a:defRPr>
            </a:lvl2pPr>
            <a:lvl3pPr marL="288000"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97267CF9-3DAC-5D5C-C16C-DA5C0D5CD5E7}"/>
              </a:ext>
            </a:extLst>
          </p:cNvPr>
          <p:cNvSpPr>
            <a:spLocks noGrp="1"/>
          </p:cNvSpPr>
          <p:nvPr>
            <p:ph type="body" sz="quarter" idx="17"/>
          </p:nvPr>
        </p:nvSpPr>
        <p:spPr>
          <a:xfrm>
            <a:off x="5443538" y="1877078"/>
            <a:ext cx="2992438" cy="4593572"/>
          </a:xfrm>
        </p:spPr>
        <p:txBody>
          <a:bodyPr/>
          <a:lstStyle>
            <a:lvl1pPr>
              <a:spcBef>
                <a:spcPts val="0"/>
              </a:spcBef>
              <a:tabLst>
                <a:tab pos="2991600" algn="r"/>
              </a:tabLst>
              <a:defRPr sz="1100" b="1" spc="-20" baseline="0">
                <a:solidFill>
                  <a:schemeClr val="tx1"/>
                </a:solidFill>
              </a:defRPr>
            </a:lvl1pPr>
            <a:lvl2pPr marL="0" indent="0">
              <a:spcBef>
                <a:spcPts val="0"/>
              </a:spcBef>
              <a:spcAft>
                <a:spcPts val="1000"/>
              </a:spcAft>
              <a:buNone/>
              <a:tabLst>
                <a:tab pos="2991600" algn="r"/>
              </a:tabLst>
              <a:defRPr sz="1100" spc="-20" baseline="0">
                <a:solidFill>
                  <a:schemeClr val="tx1"/>
                </a:solidFill>
              </a:defRPr>
            </a:lvl2pPr>
            <a:lvl3pPr marL="288000"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10" name="Text Placeholder 12">
            <a:extLst>
              <a:ext uri="{FF2B5EF4-FFF2-40B4-BE49-F238E27FC236}">
                <a16:creationId xmlns:a16="http://schemas.microsoft.com/office/drawing/2014/main" id="{29D0D3E7-6C1C-B37E-4729-FC3B4E67EF68}"/>
              </a:ext>
            </a:extLst>
          </p:cNvPr>
          <p:cNvSpPr>
            <a:spLocks noGrp="1"/>
          </p:cNvSpPr>
          <p:nvPr>
            <p:ph type="body" sz="quarter" idx="18"/>
          </p:nvPr>
        </p:nvSpPr>
        <p:spPr>
          <a:xfrm>
            <a:off x="8812212" y="1877078"/>
            <a:ext cx="2992438" cy="4593572"/>
          </a:xfrm>
        </p:spPr>
        <p:txBody>
          <a:bodyPr/>
          <a:lstStyle>
            <a:lvl1pPr>
              <a:spcBef>
                <a:spcPts val="0"/>
              </a:spcBef>
              <a:tabLst>
                <a:tab pos="2991600" algn="r"/>
              </a:tabLst>
              <a:defRPr sz="1100" b="1" spc="-20" baseline="0">
                <a:solidFill>
                  <a:schemeClr val="tx1"/>
                </a:solidFill>
              </a:defRPr>
            </a:lvl1pPr>
            <a:lvl2pPr marL="0" indent="0">
              <a:spcBef>
                <a:spcPts val="0"/>
              </a:spcBef>
              <a:spcAft>
                <a:spcPts val="1000"/>
              </a:spcAft>
              <a:buNone/>
              <a:tabLst>
                <a:tab pos="2991600" algn="r"/>
              </a:tabLst>
              <a:defRPr sz="1100" spc="-20" baseline="0">
                <a:solidFill>
                  <a:schemeClr val="tx1"/>
                </a:solidFill>
              </a:defRPr>
            </a:lvl2pPr>
            <a:lvl3pPr marL="288000"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63DA818D-29FF-F413-02B3-DFA15FEE0EBC}"/>
              </a:ext>
            </a:extLst>
          </p:cNvPr>
          <p:cNvSpPr>
            <a:spLocks noGrp="1"/>
          </p:cNvSpPr>
          <p:nvPr>
            <p:ph type="dt" sz="half" idx="19"/>
          </p:nvPr>
        </p:nvSpPr>
        <p:spPr/>
        <p:txBody>
          <a:bodyPr/>
          <a:lstStyle/>
          <a:p>
            <a:r>
              <a:rPr lang="en-US"/>
              <a:t>October 2022</a:t>
            </a:r>
            <a:endParaRPr lang="en-GB" dirty="0"/>
          </a:p>
        </p:txBody>
      </p:sp>
      <p:sp>
        <p:nvSpPr>
          <p:cNvPr id="3" name="Footer Placeholder 2">
            <a:extLst>
              <a:ext uri="{FF2B5EF4-FFF2-40B4-BE49-F238E27FC236}">
                <a16:creationId xmlns:a16="http://schemas.microsoft.com/office/drawing/2014/main" id="{63262F64-FBA9-8C89-3A18-133DE6F665E1}"/>
              </a:ext>
            </a:extLst>
          </p:cNvPr>
          <p:cNvSpPr>
            <a:spLocks noGrp="1"/>
          </p:cNvSpPr>
          <p:nvPr>
            <p:ph type="ftr" sz="quarter" idx="20"/>
          </p:nvPr>
        </p:nvSpPr>
        <p:spPr/>
        <p:txBody>
          <a:bodyPr/>
          <a:lstStyle/>
          <a:p>
            <a:r>
              <a:rPr lang="en-GB"/>
              <a:t>Document title</a:t>
            </a:r>
            <a:endParaRPr lang="en-GB" dirty="0"/>
          </a:p>
        </p:txBody>
      </p:sp>
      <p:sp>
        <p:nvSpPr>
          <p:cNvPr id="7" name="Slide Number Placeholder 6">
            <a:extLst>
              <a:ext uri="{FF2B5EF4-FFF2-40B4-BE49-F238E27FC236}">
                <a16:creationId xmlns:a16="http://schemas.microsoft.com/office/drawing/2014/main" id="{10FCD398-5133-F49D-E3D8-00E77F5703F1}"/>
              </a:ext>
            </a:extLst>
          </p:cNvPr>
          <p:cNvSpPr>
            <a:spLocks noGrp="1"/>
          </p:cNvSpPr>
          <p:nvPr>
            <p:ph type="sldNum" sz="quarter" idx="21"/>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3445381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Legal Notices Dark Green">
    <p:bg>
      <p:bgPr>
        <a:solidFill>
          <a:schemeClr val="tx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accent1"/>
                </a:solidFill>
              </a:defRPr>
            </a:lvl1pPr>
            <a:lvl2pPr marL="0" indent="0">
              <a:spcBef>
                <a:spcPts val="0"/>
              </a:spcBef>
              <a:buNone/>
              <a:defRPr sz="1800" spc="-20" baseline="0">
                <a:solidFill>
                  <a:schemeClr val="accent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2070100" y="1877078"/>
            <a:ext cx="2992438" cy="4593572"/>
          </a:xfrm>
        </p:spPr>
        <p:txBody>
          <a:bodyPr/>
          <a:lstStyle>
            <a:lvl1pPr>
              <a:spcBef>
                <a:spcPts val="0"/>
              </a:spcBef>
              <a:tabLst>
                <a:tab pos="2991600" algn="r"/>
              </a:tabLst>
              <a:defRPr sz="1100" b="1" spc="-20" baseline="0">
                <a:solidFill>
                  <a:schemeClr val="accent1"/>
                </a:solidFill>
              </a:defRPr>
            </a:lvl1pPr>
            <a:lvl2pPr marL="0" indent="0">
              <a:spcBef>
                <a:spcPts val="0"/>
              </a:spcBef>
              <a:spcAft>
                <a:spcPts val="1000"/>
              </a:spcAft>
              <a:buNone/>
              <a:tabLst>
                <a:tab pos="2991600" algn="r"/>
              </a:tabLst>
              <a:defRPr sz="1100" spc="-20" baseline="0">
                <a:solidFill>
                  <a:schemeClr val="accent1"/>
                </a:solidFill>
              </a:defRPr>
            </a:lvl2pPr>
            <a:lvl3pPr marL="288000"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97267CF9-3DAC-5D5C-C16C-DA5C0D5CD5E7}"/>
              </a:ext>
            </a:extLst>
          </p:cNvPr>
          <p:cNvSpPr>
            <a:spLocks noGrp="1"/>
          </p:cNvSpPr>
          <p:nvPr>
            <p:ph type="body" sz="quarter" idx="17"/>
          </p:nvPr>
        </p:nvSpPr>
        <p:spPr>
          <a:xfrm>
            <a:off x="5443538" y="1877078"/>
            <a:ext cx="2992438" cy="4593572"/>
          </a:xfrm>
        </p:spPr>
        <p:txBody>
          <a:bodyPr/>
          <a:lstStyle>
            <a:lvl1pPr>
              <a:spcBef>
                <a:spcPts val="0"/>
              </a:spcBef>
              <a:tabLst>
                <a:tab pos="2991600" algn="r"/>
              </a:tabLst>
              <a:defRPr sz="1100" b="1" spc="-20" baseline="0">
                <a:solidFill>
                  <a:schemeClr val="accent1"/>
                </a:solidFill>
              </a:defRPr>
            </a:lvl1pPr>
            <a:lvl2pPr marL="0" indent="0">
              <a:spcBef>
                <a:spcPts val="0"/>
              </a:spcBef>
              <a:spcAft>
                <a:spcPts val="1000"/>
              </a:spcAft>
              <a:buNone/>
              <a:tabLst>
                <a:tab pos="2991600" algn="r"/>
              </a:tabLst>
              <a:defRPr sz="1100" spc="-20" baseline="0">
                <a:solidFill>
                  <a:schemeClr val="accent1"/>
                </a:solidFill>
              </a:defRPr>
            </a:lvl2pPr>
            <a:lvl3pPr marL="288000"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10" name="Text Placeholder 12">
            <a:extLst>
              <a:ext uri="{FF2B5EF4-FFF2-40B4-BE49-F238E27FC236}">
                <a16:creationId xmlns:a16="http://schemas.microsoft.com/office/drawing/2014/main" id="{29D0D3E7-6C1C-B37E-4729-FC3B4E67EF68}"/>
              </a:ext>
            </a:extLst>
          </p:cNvPr>
          <p:cNvSpPr>
            <a:spLocks noGrp="1"/>
          </p:cNvSpPr>
          <p:nvPr>
            <p:ph type="body" sz="quarter" idx="18"/>
          </p:nvPr>
        </p:nvSpPr>
        <p:spPr>
          <a:xfrm>
            <a:off x="8812212" y="1877078"/>
            <a:ext cx="2992438" cy="4593572"/>
          </a:xfrm>
        </p:spPr>
        <p:txBody>
          <a:bodyPr/>
          <a:lstStyle>
            <a:lvl1pPr>
              <a:spcBef>
                <a:spcPts val="0"/>
              </a:spcBef>
              <a:tabLst>
                <a:tab pos="2991600" algn="r"/>
              </a:tabLst>
              <a:defRPr sz="1100" b="1" spc="-20" baseline="0">
                <a:solidFill>
                  <a:schemeClr val="accent1"/>
                </a:solidFill>
              </a:defRPr>
            </a:lvl1pPr>
            <a:lvl2pPr marL="0" indent="0">
              <a:spcBef>
                <a:spcPts val="0"/>
              </a:spcBef>
              <a:spcAft>
                <a:spcPts val="1000"/>
              </a:spcAft>
              <a:buNone/>
              <a:tabLst>
                <a:tab pos="2991600" algn="r"/>
              </a:tabLst>
              <a:defRPr sz="1100" spc="-20" baseline="0">
                <a:solidFill>
                  <a:schemeClr val="accent1"/>
                </a:solidFill>
              </a:defRPr>
            </a:lvl2pPr>
            <a:lvl3pPr marL="288000"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63DA818D-29FF-F413-02B3-DFA15FEE0EBC}"/>
              </a:ext>
            </a:extLst>
          </p:cNvPr>
          <p:cNvSpPr>
            <a:spLocks noGrp="1"/>
          </p:cNvSpPr>
          <p:nvPr>
            <p:ph type="dt" sz="half" idx="19"/>
          </p:nvPr>
        </p:nvSpPr>
        <p:spPr/>
        <p:txBody>
          <a:bodyPr/>
          <a:lstStyle>
            <a:lvl1pPr>
              <a:defRPr>
                <a:solidFill>
                  <a:schemeClr val="accent1"/>
                </a:solidFill>
              </a:defRPr>
            </a:lvl1pPr>
          </a:lstStyle>
          <a:p>
            <a:r>
              <a:rPr lang="en-US"/>
              <a:t>October 2022</a:t>
            </a:r>
            <a:endParaRPr lang="en-GB" dirty="0"/>
          </a:p>
        </p:txBody>
      </p:sp>
      <p:sp>
        <p:nvSpPr>
          <p:cNvPr id="3" name="Footer Placeholder 2">
            <a:extLst>
              <a:ext uri="{FF2B5EF4-FFF2-40B4-BE49-F238E27FC236}">
                <a16:creationId xmlns:a16="http://schemas.microsoft.com/office/drawing/2014/main" id="{63262F64-FBA9-8C89-3A18-133DE6F665E1}"/>
              </a:ext>
            </a:extLst>
          </p:cNvPr>
          <p:cNvSpPr>
            <a:spLocks noGrp="1"/>
          </p:cNvSpPr>
          <p:nvPr>
            <p:ph type="ftr" sz="quarter" idx="20"/>
          </p:nvPr>
        </p:nvSpPr>
        <p:spPr/>
        <p:txBody>
          <a:bodyPr/>
          <a:lstStyle>
            <a:lvl1pPr>
              <a:defRPr>
                <a:solidFill>
                  <a:schemeClr val="accent1"/>
                </a:solidFill>
              </a:defRPr>
            </a:lvl1pPr>
          </a:lstStyle>
          <a:p>
            <a:r>
              <a:rPr lang="en-GB"/>
              <a:t>Document title</a:t>
            </a:r>
            <a:endParaRPr lang="en-GB" dirty="0"/>
          </a:p>
        </p:txBody>
      </p:sp>
      <p:sp>
        <p:nvSpPr>
          <p:cNvPr id="7" name="Slide Number Placeholder 6">
            <a:extLst>
              <a:ext uri="{FF2B5EF4-FFF2-40B4-BE49-F238E27FC236}">
                <a16:creationId xmlns:a16="http://schemas.microsoft.com/office/drawing/2014/main" id="{10FCD398-5133-F49D-E3D8-00E77F5703F1}"/>
              </a:ext>
            </a:extLst>
          </p:cNvPr>
          <p:cNvSpPr>
            <a:spLocks noGrp="1"/>
          </p:cNvSpPr>
          <p:nvPr>
            <p:ph type="sldNum" sz="quarter" idx="21"/>
          </p:nvPr>
        </p:nvSpPr>
        <p:spPr/>
        <p:txBody>
          <a:bodyPr/>
          <a:lstStyle>
            <a:lvl1pPr>
              <a:defRPr>
                <a:solidFill>
                  <a:schemeClr val="accent1"/>
                </a:solidFill>
              </a:defRPr>
            </a:lvl1pPr>
          </a:lstStyle>
          <a:p>
            <a:r>
              <a:rPr lang="en-GB"/>
              <a:t>Page </a:t>
            </a:r>
            <a:fld id="{12F85B76-E480-4901-BAB3-25AC276908A3}" type="slidenum">
              <a:rPr lang="en-GB" smtClean="0"/>
              <a:pPr/>
              <a:t>‹#›</a:t>
            </a:fld>
            <a:endParaRPr lang="en-GB" dirty="0"/>
          </a:p>
        </p:txBody>
      </p:sp>
      <p:pic>
        <p:nvPicPr>
          <p:cNvPr id="4" name="Graphic 3">
            <a:extLst>
              <a:ext uri="{FF2B5EF4-FFF2-40B4-BE49-F238E27FC236}">
                <a16:creationId xmlns:a16="http://schemas.microsoft.com/office/drawing/2014/main" id="{E785C365-1CD9-1F86-9BA2-A81D36DA56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5763" y="6060573"/>
            <a:ext cx="1202760" cy="412168"/>
          </a:xfrm>
          <a:prstGeom prst="rect">
            <a:avLst/>
          </a:prstGeom>
        </p:spPr>
      </p:pic>
      <p:cxnSp>
        <p:nvCxnSpPr>
          <p:cNvPr id="5" name="Straight Connector 4">
            <a:extLst>
              <a:ext uri="{FF2B5EF4-FFF2-40B4-BE49-F238E27FC236}">
                <a16:creationId xmlns:a16="http://schemas.microsoft.com/office/drawing/2014/main" id="{8B0D0089-98D9-77D5-01B0-ED39214EDD6D}"/>
              </a:ext>
            </a:extLst>
          </p:cNvPr>
          <p:cNvCxnSpPr>
            <a:cxnSpLocks/>
          </p:cNvCxnSpPr>
          <p:nvPr userDrawn="1"/>
        </p:nvCxnSpPr>
        <p:spPr>
          <a:xfrm>
            <a:off x="1879600" y="385763"/>
            <a:ext cx="0" cy="60869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759E43C-2311-588A-E152-E9B02144442F}"/>
              </a:ext>
            </a:extLst>
          </p:cNvPr>
          <p:cNvCxnSpPr/>
          <p:nvPr userDrawn="1"/>
        </p:nvCxnSpPr>
        <p:spPr>
          <a:xfrm>
            <a:off x="385763" y="1900237"/>
            <a:ext cx="13033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1466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DBCCCAD9-9977-D3B4-F6BE-FF3CC7081D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5763" y="5708650"/>
            <a:ext cx="2215800" cy="759322"/>
          </a:xfrm>
          <a:prstGeom prst="rect">
            <a:avLst/>
          </a:prstGeom>
        </p:spPr>
      </p:pic>
      <p:cxnSp>
        <p:nvCxnSpPr>
          <p:cNvPr id="16" name="Straight Connector 15">
            <a:extLst>
              <a:ext uri="{FF2B5EF4-FFF2-40B4-BE49-F238E27FC236}">
                <a16:creationId xmlns:a16="http://schemas.microsoft.com/office/drawing/2014/main" id="{9F0A9B91-301A-746C-B942-BDF6B4EC9450}"/>
              </a:ext>
            </a:extLst>
          </p:cNvPr>
          <p:cNvCxnSpPr>
            <a:cxnSpLocks/>
          </p:cNvCxnSpPr>
          <p:nvPr userDrawn="1"/>
        </p:nvCxnSpPr>
        <p:spPr>
          <a:xfrm>
            <a:off x="9468644" y="385763"/>
            <a:ext cx="0" cy="6086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AA88E3CA-3804-81DA-47B7-6B0BDF10D915}"/>
              </a:ext>
            </a:extLst>
          </p:cNvPr>
          <p:cNvSpPr>
            <a:spLocks noGrp="1"/>
          </p:cNvSpPr>
          <p:nvPr>
            <p:ph type="body" sz="quarter" idx="16"/>
          </p:nvPr>
        </p:nvSpPr>
        <p:spPr>
          <a:xfrm>
            <a:off x="9658350" y="1860550"/>
            <a:ext cx="2146300" cy="4638675"/>
          </a:xfrm>
        </p:spPr>
        <p:txBody>
          <a:bodyPr anchor="b" anchorCtr="0"/>
          <a:lstStyle>
            <a:lvl1pPr>
              <a:spcBef>
                <a:spcPts val="0"/>
              </a:spcBef>
              <a:defRPr sz="1100" b="1" kern="1000" spc="-20" baseline="0"/>
            </a:lvl1pPr>
            <a:lvl2pPr marL="0" indent="0">
              <a:spcBef>
                <a:spcPts val="0"/>
              </a:spcBef>
              <a:spcAft>
                <a:spcPts val="1000"/>
              </a:spcAft>
              <a:buNone/>
              <a:defRPr sz="1100" kern="1000" spc="-20" baseline="0"/>
            </a:lvl2pPr>
            <a:lvl3pPr marL="288000" indent="0">
              <a:buNone/>
              <a:defRPr/>
            </a:lvl3pPr>
          </a:lstStyle>
          <a:p>
            <a:pPr lvl="0"/>
            <a:r>
              <a:rPr lang="en-US"/>
              <a:t>Click to edit Master text styles</a:t>
            </a:r>
          </a:p>
          <a:p>
            <a:pPr lvl="1"/>
            <a:r>
              <a:rPr lang="en-US"/>
              <a:t>Second level</a:t>
            </a:r>
          </a:p>
        </p:txBody>
      </p:sp>
      <p:sp>
        <p:nvSpPr>
          <p:cNvPr id="6" name="Text Placeholder 5">
            <a:extLst>
              <a:ext uri="{FF2B5EF4-FFF2-40B4-BE49-F238E27FC236}">
                <a16:creationId xmlns:a16="http://schemas.microsoft.com/office/drawing/2014/main" id="{EE1003C6-6ABE-519B-D19C-7297F7A0C68A}"/>
              </a:ext>
            </a:extLst>
          </p:cNvPr>
          <p:cNvSpPr>
            <a:spLocks noGrp="1"/>
          </p:cNvSpPr>
          <p:nvPr>
            <p:ph type="body" sz="quarter" idx="17"/>
          </p:nvPr>
        </p:nvSpPr>
        <p:spPr>
          <a:xfrm>
            <a:off x="385764" y="355600"/>
            <a:ext cx="2990850" cy="4587875"/>
          </a:xfrm>
        </p:spPr>
        <p:txBody>
          <a:bodyPr/>
          <a:lstStyle>
            <a:lvl1pPr>
              <a:spcBef>
                <a:spcPts val="1000"/>
              </a:spcBef>
              <a:defRPr sz="1100" kern="1000" spc="-20" baseline="0"/>
            </a:lvl1pPr>
            <a:lvl2pPr marL="0" indent="0">
              <a:buNone/>
              <a:defRPr sz="1100"/>
            </a:lvl2pPr>
            <a:lvl3pPr>
              <a:defRPr sz="1100"/>
            </a:lvl3pPr>
            <a:lvl4pPr>
              <a:defRPr sz="1100"/>
            </a:lvl4pPr>
            <a:lvl5pPr>
              <a:defRPr sz="1100"/>
            </a:lvl5pPr>
          </a:lstStyle>
          <a:p>
            <a:pPr lvl="0"/>
            <a:r>
              <a:rPr lang="en-US"/>
              <a:t>Click to edit Master text styles</a:t>
            </a:r>
          </a:p>
        </p:txBody>
      </p:sp>
    </p:spTree>
    <p:extLst>
      <p:ext uri="{BB962C8B-B14F-4D97-AF65-F5344CB8AC3E}">
        <p14:creationId xmlns:p14="http://schemas.microsoft.com/office/powerpoint/2010/main" val="5896690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End Slide Darl Green">
    <p:bg>
      <p:bgPr>
        <a:solidFill>
          <a:schemeClr val="tx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DBCCCAD9-9977-D3B4-F6BE-FF3CC7081D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5763" y="5708650"/>
            <a:ext cx="2215800" cy="759322"/>
          </a:xfrm>
          <a:prstGeom prst="rect">
            <a:avLst/>
          </a:prstGeom>
        </p:spPr>
      </p:pic>
      <p:cxnSp>
        <p:nvCxnSpPr>
          <p:cNvPr id="16" name="Straight Connector 15">
            <a:extLst>
              <a:ext uri="{FF2B5EF4-FFF2-40B4-BE49-F238E27FC236}">
                <a16:creationId xmlns:a16="http://schemas.microsoft.com/office/drawing/2014/main" id="{9F0A9B91-301A-746C-B942-BDF6B4EC9450}"/>
              </a:ext>
            </a:extLst>
          </p:cNvPr>
          <p:cNvCxnSpPr>
            <a:cxnSpLocks/>
          </p:cNvCxnSpPr>
          <p:nvPr userDrawn="1"/>
        </p:nvCxnSpPr>
        <p:spPr>
          <a:xfrm>
            <a:off x="9468644" y="385763"/>
            <a:ext cx="0" cy="60869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AA88E3CA-3804-81DA-47B7-6B0BDF10D915}"/>
              </a:ext>
            </a:extLst>
          </p:cNvPr>
          <p:cNvSpPr>
            <a:spLocks noGrp="1"/>
          </p:cNvSpPr>
          <p:nvPr>
            <p:ph type="body" sz="quarter" idx="16"/>
          </p:nvPr>
        </p:nvSpPr>
        <p:spPr>
          <a:xfrm>
            <a:off x="9658350" y="1860550"/>
            <a:ext cx="2146300" cy="4638675"/>
          </a:xfrm>
        </p:spPr>
        <p:txBody>
          <a:bodyPr anchor="b" anchorCtr="0"/>
          <a:lstStyle>
            <a:lvl1pPr>
              <a:spcBef>
                <a:spcPts val="0"/>
              </a:spcBef>
              <a:defRPr sz="1100" b="1" kern="1000" spc="-20" baseline="0">
                <a:solidFill>
                  <a:schemeClr val="accent1"/>
                </a:solidFill>
              </a:defRPr>
            </a:lvl1pPr>
            <a:lvl2pPr marL="0" indent="0">
              <a:spcBef>
                <a:spcPts val="0"/>
              </a:spcBef>
              <a:spcAft>
                <a:spcPts val="1000"/>
              </a:spcAft>
              <a:buNone/>
              <a:defRPr sz="1100" kern="1000" spc="-20" baseline="0">
                <a:solidFill>
                  <a:schemeClr val="accent1"/>
                </a:solidFill>
              </a:defRPr>
            </a:lvl2pPr>
            <a:lvl3pPr marL="288000" indent="0">
              <a:buNone/>
              <a:defRPr/>
            </a:lvl3pPr>
          </a:lstStyle>
          <a:p>
            <a:pPr lvl="0"/>
            <a:r>
              <a:rPr lang="en-US"/>
              <a:t>Click to edit Master text styles</a:t>
            </a:r>
          </a:p>
          <a:p>
            <a:pPr lvl="1"/>
            <a:r>
              <a:rPr lang="en-US"/>
              <a:t>Second level</a:t>
            </a:r>
          </a:p>
        </p:txBody>
      </p:sp>
      <p:sp>
        <p:nvSpPr>
          <p:cNvPr id="6" name="Text Placeholder 5">
            <a:extLst>
              <a:ext uri="{FF2B5EF4-FFF2-40B4-BE49-F238E27FC236}">
                <a16:creationId xmlns:a16="http://schemas.microsoft.com/office/drawing/2014/main" id="{EE1003C6-6ABE-519B-D19C-7297F7A0C68A}"/>
              </a:ext>
            </a:extLst>
          </p:cNvPr>
          <p:cNvSpPr>
            <a:spLocks noGrp="1"/>
          </p:cNvSpPr>
          <p:nvPr>
            <p:ph type="body" sz="quarter" idx="17"/>
          </p:nvPr>
        </p:nvSpPr>
        <p:spPr>
          <a:xfrm>
            <a:off x="385764" y="355600"/>
            <a:ext cx="2990850" cy="4587875"/>
          </a:xfrm>
        </p:spPr>
        <p:txBody>
          <a:bodyPr/>
          <a:lstStyle>
            <a:lvl1pPr>
              <a:spcBef>
                <a:spcPts val="1000"/>
              </a:spcBef>
              <a:defRPr sz="1100" kern="1000" spc="-20" baseline="0">
                <a:solidFill>
                  <a:schemeClr val="accent1"/>
                </a:solidFill>
              </a:defRPr>
            </a:lvl1pPr>
            <a:lvl2pPr marL="0" indent="0">
              <a:buNone/>
              <a:defRPr sz="1100"/>
            </a:lvl2pPr>
            <a:lvl3pPr>
              <a:defRPr sz="1100"/>
            </a:lvl3pPr>
            <a:lvl4pPr>
              <a:defRPr sz="1100"/>
            </a:lvl4pPr>
            <a:lvl5pPr>
              <a:defRPr sz="1100"/>
            </a:lvl5pPr>
          </a:lstStyle>
          <a:p>
            <a:pPr lvl="0"/>
            <a:r>
              <a:rPr lang="en-US"/>
              <a:t>Click to edit Master text styles</a:t>
            </a:r>
          </a:p>
        </p:txBody>
      </p:sp>
    </p:spTree>
    <p:extLst>
      <p:ext uri="{BB962C8B-B14F-4D97-AF65-F5344CB8AC3E}">
        <p14:creationId xmlns:p14="http://schemas.microsoft.com/office/powerpoint/2010/main" val="7582932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Animated Swift logo">
    <p:spTree>
      <p:nvGrpSpPr>
        <p:cNvPr id="1" name=""/>
        <p:cNvGrpSpPr/>
        <p:nvPr/>
      </p:nvGrpSpPr>
      <p:grpSpPr>
        <a:xfrm>
          <a:off x="0" y="0"/>
          <a:ext cx="0" cy="0"/>
          <a:chOff x="0" y="0"/>
          <a:chExt cx="0" cy="0"/>
        </a:xfrm>
      </p:grpSpPr>
      <p:pic>
        <p:nvPicPr>
          <p:cNvPr id="2" name="Swift Logo 1 Dark Green on Peppermint">
            <a:hlinkClick r:id="" action="ppaction://media"/>
            <a:extLst>
              <a:ext uri="{FF2B5EF4-FFF2-40B4-BE49-F238E27FC236}">
                <a16:creationId xmlns:a16="http://schemas.microsoft.com/office/drawing/2014/main" id="{638A8473-6669-4105-B1DE-B3BF2A8143D1}"/>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947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2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repeatCount="indefinite" fill="hold" display="0">
                  <p:stCondLst>
                    <p:cond delay="indefinite"/>
                  </p:stCondLst>
                </p:cTn>
                <p:tgtEl>
                  <p:spTgt spid="2"/>
                </p:tgtEl>
              </p:cMediaNode>
            </p:video>
          </p:childTnLst>
        </p:cTn>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Swift logo on peppermint">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DFAFE0A-E7CC-4B29-8159-52510B014D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8838" y="2563368"/>
            <a:ext cx="5023104" cy="1731264"/>
          </a:xfrm>
          <a:prstGeom prst="rect">
            <a:avLst/>
          </a:prstGeom>
        </p:spPr>
      </p:pic>
    </p:spTree>
    <p:extLst>
      <p:ext uri="{BB962C8B-B14F-4D97-AF65-F5344CB8AC3E}">
        <p14:creationId xmlns:p14="http://schemas.microsoft.com/office/powerpoint/2010/main" val="657440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ighlight or Divider Dark Green">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F4C6D-DBF3-B4B4-5B61-C8FCEDB48550}"/>
              </a:ext>
            </a:extLst>
          </p:cNvPr>
          <p:cNvSpPr>
            <a:spLocks noGrp="1"/>
          </p:cNvSpPr>
          <p:nvPr>
            <p:ph type="title"/>
          </p:nvPr>
        </p:nvSpPr>
        <p:spPr>
          <a:xfrm>
            <a:off x="2070100" y="271787"/>
            <a:ext cx="8048625" cy="6200954"/>
          </a:xfrm>
        </p:spPr>
        <p:txBody>
          <a:bodyPr/>
          <a:lstStyle>
            <a:lvl1pPr>
              <a:defRPr sz="4000" b="0" spc="-80" baseline="0">
                <a:solidFill>
                  <a:schemeClr val="accent1"/>
                </a:solidFill>
                <a:latin typeface="+mj-lt"/>
              </a:defRPr>
            </a:lvl1pPr>
          </a:lstStyle>
          <a:p>
            <a:r>
              <a:rPr lang="en-US"/>
              <a:t>Click to edit Master title style</a:t>
            </a:r>
            <a:endParaRPr lang="en-GB" dirty="0"/>
          </a:p>
        </p:txBody>
      </p:sp>
      <p:pic>
        <p:nvPicPr>
          <p:cNvPr id="8" name="Graphic 7">
            <a:extLst>
              <a:ext uri="{FF2B5EF4-FFF2-40B4-BE49-F238E27FC236}">
                <a16:creationId xmlns:a16="http://schemas.microsoft.com/office/drawing/2014/main" id="{4E788879-A856-60AD-2E89-1B401D689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5763" y="6060573"/>
            <a:ext cx="1202760" cy="412168"/>
          </a:xfrm>
          <a:prstGeom prst="rect">
            <a:avLst/>
          </a:prstGeom>
        </p:spPr>
      </p:pic>
      <p:cxnSp>
        <p:nvCxnSpPr>
          <p:cNvPr id="9" name="Straight Connector 8">
            <a:extLst>
              <a:ext uri="{FF2B5EF4-FFF2-40B4-BE49-F238E27FC236}">
                <a16:creationId xmlns:a16="http://schemas.microsoft.com/office/drawing/2014/main" id="{36D4D8BF-6ACB-429A-90DD-07514C53B674}"/>
              </a:ext>
            </a:extLst>
          </p:cNvPr>
          <p:cNvCxnSpPr>
            <a:cxnSpLocks/>
          </p:cNvCxnSpPr>
          <p:nvPr userDrawn="1"/>
        </p:nvCxnSpPr>
        <p:spPr>
          <a:xfrm>
            <a:off x="1879600" y="385763"/>
            <a:ext cx="0" cy="60869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700E2D7-B83F-E6C5-C698-E57AEF6BE2DA}"/>
              </a:ext>
            </a:extLst>
          </p:cNvPr>
          <p:cNvCxnSpPr/>
          <p:nvPr userDrawn="1"/>
        </p:nvCxnSpPr>
        <p:spPr>
          <a:xfrm>
            <a:off x="385763" y="1900237"/>
            <a:ext cx="130333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4C0C54A7-74E3-F652-7FCD-3476EE4FDCEC}"/>
              </a:ext>
            </a:extLst>
          </p:cNvPr>
          <p:cNvSpPr>
            <a:spLocks noGrp="1"/>
          </p:cNvSpPr>
          <p:nvPr>
            <p:ph type="dt" sz="half" idx="10"/>
          </p:nvPr>
        </p:nvSpPr>
        <p:spPr/>
        <p:txBody>
          <a:bodyPr/>
          <a:lstStyle>
            <a:lvl1pPr>
              <a:defRPr>
                <a:solidFill>
                  <a:schemeClr val="accent1"/>
                </a:solidFill>
              </a:defRPr>
            </a:lvl1pPr>
          </a:lstStyle>
          <a:p>
            <a:r>
              <a:rPr lang="en-US"/>
              <a:t>October 2022</a:t>
            </a:r>
            <a:endParaRPr lang="en-GB" dirty="0"/>
          </a:p>
        </p:txBody>
      </p:sp>
      <p:sp>
        <p:nvSpPr>
          <p:cNvPr id="7" name="Footer Placeholder 6">
            <a:extLst>
              <a:ext uri="{FF2B5EF4-FFF2-40B4-BE49-F238E27FC236}">
                <a16:creationId xmlns:a16="http://schemas.microsoft.com/office/drawing/2014/main" id="{52F54FB2-2874-0791-96FD-58593F29532B}"/>
              </a:ext>
            </a:extLst>
          </p:cNvPr>
          <p:cNvSpPr>
            <a:spLocks noGrp="1"/>
          </p:cNvSpPr>
          <p:nvPr>
            <p:ph type="ftr" sz="quarter" idx="11"/>
          </p:nvPr>
        </p:nvSpPr>
        <p:spPr/>
        <p:txBody>
          <a:bodyPr/>
          <a:lstStyle>
            <a:lvl1pPr>
              <a:defRPr>
                <a:solidFill>
                  <a:schemeClr val="accent1"/>
                </a:solidFill>
              </a:defRPr>
            </a:lvl1pPr>
          </a:lstStyle>
          <a:p>
            <a:r>
              <a:rPr lang="en-GB"/>
              <a:t>Document title</a:t>
            </a:r>
            <a:endParaRPr lang="en-GB" dirty="0"/>
          </a:p>
        </p:txBody>
      </p:sp>
      <p:sp>
        <p:nvSpPr>
          <p:cNvPr id="11" name="Slide Number Placeholder 10">
            <a:extLst>
              <a:ext uri="{FF2B5EF4-FFF2-40B4-BE49-F238E27FC236}">
                <a16:creationId xmlns:a16="http://schemas.microsoft.com/office/drawing/2014/main" id="{C3E9EA2C-10DB-9870-AF0C-869AD3D10C96}"/>
              </a:ext>
            </a:extLst>
          </p:cNvPr>
          <p:cNvSpPr>
            <a:spLocks noGrp="1"/>
          </p:cNvSpPr>
          <p:nvPr>
            <p:ph type="sldNum" sz="quarter" idx="12"/>
          </p:nvPr>
        </p:nvSpPr>
        <p:spPr/>
        <p:txBody>
          <a:bodyPr/>
          <a:lstStyle>
            <a:lvl1pPr>
              <a:defRPr>
                <a:solidFill>
                  <a:schemeClr val="accent1"/>
                </a:solidFill>
              </a:defRPr>
            </a:lvl1p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969332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ighlight or Divider Peppermi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F4C6D-DBF3-B4B4-5B61-C8FCEDB48550}"/>
              </a:ext>
            </a:extLst>
          </p:cNvPr>
          <p:cNvSpPr>
            <a:spLocks noGrp="1"/>
          </p:cNvSpPr>
          <p:nvPr>
            <p:ph type="title"/>
          </p:nvPr>
        </p:nvSpPr>
        <p:spPr>
          <a:xfrm>
            <a:off x="2070100" y="271787"/>
            <a:ext cx="8048625" cy="6200954"/>
          </a:xfrm>
        </p:spPr>
        <p:txBody>
          <a:bodyPr/>
          <a:lstStyle>
            <a:lvl1pPr>
              <a:defRPr sz="4000" b="0" spc="-80" baseline="0">
                <a:solidFill>
                  <a:schemeClr val="accent2"/>
                </a:solidFill>
                <a:latin typeface="+mj-lt"/>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4C0C54A7-74E3-F652-7FCD-3476EE4FDCEC}"/>
              </a:ext>
            </a:extLst>
          </p:cNvPr>
          <p:cNvSpPr>
            <a:spLocks noGrp="1"/>
          </p:cNvSpPr>
          <p:nvPr>
            <p:ph type="dt" sz="half" idx="10"/>
          </p:nvPr>
        </p:nvSpPr>
        <p:spPr/>
        <p:txBody>
          <a:bodyPr/>
          <a:lstStyle>
            <a:lvl1pPr>
              <a:defRPr>
                <a:solidFill>
                  <a:schemeClr val="accent2"/>
                </a:solidFill>
              </a:defRPr>
            </a:lvl1pPr>
          </a:lstStyle>
          <a:p>
            <a:r>
              <a:rPr lang="en-US"/>
              <a:t>October 2022</a:t>
            </a:r>
            <a:endParaRPr lang="en-GB" dirty="0"/>
          </a:p>
        </p:txBody>
      </p:sp>
      <p:sp>
        <p:nvSpPr>
          <p:cNvPr id="7" name="Footer Placeholder 6">
            <a:extLst>
              <a:ext uri="{FF2B5EF4-FFF2-40B4-BE49-F238E27FC236}">
                <a16:creationId xmlns:a16="http://schemas.microsoft.com/office/drawing/2014/main" id="{52F54FB2-2874-0791-96FD-58593F29532B}"/>
              </a:ext>
            </a:extLst>
          </p:cNvPr>
          <p:cNvSpPr>
            <a:spLocks noGrp="1"/>
          </p:cNvSpPr>
          <p:nvPr>
            <p:ph type="ftr" sz="quarter" idx="11"/>
          </p:nvPr>
        </p:nvSpPr>
        <p:spPr/>
        <p:txBody>
          <a:bodyPr/>
          <a:lstStyle>
            <a:lvl1pPr>
              <a:defRPr>
                <a:solidFill>
                  <a:schemeClr val="accent2"/>
                </a:solidFill>
              </a:defRPr>
            </a:lvl1pPr>
          </a:lstStyle>
          <a:p>
            <a:r>
              <a:rPr lang="en-GB"/>
              <a:t>Document title</a:t>
            </a:r>
            <a:endParaRPr lang="en-GB" dirty="0"/>
          </a:p>
        </p:txBody>
      </p:sp>
      <p:sp>
        <p:nvSpPr>
          <p:cNvPr id="11" name="Slide Number Placeholder 10">
            <a:extLst>
              <a:ext uri="{FF2B5EF4-FFF2-40B4-BE49-F238E27FC236}">
                <a16:creationId xmlns:a16="http://schemas.microsoft.com/office/drawing/2014/main" id="{C3E9EA2C-10DB-9870-AF0C-869AD3D10C96}"/>
              </a:ext>
            </a:extLst>
          </p:cNvPr>
          <p:cNvSpPr>
            <a:spLocks noGrp="1"/>
          </p:cNvSpPr>
          <p:nvPr>
            <p:ph type="sldNum" sz="quarter" idx="12"/>
          </p:nvPr>
        </p:nvSpPr>
        <p:spPr/>
        <p:txBody>
          <a:bodyPr/>
          <a:lstStyle>
            <a:lvl1pPr>
              <a:defRPr>
                <a:solidFill>
                  <a:schemeClr val="accent2"/>
                </a:solidFill>
              </a:defRPr>
            </a:lvl1p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982319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BBB7E-0BB9-B4A2-D17A-34622AD356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7CFC2A-0F8F-B7A1-154C-7AEDAEA6E9FF}"/>
              </a:ext>
            </a:extLst>
          </p:cNvPr>
          <p:cNvSpPr>
            <a:spLocks noGrp="1"/>
          </p:cNvSpPr>
          <p:nvPr>
            <p:ph idx="1"/>
          </p:nvPr>
        </p:nvSpPr>
        <p:spPr>
          <a:xfrm>
            <a:off x="2070100" y="1905000"/>
            <a:ext cx="8891584" cy="4565649"/>
          </a:xfrm>
        </p:spPr>
        <p:txBody>
          <a:bodyPr/>
          <a:lstStyle>
            <a:lvl3pPr>
              <a:defRPr spc="-20" baseline="0"/>
            </a:lvl3pPr>
            <a:lvl4pPr>
              <a:defRPr spc="-20" baseline="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08CCCFEF-3BED-1DE0-7278-1BAD60173E76}"/>
              </a:ext>
            </a:extLst>
          </p:cNvPr>
          <p:cNvSpPr>
            <a:spLocks noGrp="1"/>
          </p:cNvSpPr>
          <p:nvPr>
            <p:ph type="dt" sz="half" idx="10"/>
          </p:nvPr>
        </p:nvSpPr>
        <p:spPr/>
        <p:txBody>
          <a:bodyPr/>
          <a:lstStyle/>
          <a:p>
            <a:r>
              <a:rPr lang="en-US"/>
              <a:t>October 2022</a:t>
            </a:r>
            <a:endParaRPr lang="en-GB" dirty="0"/>
          </a:p>
        </p:txBody>
      </p:sp>
      <p:sp>
        <p:nvSpPr>
          <p:cNvPr id="6" name="Footer Placeholder 5">
            <a:extLst>
              <a:ext uri="{FF2B5EF4-FFF2-40B4-BE49-F238E27FC236}">
                <a16:creationId xmlns:a16="http://schemas.microsoft.com/office/drawing/2014/main" id="{5A1738D9-0B18-4AF1-D59D-632350E6B043}"/>
              </a:ext>
            </a:extLst>
          </p:cNvPr>
          <p:cNvSpPr>
            <a:spLocks noGrp="1"/>
          </p:cNvSpPr>
          <p:nvPr>
            <p:ph type="ftr" sz="quarter" idx="11"/>
          </p:nvPr>
        </p:nvSpPr>
        <p:spPr/>
        <p:txBody>
          <a:bodyPr/>
          <a:lstStyle/>
          <a:p>
            <a:r>
              <a:rPr lang="en-GB"/>
              <a:t>Document title</a:t>
            </a:r>
            <a:endParaRPr lang="en-GB" dirty="0"/>
          </a:p>
        </p:txBody>
      </p:sp>
      <p:sp>
        <p:nvSpPr>
          <p:cNvPr id="10" name="Slide Number Placeholder 9">
            <a:extLst>
              <a:ext uri="{FF2B5EF4-FFF2-40B4-BE49-F238E27FC236}">
                <a16:creationId xmlns:a16="http://schemas.microsoft.com/office/drawing/2014/main" id="{D1B422F2-553D-6FA3-CE5D-5B4A1F73245D}"/>
              </a:ext>
            </a:extLst>
          </p:cNvPr>
          <p:cNvSpPr>
            <a:spLocks noGrp="1"/>
          </p:cNvSpPr>
          <p:nvPr>
            <p:ph type="sldNum" sz="quarter" idx="12"/>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675671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2070100" y="334800"/>
            <a:ext cx="8891588" cy="811375"/>
          </a:xfrm>
        </p:spPr>
        <p:txBody>
          <a:bodyPr/>
          <a:lstStyle>
            <a:lvl1pPr marL="0" indent="0">
              <a:spcBef>
                <a:spcPts val="0"/>
              </a:spcBef>
              <a:buNone/>
              <a:defRPr sz="1800" b="1" spc="-20" baseline="0">
                <a:solidFill>
                  <a:schemeClr val="tx1"/>
                </a:solidFill>
              </a:defRPr>
            </a:lvl1pPr>
            <a:lvl2pPr marL="0" indent="0">
              <a:spcBef>
                <a:spcPts val="0"/>
              </a:spcBef>
              <a:buNone/>
              <a:defRPr sz="1800" spc="-20" baseline="0">
                <a:solidFill>
                  <a:schemeClr val="tx1"/>
                </a:solidFill>
              </a:defRPr>
            </a:lvl2pPr>
            <a:lvl3pPr marL="504000" indent="0">
              <a:buNone/>
              <a:defRPr>
                <a:solidFill>
                  <a:srgbClr val="FF0000"/>
                </a:solidFill>
              </a:defRPr>
            </a:lvl3pPr>
            <a:lvl4pPr marL="648000" indent="0">
              <a:buNone/>
              <a:defRPr>
                <a:solidFill>
                  <a:srgbClr val="FF0000"/>
                </a:solidFill>
              </a:defRPr>
            </a:lvl4pPr>
            <a:lvl5pPr marL="792000"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2070100" y="1825624"/>
            <a:ext cx="8891588" cy="4644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a:extLst>
              <a:ext uri="{FF2B5EF4-FFF2-40B4-BE49-F238E27FC236}">
                <a16:creationId xmlns:a16="http://schemas.microsoft.com/office/drawing/2014/main" id="{62E21A5C-D7A9-D074-8210-138F7A8D5DB3}"/>
              </a:ext>
            </a:extLst>
          </p:cNvPr>
          <p:cNvSpPr>
            <a:spLocks noGrp="1"/>
          </p:cNvSpPr>
          <p:nvPr>
            <p:ph type="dt" sz="half" idx="15"/>
          </p:nvPr>
        </p:nvSpPr>
        <p:spPr/>
        <p:txBody>
          <a:bodyPr/>
          <a:lstStyle/>
          <a:p>
            <a:r>
              <a:rPr lang="en-US"/>
              <a:t>October 2022</a:t>
            </a:r>
            <a:endParaRPr lang="en-GB" dirty="0"/>
          </a:p>
        </p:txBody>
      </p:sp>
      <p:sp>
        <p:nvSpPr>
          <p:cNvPr id="8" name="Footer Placeholder 7">
            <a:extLst>
              <a:ext uri="{FF2B5EF4-FFF2-40B4-BE49-F238E27FC236}">
                <a16:creationId xmlns:a16="http://schemas.microsoft.com/office/drawing/2014/main" id="{66EF7CBF-1D37-984D-B421-33953CAB6F5B}"/>
              </a:ext>
            </a:extLst>
          </p:cNvPr>
          <p:cNvSpPr>
            <a:spLocks noGrp="1"/>
          </p:cNvSpPr>
          <p:nvPr>
            <p:ph type="ftr" sz="quarter" idx="16"/>
          </p:nvPr>
        </p:nvSpPr>
        <p:spPr/>
        <p:txBody>
          <a:bodyPr/>
          <a:lstStyle/>
          <a:p>
            <a:r>
              <a:rPr lang="en-GB"/>
              <a:t>Document title</a:t>
            </a:r>
            <a:endParaRPr lang="en-GB" dirty="0"/>
          </a:p>
        </p:txBody>
      </p:sp>
      <p:sp>
        <p:nvSpPr>
          <p:cNvPr id="9" name="Slide Number Placeholder 8">
            <a:extLst>
              <a:ext uri="{FF2B5EF4-FFF2-40B4-BE49-F238E27FC236}">
                <a16:creationId xmlns:a16="http://schemas.microsoft.com/office/drawing/2014/main" id="{F6CB070F-7A12-EBBD-ACE8-6EDE949175EE}"/>
              </a:ext>
            </a:extLst>
          </p:cNvPr>
          <p:cNvSpPr>
            <a:spLocks noGrp="1"/>
          </p:cNvSpPr>
          <p:nvPr>
            <p:ph type="sldNum" sz="quarter" idx="17"/>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70417010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2.svg"/><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1.pn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D1006C-D767-66BA-C74C-032696BCB121}"/>
              </a:ext>
            </a:extLst>
          </p:cNvPr>
          <p:cNvSpPr>
            <a:spLocks noGrp="1"/>
          </p:cNvSpPr>
          <p:nvPr>
            <p:ph type="title"/>
          </p:nvPr>
        </p:nvSpPr>
        <p:spPr>
          <a:xfrm>
            <a:off x="2070100" y="335758"/>
            <a:ext cx="8891586" cy="810417"/>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9FE490A-F12C-32B6-5D3A-38AC6A0CE42F}"/>
              </a:ext>
            </a:extLst>
          </p:cNvPr>
          <p:cNvSpPr>
            <a:spLocks noGrp="1"/>
          </p:cNvSpPr>
          <p:nvPr>
            <p:ph type="body" idx="1"/>
          </p:nvPr>
        </p:nvSpPr>
        <p:spPr>
          <a:xfrm>
            <a:off x="2070100" y="1825624"/>
            <a:ext cx="8891584" cy="4645025"/>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F6EA20E-5022-88A4-8C6C-5DD720267D18}"/>
              </a:ext>
            </a:extLst>
          </p:cNvPr>
          <p:cNvSpPr>
            <a:spLocks noGrp="1"/>
          </p:cNvSpPr>
          <p:nvPr>
            <p:ph type="dt" sz="half" idx="2"/>
          </p:nvPr>
        </p:nvSpPr>
        <p:spPr>
          <a:xfrm>
            <a:off x="386161" y="2034000"/>
            <a:ext cx="1303337" cy="180000"/>
          </a:xfrm>
          <a:prstGeom prst="rect">
            <a:avLst/>
          </a:prstGeom>
        </p:spPr>
        <p:txBody>
          <a:bodyPr vert="horz" lIns="0" tIns="0" rIns="0" bIns="0" rtlCol="0" anchor="t" anchorCtr="0">
            <a:noAutofit/>
          </a:bodyPr>
          <a:lstStyle>
            <a:lvl1pPr algn="l">
              <a:lnSpc>
                <a:spcPct val="98000"/>
              </a:lnSpc>
              <a:defRPr sz="1100">
                <a:solidFill>
                  <a:schemeClr val="tx1"/>
                </a:solidFill>
                <a:latin typeface="+mj-lt"/>
              </a:defRPr>
            </a:lvl1pPr>
          </a:lstStyle>
          <a:p>
            <a:r>
              <a:rPr lang="en-US"/>
              <a:t>October 2022</a:t>
            </a:r>
            <a:endParaRPr lang="en-GB" dirty="0"/>
          </a:p>
        </p:txBody>
      </p:sp>
      <p:sp>
        <p:nvSpPr>
          <p:cNvPr id="6" name="Slide Number Placeholder 5">
            <a:extLst>
              <a:ext uri="{FF2B5EF4-FFF2-40B4-BE49-F238E27FC236}">
                <a16:creationId xmlns:a16="http://schemas.microsoft.com/office/drawing/2014/main" id="{A915F546-B1EB-917C-03B0-A5F6EA72882B}"/>
              </a:ext>
            </a:extLst>
          </p:cNvPr>
          <p:cNvSpPr>
            <a:spLocks noGrp="1"/>
          </p:cNvSpPr>
          <p:nvPr>
            <p:ph type="sldNum" sz="quarter" idx="4"/>
          </p:nvPr>
        </p:nvSpPr>
        <p:spPr>
          <a:xfrm>
            <a:off x="385763" y="356400"/>
            <a:ext cx="1303337" cy="180000"/>
          </a:xfrm>
          <a:prstGeom prst="rect">
            <a:avLst/>
          </a:prstGeom>
        </p:spPr>
        <p:txBody>
          <a:bodyPr vert="horz" lIns="0" tIns="0" rIns="0" bIns="0" rtlCol="0" anchor="t" anchorCtr="0">
            <a:noAutofit/>
          </a:bodyPr>
          <a:lstStyle>
            <a:lvl1pPr algn="l">
              <a:lnSpc>
                <a:spcPct val="98000"/>
              </a:lnSpc>
              <a:defRPr sz="1100">
                <a:solidFill>
                  <a:schemeClr val="tx1"/>
                </a:solidFill>
              </a:defRPr>
            </a:lvl1pPr>
          </a:lstStyle>
          <a:p>
            <a:r>
              <a:rPr lang="en-GB" dirty="0"/>
              <a:t>Page </a:t>
            </a:r>
            <a:fld id="{12F85B76-E480-4901-BAB3-25AC276908A3}" type="slidenum">
              <a:rPr lang="en-GB" smtClean="0"/>
              <a:pPr/>
              <a:t>‹#›</a:t>
            </a:fld>
            <a:endParaRPr lang="en-GB" dirty="0"/>
          </a:p>
        </p:txBody>
      </p:sp>
      <p:pic>
        <p:nvPicPr>
          <p:cNvPr id="11" name="Graphic 10">
            <a:extLst>
              <a:ext uri="{FF2B5EF4-FFF2-40B4-BE49-F238E27FC236}">
                <a16:creationId xmlns:a16="http://schemas.microsoft.com/office/drawing/2014/main" id="{B0C0FF52-5090-37CA-DE64-10ED207E19D4}"/>
              </a:ext>
            </a:extLst>
          </p:cNvPr>
          <p:cNvPicPr>
            <a:picLocks noChangeAspect="1"/>
          </p:cNvPicPr>
          <p:nvPr userDrawn="1"/>
        </p:nvPicPr>
        <p:blipFill>
          <a:blip r:embed="rId57">
            <a:extLst>
              <a:ext uri="{96DAC541-7B7A-43D3-8B79-37D633B846F1}">
                <asvg:svgBlip xmlns:asvg="http://schemas.microsoft.com/office/drawing/2016/SVG/main" r:embed="rId58"/>
              </a:ext>
            </a:extLst>
          </a:blip>
          <a:stretch>
            <a:fillRect/>
          </a:stretch>
        </p:blipFill>
        <p:spPr>
          <a:xfrm>
            <a:off x="385763" y="6060573"/>
            <a:ext cx="1202760" cy="412168"/>
          </a:xfrm>
          <a:prstGeom prst="rect">
            <a:avLst/>
          </a:prstGeom>
        </p:spPr>
      </p:pic>
      <p:cxnSp>
        <p:nvCxnSpPr>
          <p:cNvPr id="13" name="Straight Connector 12">
            <a:extLst>
              <a:ext uri="{FF2B5EF4-FFF2-40B4-BE49-F238E27FC236}">
                <a16:creationId xmlns:a16="http://schemas.microsoft.com/office/drawing/2014/main" id="{C101141D-7266-B5D5-597F-7703BA9A384B}"/>
              </a:ext>
            </a:extLst>
          </p:cNvPr>
          <p:cNvCxnSpPr>
            <a:cxnSpLocks/>
          </p:cNvCxnSpPr>
          <p:nvPr userDrawn="1"/>
        </p:nvCxnSpPr>
        <p:spPr>
          <a:xfrm>
            <a:off x="1879600" y="385763"/>
            <a:ext cx="0" cy="6086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1FD85D6-96E4-08D5-4150-B5205CF7F0A2}"/>
              </a:ext>
            </a:extLst>
          </p:cNvPr>
          <p:cNvCxnSpPr/>
          <p:nvPr userDrawn="1"/>
        </p:nvCxnSpPr>
        <p:spPr>
          <a:xfrm>
            <a:off x="385763" y="1900237"/>
            <a:ext cx="13033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5909CC0-18D2-C2F8-502A-A25743E156B7}"/>
              </a:ext>
            </a:extLst>
          </p:cNvPr>
          <p:cNvSpPr txBox="1"/>
          <p:nvPr userDrawn="1"/>
        </p:nvSpPr>
        <p:spPr>
          <a:xfrm>
            <a:off x="385763" y="2210400"/>
            <a:ext cx="1303189" cy="1974250"/>
          </a:xfrm>
          <a:prstGeom prst="rect">
            <a:avLst/>
          </a:prstGeom>
        </p:spPr>
        <p:txBody>
          <a:bodyPr wrap="square" lIns="0" tIns="0" rIns="0" bIns="0" rtlCol="0">
            <a:noAutofit/>
          </a:bodyPr>
          <a:lstStyle/>
          <a:p>
            <a:pPr algn="l">
              <a:lnSpc>
                <a:spcPct val="98000"/>
              </a:lnSpc>
            </a:pPr>
            <a:endParaRPr lang="en-GB" sz="1100" dirty="0"/>
          </a:p>
        </p:txBody>
      </p:sp>
      <p:sp>
        <p:nvSpPr>
          <p:cNvPr id="9" name="Footer Placeholder 8">
            <a:extLst>
              <a:ext uri="{FF2B5EF4-FFF2-40B4-BE49-F238E27FC236}">
                <a16:creationId xmlns:a16="http://schemas.microsoft.com/office/drawing/2014/main" id="{63219EC9-360B-CB18-DFD4-4BF31D022152}"/>
              </a:ext>
            </a:extLst>
          </p:cNvPr>
          <p:cNvSpPr>
            <a:spLocks noGrp="1"/>
          </p:cNvSpPr>
          <p:nvPr>
            <p:ph type="ftr" sz="quarter" idx="3"/>
          </p:nvPr>
        </p:nvSpPr>
        <p:spPr>
          <a:xfrm>
            <a:off x="385763" y="2210401"/>
            <a:ext cx="1303187" cy="1974250"/>
          </a:xfrm>
          <a:prstGeom prst="rect">
            <a:avLst/>
          </a:prstGeom>
        </p:spPr>
        <p:txBody>
          <a:bodyPr vert="horz" lIns="0" tIns="0" rIns="0" bIns="0" rtlCol="0" anchor="t" anchorCtr="0"/>
          <a:lstStyle>
            <a:lvl1pPr algn="l">
              <a:defRPr sz="1100">
                <a:solidFill>
                  <a:schemeClr val="tx1"/>
                </a:solidFill>
              </a:defRPr>
            </a:lvl1pPr>
          </a:lstStyle>
          <a:p>
            <a:r>
              <a:rPr lang="en-GB"/>
              <a:t>Document title</a:t>
            </a:r>
            <a:endParaRPr lang="en-GB" dirty="0"/>
          </a:p>
        </p:txBody>
      </p:sp>
    </p:spTree>
    <p:extLst>
      <p:ext uri="{BB962C8B-B14F-4D97-AF65-F5344CB8AC3E}">
        <p14:creationId xmlns:p14="http://schemas.microsoft.com/office/powerpoint/2010/main" val="410704999"/>
      </p:ext>
    </p:extLst>
  </p:cSld>
  <p:clrMap bg1="lt1" tx1="dk1" bg2="lt2" tx2="dk2" accent1="accent1" accent2="accent2" accent3="accent3" accent4="accent4" accent5="accent5" accent6="accent6" hlink="hlink" folHlink="folHlink"/>
  <p:sldLayoutIdLst>
    <p:sldLayoutId id="2147483649" r:id="rId1"/>
    <p:sldLayoutId id="2147483691" r:id="rId2"/>
    <p:sldLayoutId id="2147483698" r:id="rId3"/>
    <p:sldLayoutId id="2147483663" r:id="rId4"/>
    <p:sldLayoutId id="2147483697" r:id="rId5"/>
    <p:sldLayoutId id="2147483664" r:id="rId6"/>
    <p:sldLayoutId id="2147483710" r:id="rId7"/>
    <p:sldLayoutId id="2147483650" r:id="rId8"/>
    <p:sldLayoutId id="2147483661" r:id="rId9"/>
    <p:sldLayoutId id="2147483662" r:id="rId10"/>
    <p:sldLayoutId id="2147483665" r:id="rId11"/>
    <p:sldLayoutId id="2147483666" r:id="rId12"/>
    <p:sldLayoutId id="2147483681" r:id="rId13"/>
    <p:sldLayoutId id="2147483682" r:id="rId14"/>
    <p:sldLayoutId id="2147483692" r:id="rId15"/>
    <p:sldLayoutId id="2147483693" r:id="rId16"/>
    <p:sldLayoutId id="2147483694" r:id="rId17"/>
    <p:sldLayoutId id="2147483695" r:id="rId18"/>
    <p:sldLayoutId id="2147483669" r:id="rId19"/>
    <p:sldLayoutId id="2147483670" r:id="rId20"/>
    <p:sldLayoutId id="2147483671" r:id="rId21"/>
    <p:sldLayoutId id="2147483672" r:id="rId22"/>
    <p:sldLayoutId id="2147483701" r:id="rId23"/>
    <p:sldLayoutId id="2147483673" r:id="rId24"/>
    <p:sldLayoutId id="2147483674" r:id="rId25"/>
    <p:sldLayoutId id="2147483685" r:id="rId26"/>
    <p:sldLayoutId id="2147483700" r:id="rId27"/>
    <p:sldLayoutId id="2147483686" r:id="rId28"/>
    <p:sldLayoutId id="2147483675" r:id="rId29"/>
    <p:sldLayoutId id="2147483702" r:id="rId30"/>
    <p:sldLayoutId id="2147483676" r:id="rId31"/>
    <p:sldLayoutId id="2147483677" r:id="rId32"/>
    <p:sldLayoutId id="2147483678" r:id="rId33"/>
    <p:sldLayoutId id="2147483708" r:id="rId34"/>
    <p:sldLayoutId id="2147483707" r:id="rId35"/>
    <p:sldLayoutId id="2147483706" r:id="rId36"/>
    <p:sldLayoutId id="2147483705" r:id="rId37"/>
    <p:sldLayoutId id="2147483680" r:id="rId38"/>
    <p:sldLayoutId id="2147483684" r:id="rId39"/>
    <p:sldLayoutId id="2147483667" r:id="rId40"/>
    <p:sldLayoutId id="2147483679" r:id="rId41"/>
    <p:sldLayoutId id="2147483668" r:id="rId42"/>
    <p:sldLayoutId id="2147483690" r:id="rId43"/>
    <p:sldLayoutId id="2147483689" r:id="rId44"/>
    <p:sldLayoutId id="2147483688" r:id="rId45"/>
    <p:sldLayoutId id="2147483655" r:id="rId46"/>
    <p:sldLayoutId id="2147483709" r:id="rId47"/>
    <p:sldLayoutId id="2147483703" r:id="rId48"/>
    <p:sldLayoutId id="2147483711" r:id="rId49"/>
    <p:sldLayoutId id="2147483683" r:id="rId50"/>
    <p:sldLayoutId id="2147483696" r:id="rId51"/>
    <p:sldLayoutId id="2147483687" r:id="rId52"/>
    <p:sldLayoutId id="2147483704" r:id="rId53"/>
    <p:sldLayoutId id="2147483715" r:id="rId54"/>
    <p:sldLayoutId id="2147483716" r:id="rId55"/>
  </p:sldLayoutIdLst>
  <p:hf hdr="0"/>
  <p:txStyles>
    <p:titleStyle>
      <a:lvl1pPr algn="l" defTabSz="914400" rtl="0" eaLnBrk="1" latinLnBrk="0" hangingPunct="1">
        <a:lnSpc>
          <a:spcPct val="98000"/>
        </a:lnSpc>
        <a:spcBef>
          <a:spcPct val="0"/>
        </a:spcBef>
        <a:buNone/>
        <a:defRPr sz="1800" b="1" kern="1200" spc="-20" baseline="0">
          <a:solidFill>
            <a:schemeClr val="tx1"/>
          </a:solidFill>
          <a:latin typeface="+mn-lt"/>
          <a:ea typeface="+mj-ea"/>
          <a:cs typeface="+mj-cs"/>
        </a:defRPr>
      </a:lvl1pPr>
    </p:titleStyle>
    <p:body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972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6pPr>
      <a:lvl7pPr marL="1116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7pPr>
      <a:lvl8pPr marL="1260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8pPr>
      <a:lvl9pPr marL="1404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9pPr>
    </p:bodyStyle>
    <p:other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3" userDrawn="1">
          <p15:clr>
            <a:srgbClr val="F26B43"/>
          </p15:clr>
        </p15:guide>
        <p15:guide id="3" pos="3719" userDrawn="1">
          <p15:clr>
            <a:srgbClr val="F26B43"/>
          </p15:clr>
        </p15:guide>
        <p15:guide id="4" pos="3960" userDrawn="1">
          <p15:clr>
            <a:srgbClr val="F26B43"/>
          </p15:clr>
        </p15:guide>
        <p15:guide id="5" pos="4251" userDrawn="1">
          <p15:clr>
            <a:srgbClr val="F26B43"/>
          </p15:clr>
        </p15:guide>
        <p15:guide id="6" pos="4491" userDrawn="1">
          <p15:clr>
            <a:srgbClr val="F26B43"/>
          </p15:clr>
        </p15:guide>
        <p15:guide id="7" pos="4782" userDrawn="1">
          <p15:clr>
            <a:srgbClr val="F26B43"/>
          </p15:clr>
        </p15:guide>
        <p15:guide id="8" pos="5022" userDrawn="1">
          <p15:clr>
            <a:srgbClr val="F26B43"/>
          </p15:clr>
        </p15:guide>
        <p15:guide id="9" pos="5312" userDrawn="1">
          <p15:clr>
            <a:srgbClr val="F26B43"/>
          </p15:clr>
        </p15:guide>
        <p15:guide id="10" pos="5553" userDrawn="1">
          <p15:clr>
            <a:srgbClr val="F26B43"/>
          </p15:clr>
        </p15:guide>
        <p15:guide id="11" pos="5843" userDrawn="1">
          <p15:clr>
            <a:srgbClr val="F26B43"/>
          </p15:clr>
        </p15:guide>
        <p15:guide id="13" pos="6374" userDrawn="1">
          <p15:clr>
            <a:srgbClr val="F26B43"/>
          </p15:clr>
        </p15:guide>
        <p15:guide id="14" pos="6614" userDrawn="1">
          <p15:clr>
            <a:srgbClr val="F26B43"/>
          </p15:clr>
        </p15:guide>
        <p15:guide id="15" pos="6905" userDrawn="1">
          <p15:clr>
            <a:srgbClr val="F26B43"/>
          </p15:clr>
        </p15:guide>
        <p15:guide id="16" pos="7146" userDrawn="1">
          <p15:clr>
            <a:srgbClr val="F26B43"/>
          </p15:clr>
        </p15:guide>
        <p15:guide id="17" pos="7436" userDrawn="1">
          <p15:clr>
            <a:srgbClr val="F26B43"/>
          </p15:clr>
        </p15:guide>
        <p15:guide id="18" pos="3429" userDrawn="1">
          <p15:clr>
            <a:srgbClr val="F26B43"/>
          </p15:clr>
        </p15:guide>
        <p15:guide id="19" pos="3189" userDrawn="1">
          <p15:clr>
            <a:srgbClr val="F26B43"/>
          </p15:clr>
        </p15:guide>
        <p15:guide id="20" pos="2898" userDrawn="1">
          <p15:clr>
            <a:srgbClr val="F26B43"/>
          </p15:clr>
        </p15:guide>
        <p15:guide id="21" pos="2661" userDrawn="1">
          <p15:clr>
            <a:srgbClr val="F26B43"/>
          </p15:clr>
        </p15:guide>
        <p15:guide id="22" pos="2367" userDrawn="1">
          <p15:clr>
            <a:srgbClr val="F26B43"/>
          </p15:clr>
        </p15:guide>
        <p15:guide id="23" pos="2127" userDrawn="1">
          <p15:clr>
            <a:srgbClr val="F26B43"/>
          </p15:clr>
        </p15:guide>
        <p15:guide id="24" pos="1836" userDrawn="1">
          <p15:clr>
            <a:srgbClr val="F26B43"/>
          </p15:clr>
        </p15:guide>
        <p15:guide id="25" pos="1595" userDrawn="1">
          <p15:clr>
            <a:srgbClr val="F26B43"/>
          </p15:clr>
        </p15:guide>
        <p15:guide id="26" pos="1300" userDrawn="1">
          <p15:clr>
            <a:srgbClr val="F26B43"/>
          </p15:clr>
        </p15:guide>
        <p15:guide id="27" pos="1064" userDrawn="1">
          <p15:clr>
            <a:srgbClr val="F26B43"/>
          </p15:clr>
        </p15:guide>
        <p15:guide id="28" pos="773" userDrawn="1">
          <p15:clr>
            <a:srgbClr val="F26B43"/>
          </p15:clr>
        </p15:guide>
        <p15:guide id="29" pos="533" userDrawn="1">
          <p15:clr>
            <a:srgbClr val="F26B43"/>
          </p15:clr>
        </p15:guide>
        <p15:guide id="30" pos="243" userDrawn="1">
          <p15:clr>
            <a:srgbClr val="F26B43"/>
          </p15:clr>
        </p15:guide>
        <p15:guide id="31" orient="horz" pos="722" userDrawn="1">
          <p15:clr>
            <a:srgbClr val="F26B43"/>
          </p15:clr>
        </p15:guide>
        <p15:guide id="32" orient="horz" pos="1200" userDrawn="1">
          <p15:clr>
            <a:srgbClr val="F26B43"/>
          </p15:clr>
        </p15:guide>
        <p15:guide id="33" orient="horz" pos="1679" userDrawn="1">
          <p15:clr>
            <a:srgbClr val="F26B43"/>
          </p15:clr>
        </p15:guide>
        <p15:guide id="34" orient="horz" pos="2157" userDrawn="1">
          <p15:clr>
            <a:srgbClr val="F26B43"/>
          </p15:clr>
        </p15:guide>
        <p15:guide id="35" orient="horz" pos="2636" userDrawn="1">
          <p15:clr>
            <a:srgbClr val="F26B43"/>
          </p15:clr>
        </p15:guide>
        <p15:guide id="36" orient="horz" pos="3114" userDrawn="1">
          <p15:clr>
            <a:srgbClr val="F26B43"/>
          </p15:clr>
        </p15:guide>
        <p15:guide id="38" orient="horz" pos="4076" userDrawn="1">
          <p15:clr>
            <a:srgbClr val="F26B43"/>
          </p15:clr>
        </p15:guide>
        <p15:guide id="39" orient="horz" pos="3596" userDrawn="1">
          <p15:clr>
            <a:srgbClr val="F26B43"/>
          </p15:clr>
        </p15:guide>
        <p15:guide id="40" pos="60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42.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42.xml"/><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42.xml"/><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42.xml"/><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2.xml"/><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0.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0.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2.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slide" Target="slide68.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45.xml"/><Relationship Id="rId5" Type="http://schemas.openxmlformats.org/officeDocument/2006/relationships/slide" Target="slide23.xml"/><Relationship Id="rId4" Type="http://schemas.openxmlformats.org/officeDocument/2006/relationships/slide" Target="slide16.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1.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3.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3.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6.xml"/><Relationship Id="rId4" Type="http://schemas.openxmlformats.org/officeDocument/2006/relationships/image" Target="../media/image15.sv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42.xml"/><Relationship Id="rId4" Type="http://schemas.openxmlformats.org/officeDocument/2006/relationships/image" Target="../media/image15.svg"/></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42.xml"/><Relationship Id="rId4" Type="http://schemas.openxmlformats.org/officeDocument/2006/relationships/image" Target="../media/image15.svg"/></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42.xml"/><Relationship Id="rId4" Type="http://schemas.openxmlformats.org/officeDocument/2006/relationships/image" Target="../media/image15.svg"/></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42.xml"/><Relationship Id="rId4" Type="http://schemas.openxmlformats.org/officeDocument/2006/relationships/image" Target="../media/image15.svg"/></Relationships>
</file>

<file path=ppt/slides/_rels/slide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7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42.xml"/><Relationship Id="rId4" Type="http://schemas.openxmlformats.org/officeDocument/2006/relationships/image" Target="../media/image15.svg"/></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8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8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8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41.xml"/><Relationship Id="rId4" Type="http://schemas.openxmlformats.org/officeDocument/2006/relationships/image" Target="../media/image17.svg"/></Relationships>
</file>

<file path=ppt/slides/_rels/slide86.xml.rels><?xml version="1.0" encoding="UTF-8" standalone="yes"?>
<Relationships xmlns="http://schemas.openxmlformats.org/package/2006/relationships"><Relationship Id="rId2" Type="http://schemas.openxmlformats.org/officeDocument/2006/relationships/hyperlink" Target="http://www.swift.com/contact-us/support" TargetMode="External"/><Relationship Id="rId1" Type="http://schemas.openxmlformats.org/officeDocument/2006/relationships/slideLayout" Target="../slideLayouts/slideLayout2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42.xml"/><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7984931-9D21-49E7-3EE5-176CB395714C}"/>
              </a:ext>
            </a:extLst>
          </p:cNvPr>
          <p:cNvSpPr>
            <a:spLocks noGrp="1"/>
          </p:cNvSpPr>
          <p:nvPr>
            <p:ph type="ctrTitle"/>
          </p:nvPr>
        </p:nvSpPr>
        <p:spPr/>
        <p:txBody>
          <a:bodyPr/>
          <a:lstStyle/>
          <a:p>
            <a:r>
              <a:rPr lang="en-GB" dirty="0"/>
              <a:t>Swift Go </a:t>
            </a:r>
            <a:br>
              <a:rPr lang="en-GB" dirty="0"/>
            </a:br>
            <a:r>
              <a:rPr lang="en-GB" dirty="0"/>
              <a:t>community</a:t>
            </a:r>
          </a:p>
        </p:txBody>
      </p:sp>
      <p:sp>
        <p:nvSpPr>
          <p:cNvPr id="12" name="Date Placeholder 11">
            <a:extLst>
              <a:ext uri="{FF2B5EF4-FFF2-40B4-BE49-F238E27FC236}">
                <a16:creationId xmlns:a16="http://schemas.microsoft.com/office/drawing/2014/main" id="{1B6C0A37-47C0-9066-65D3-54FE81428F2F}"/>
              </a:ext>
            </a:extLst>
          </p:cNvPr>
          <p:cNvSpPr>
            <a:spLocks noGrp="1"/>
          </p:cNvSpPr>
          <p:nvPr>
            <p:ph type="dt" sz="half" idx="14"/>
          </p:nvPr>
        </p:nvSpPr>
        <p:spPr/>
        <p:txBody>
          <a:bodyPr/>
          <a:lstStyle/>
          <a:p>
            <a:pPr lvl="0"/>
            <a:r>
              <a:rPr lang="en-GB" noProof="0" dirty="0"/>
              <a:t>March 2023</a:t>
            </a:r>
          </a:p>
        </p:txBody>
      </p:sp>
      <p:sp>
        <p:nvSpPr>
          <p:cNvPr id="13" name="Text Placeholder 12">
            <a:extLst>
              <a:ext uri="{FF2B5EF4-FFF2-40B4-BE49-F238E27FC236}">
                <a16:creationId xmlns:a16="http://schemas.microsoft.com/office/drawing/2014/main" id="{B620CEA7-61E5-C512-C59D-7A99028B9AD7}"/>
              </a:ext>
            </a:extLst>
          </p:cNvPr>
          <p:cNvSpPr>
            <a:spLocks noGrp="1"/>
          </p:cNvSpPr>
          <p:nvPr>
            <p:ph type="body" sz="quarter" idx="18"/>
          </p:nvPr>
        </p:nvSpPr>
        <p:spPr/>
        <p:txBody>
          <a:bodyPr/>
          <a:lstStyle/>
          <a:p>
            <a:r>
              <a:rPr lang="en-US" dirty="0"/>
              <a:t>Confidentiality: </a:t>
            </a:r>
            <a:r>
              <a:rPr lang="en-US" b="1" dirty="0"/>
              <a:t>Restricted</a:t>
            </a:r>
          </a:p>
        </p:txBody>
      </p:sp>
      <p:sp>
        <p:nvSpPr>
          <p:cNvPr id="2" name="TextBox 1">
            <a:extLst>
              <a:ext uri="{FF2B5EF4-FFF2-40B4-BE49-F238E27FC236}">
                <a16:creationId xmlns:a16="http://schemas.microsoft.com/office/drawing/2014/main" id="{95320509-11B7-564E-820B-F7956EAA84B1}"/>
              </a:ext>
            </a:extLst>
          </p:cNvPr>
          <p:cNvSpPr txBox="1"/>
          <p:nvPr/>
        </p:nvSpPr>
        <p:spPr>
          <a:xfrm>
            <a:off x="10631424" y="329184"/>
            <a:ext cx="0" cy="0"/>
          </a:xfrm>
          <a:prstGeom prst="rect">
            <a:avLst/>
          </a:prstGeom>
        </p:spPr>
        <p:txBody>
          <a:bodyPr wrap="none" lIns="0" tIns="0" rIns="0" bIns="0" rtlCol="0">
            <a:noAutofit/>
          </a:bodyPr>
          <a:lstStyle/>
          <a:p>
            <a:pPr marL="0" marR="0" lvl="0" indent="0" algn="l" defTabSz="914400" rtl="0" eaLnBrk="1" fontAlgn="auto" latinLnBrk="0" hangingPunct="1">
              <a:lnSpc>
                <a:spcPct val="98000"/>
              </a:lnSpc>
              <a:spcBef>
                <a:spcPts val="0"/>
              </a:spcBef>
              <a:spcAft>
                <a:spcPts val="0"/>
              </a:spcAft>
              <a:buClrTx/>
              <a:buSzTx/>
              <a:buFontTx/>
              <a:buNone/>
              <a:tabLst/>
              <a:defRPr/>
            </a:pPr>
            <a:endParaRPr kumimoji="0" lang="en-US" sz="1100" b="0" i="0" u="none" strike="noStrike" kern="1200" cap="none" spc="0" normalizeH="0" baseline="0" noProof="0" dirty="0" err="1">
              <a:ln>
                <a:noFill/>
              </a:ln>
              <a:solidFill>
                <a:srgbClr val="333D3E"/>
              </a:solidFill>
              <a:effectLst/>
              <a:uLnTx/>
              <a:uFillTx/>
              <a:latin typeface="Arial Nova"/>
              <a:ea typeface="+mn-ea"/>
              <a:cs typeface="+mn-cs"/>
            </a:endParaRPr>
          </a:p>
        </p:txBody>
      </p:sp>
      <p:sp>
        <p:nvSpPr>
          <p:cNvPr id="3" name="TextBox 2">
            <a:extLst>
              <a:ext uri="{FF2B5EF4-FFF2-40B4-BE49-F238E27FC236}">
                <a16:creationId xmlns:a16="http://schemas.microsoft.com/office/drawing/2014/main" id="{5FBC9140-3D9F-1945-AE06-171C5DACE7AB}"/>
              </a:ext>
            </a:extLst>
          </p:cNvPr>
          <p:cNvSpPr txBox="1"/>
          <p:nvPr/>
        </p:nvSpPr>
        <p:spPr>
          <a:xfrm>
            <a:off x="7790688" y="4986528"/>
            <a:ext cx="0" cy="0"/>
          </a:xfrm>
          <a:prstGeom prst="rect">
            <a:avLst/>
          </a:prstGeom>
        </p:spPr>
        <p:txBody>
          <a:bodyPr wrap="none" lIns="0" tIns="0" rIns="0" bIns="0" rtlCol="0">
            <a:noAutofit/>
          </a:bodyPr>
          <a:lstStyle/>
          <a:p>
            <a:pPr marL="0" marR="0" lvl="0" indent="0" algn="l" defTabSz="914400" rtl="0" eaLnBrk="1" fontAlgn="auto" latinLnBrk="0" hangingPunct="1">
              <a:lnSpc>
                <a:spcPct val="98000"/>
              </a:lnSpc>
              <a:spcBef>
                <a:spcPts val="0"/>
              </a:spcBef>
              <a:spcAft>
                <a:spcPts val="0"/>
              </a:spcAft>
              <a:buClrTx/>
              <a:buSzTx/>
              <a:buFontTx/>
              <a:buNone/>
              <a:tabLst/>
              <a:defRPr/>
            </a:pPr>
            <a:endParaRPr kumimoji="0" lang="en-US" sz="1100" b="0" i="0" u="none" strike="noStrike" kern="1200" cap="none" spc="0" normalizeH="0" baseline="0" noProof="0" dirty="0" err="1">
              <a:ln>
                <a:noFill/>
              </a:ln>
              <a:solidFill>
                <a:srgbClr val="333D3E"/>
              </a:solidFill>
              <a:effectLst/>
              <a:uLnTx/>
              <a:uFillTx/>
              <a:latin typeface="Arial Nova"/>
              <a:ea typeface="+mn-ea"/>
              <a:cs typeface="+mn-cs"/>
            </a:endParaRPr>
          </a:p>
        </p:txBody>
      </p:sp>
      <p:sp>
        <p:nvSpPr>
          <p:cNvPr id="4" name="TextBox 3">
            <a:extLst>
              <a:ext uri="{FF2B5EF4-FFF2-40B4-BE49-F238E27FC236}">
                <a16:creationId xmlns:a16="http://schemas.microsoft.com/office/drawing/2014/main" id="{CD48B750-B919-E449-9471-437138990D8B}"/>
              </a:ext>
            </a:extLst>
          </p:cNvPr>
          <p:cNvSpPr txBox="1"/>
          <p:nvPr/>
        </p:nvSpPr>
        <p:spPr>
          <a:xfrm>
            <a:off x="10436352" y="1975104"/>
            <a:ext cx="0" cy="0"/>
          </a:xfrm>
          <a:prstGeom prst="rect">
            <a:avLst/>
          </a:prstGeom>
        </p:spPr>
        <p:txBody>
          <a:bodyPr wrap="none" lIns="0" tIns="0" rIns="0" bIns="0" rtlCol="0">
            <a:noAutofit/>
          </a:bodyPr>
          <a:lstStyle/>
          <a:p>
            <a:pPr marL="0" marR="0" lvl="0" indent="0" algn="l" defTabSz="914400" rtl="0" eaLnBrk="1" fontAlgn="auto" latinLnBrk="0" hangingPunct="1">
              <a:lnSpc>
                <a:spcPct val="98000"/>
              </a:lnSpc>
              <a:spcBef>
                <a:spcPts val="0"/>
              </a:spcBef>
              <a:spcAft>
                <a:spcPts val="0"/>
              </a:spcAft>
              <a:buClrTx/>
              <a:buSzTx/>
              <a:buFontTx/>
              <a:buNone/>
              <a:tabLst/>
              <a:defRPr/>
            </a:pPr>
            <a:endParaRPr kumimoji="0" lang="en-US" sz="1100" b="0" i="0" u="none" strike="noStrike" kern="1200" cap="none" spc="0" normalizeH="0" baseline="0" noProof="0" dirty="0" err="1">
              <a:ln>
                <a:noFill/>
              </a:ln>
              <a:solidFill>
                <a:srgbClr val="333D3E"/>
              </a:solidFill>
              <a:effectLst/>
              <a:uLnTx/>
              <a:uFillTx/>
              <a:latin typeface="Arial Nova"/>
              <a:ea typeface="+mn-ea"/>
              <a:cs typeface="+mn-cs"/>
            </a:endParaRPr>
          </a:p>
        </p:txBody>
      </p:sp>
      <p:sp>
        <p:nvSpPr>
          <p:cNvPr id="5" name="TextBox 4">
            <a:extLst>
              <a:ext uri="{FF2B5EF4-FFF2-40B4-BE49-F238E27FC236}">
                <a16:creationId xmlns:a16="http://schemas.microsoft.com/office/drawing/2014/main" id="{EE83F039-6065-5F4A-83EE-0A3D793C5750}"/>
              </a:ext>
            </a:extLst>
          </p:cNvPr>
          <p:cNvSpPr txBox="1"/>
          <p:nvPr/>
        </p:nvSpPr>
        <p:spPr>
          <a:xfrm>
            <a:off x="8128000" y="1005840"/>
            <a:ext cx="0" cy="0"/>
          </a:xfrm>
          <a:prstGeom prst="rect">
            <a:avLst/>
          </a:prstGeom>
        </p:spPr>
        <p:txBody>
          <a:bodyPr wrap="none" lIns="0" tIns="0" rIns="0" bIns="0" rtlCol="0">
            <a:noAutofit/>
          </a:bodyPr>
          <a:lstStyle/>
          <a:p>
            <a:pPr algn="l">
              <a:lnSpc>
                <a:spcPct val="98000"/>
              </a:lnSpc>
            </a:pPr>
            <a:endParaRPr lang="en-US" sz="1100" dirty="0" err="1"/>
          </a:p>
        </p:txBody>
      </p:sp>
      <p:sp>
        <p:nvSpPr>
          <p:cNvPr id="6" name="TextBox 5">
            <a:extLst>
              <a:ext uri="{FF2B5EF4-FFF2-40B4-BE49-F238E27FC236}">
                <a16:creationId xmlns:a16="http://schemas.microsoft.com/office/drawing/2014/main" id="{92B831AD-2E6E-1649-BBF3-5710645D6A93}"/>
              </a:ext>
            </a:extLst>
          </p:cNvPr>
          <p:cNvSpPr txBox="1"/>
          <p:nvPr/>
        </p:nvSpPr>
        <p:spPr>
          <a:xfrm>
            <a:off x="243840" y="314960"/>
            <a:ext cx="0" cy="0"/>
          </a:xfrm>
          <a:prstGeom prst="rect">
            <a:avLst/>
          </a:prstGeom>
        </p:spPr>
        <p:txBody>
          <a:bodyPr wrap="none" lIns="0" tIns="0" rIns="0" bIns="0" rtlCol="0">
            <a:noAutofit/>
          </a:bodyPr>
          <a:lstStyle/>
          <a:p>
            <a:pPr algn="l">
              <a:lnSpc>
                <a:spcPct val="98000"/>
              </a:lnSpc>
            </a:pPr>
            <a:endParaRPr lang="en-US" sz="1100" dirty="0" err="1"/>
          </a:p>
        </p:txBody>
      </p:sp>
      <p:sp>
        <p:nvSpPr>
          <p:cNvPr id="8" name="TextBox 7">
            <a:extLst>
              <a:ext uri="{FF2B5EF4-FFF2-40B4-BE49-F238E27FC236}">
                <a16:creationId xmlns:a16="http://schemas.microsoft.com/office/drawing/2014/main" id="{4AD15B87-198F-5C49-87DD-CD74A7284F6B}"/>
              </a:ext>
            </a:extLst>
          </p:cNvPr>
          <p:cNvSpPr txBox="1"/>
          <p:nvPr/>
        </p:nvSpPr>
        <p:spPr>
          <a:xfrm>
            <a:off x="8382000" y="1442720"/>
            <a:ext cx="0" cy="0"/>
          </a:xfrm>
          <a:prstGeom prst="rect">
            <a:avLst/>
          </a:prstGeom>
        </p:spPr>
        <p:txBody>
          <a:bodyPr wrap="none" lIns="0" tIns="0" rIns="0" bIns="0" rtlCol="0">
            <a:noAutofit/>
          </a:bodyPr>
          <a:lstStyle/>
          <a:p>
            <a:pPr algn="l">
              <a:lnSpc>
                <a:spcPct val="98000"/>
              </a:lnSpc>
            </a:pPr>
            <a:endParaRPr lang="en-US" sz="1100" dirty="0" err="1"/>
          </a:p>
        </p:txBody>
      </p:sp>
    </p:spTree>
    <p:extLst>
      <p:ext uri="{BB962C8B-B14F-4D97-AF65-F5344CB8AC3E}">
        <p14:creationId xmlns:p14="http://schemas.microsoft.com/office/powerpoint/2010/main" val="254225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Swift Go live community</a:t>
            </a:r>
          </a:p>
          <a:p>
            <a:pPr lvl="1"/>
            <a:r>
              <a:rPr lang="en-GB" dirty="0"/>
              <a:t>Europe</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10</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2343562062"/>
              </p:ext>
            </p:extLst>
          </p:nvPr>
        </p:nvGraphicFramePr>
        <p:xfrm>
          <a:off x="2067185" y="1905001"/>
          <a:ext cx="9737466" cy="1150920"/>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0">
                <a:tc>
                  <a:txBody>
                    <a:bodyPr/>
                    <a:lstStyle/>
                    <a:p>
                      <a:pPr algn="l" fontAlgn="b"/>
                      <a:r>
                        <a:rPr lang="en-GB" sz="1100" b="1" i="0" u="none" strike="noStrike" dirty="0">
                          <a:solidFill>
                            <a:schemeClr val="accent1"/>
                          </a:solidFill>
                          <a:effectLst/>
                          <a:latin typeface="+mn-lt"/>
                        </a:rPr>
                        <a:t>Country</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1" i="0" u="none" strike="noStrike" dirty="0">
                          <a:solidFill>
                            <a:schemeClr val="accent1"/>
                          </a:solidFill>
                          <a:effectLst/>
                          <a:latin typeface="+mn-lt"/>
                        </a:rPr>
                        <a:t>Account name</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1" i="0" u="none" strike="noStrike" dirty="0">
                          <a:solidFill>
                            <a:schemeClr val="accent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6880626"/>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accent1"/>
                          </a:solidFill>
                          <a:effectLst/>
                          <a:latin typeface="+mn-lt"/>
                        </a:rPr>
                        <a:t>UKRAINE</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JOINT STOCK COMPANY 'STATE SAVINGS BANK OF UKRAINE'</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COSBUAUK</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6994269"/>
                  </a:ext>
                </a:extLst>
              </a:tr>
              <a:tr h="0">
                <a:tc>
                  <a:txBody>
                    <a:bodyPr/>
                    <a:lstStyle/>
                    <a:p>
                      <a:pPr algn="l" fontAlgn="ctr"/>
                      <a:r>
                        <a:rPr lang="en-GB" sz="1100" b="0" i="0" u="none" strike="noStrike" dirty="0">
                          <a:solidFill>
                            <a:schemeClr val="accent1"/>
                          </a:solidFill>
                          <a:effectLst/>
                          <a:latin typeface="+mn-lt"/>
                        </a:rPr>
                        <a:t>UZBEKISTAN</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ASIA ALLIANCE BANK</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ASACUZ22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accent1"/>
                  </a:solidFill>
                  <a:latin typeface="+mj-lt"/>
                </a:rPr>
                <a:t>Contents</a:t>
              </a:r>
            </a:p>
          </p:txBody>
        </p:sp>
      </p:grpSp>
    </p:spTree>
    <p:extLst>
      <p:ext uri="{BB962C8B-B14F-4D97-AF65-F5344CB8AC3E}">
        <p14:creationId xmlns:p14="http://schemas.microsoft.com/office/powerpoint/2010/main" val="20955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Swift Go live community</a:t>
            </a:r>
          </a:p>
          <a:p>
            <a:pPr lvl="1"/>
            <a:r>
              <a:rPr lang="en-GB" dirty="0"/>
              <a:t>Middle East, Africa and India Subcontinent (MEAISC)</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11</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1968257272"/>
              </p:ext>
            </p:extLst>
          </p:nvPr>
        </p:nvGraphicFramePr>
        <p:xfrm>
          <a:off x="2067185" y="1905001"/>
          <a:ext cx="9737466" cy="4220040"/>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0">
                <a:tc>
                  <a:txBody>
                    <a:bodyPr/>
                    <a:lstStyle/>
                    <a:p>
                      <a:pPr algn="l" fontAlgn="b"/>
                      <a:r>
                        <a:rPr lang="en-GB" sz="1100" b="1" i="0" u="none" strike="noStrike" dirty="0">
                          <a:solidFill>
                            <a:schemeClr val="accent1"/>
                          </a:solidFill>
                          <a:effectLst/>
                          <a:latin typeface="+mn-lt"/>
                        </a:rPr>
                        <a:t>Country</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1" i="0" u="none" strike="noStrike" dirty="0">
                          <a:solidFill>
                            <a:schemeClr val="accent1"/>
                          </a:solidFill>
                          <a:effectLst/>
                          <a:latin typeface="+mn-lt"/>
                        </a:rPr>
                        <a:t>Account name</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1" i="0" u="none" strike="noStrike" dirty="0">
                          <a:solidFill>
                            <a:schemeClr val="accent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6880626"/>
                  </a:ext>
                </a:extLst>
              </a:tr>
              <a:tr h="0">
                <a:tc>
                  <a:txBody>
                    <a:bodyPr/>
                    <a:lstStyle/>
                    <a:p>
                      <a:pPr algn="l" fontAlgn="ctr"/>
                      <a:r>
                        <a:rPr lang="en-GB" sz="1100" b="0" i="0" u="none" strike="noStrike" dirty="0">
                          <a:solidFill>
                            <a:schemeClr val="accent1"/>
                          </a:solidFill>
                          <a:effectLst/>
                          <a:latin typeface="+mn-lt"/>
                        </a:rPr>
                        <a:t>BANGLADESH</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BRAC BANK LIMITED</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BRAKBDDH</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algn="l" fontAlgn="ctr"/>
                      <a:r>
                        <a:rPr lang="en-GB" sz="1100" b="0" i="0" u="none" strike="noStrike" dirty="0">
                          <a:solidFill>
                            <a:schemeClr val="accent1"/>
                          </a:solidFill>
                          <a:effectLst/>
                          <a:latin typeface="+mn-lt"/>
                        </a:rPr>
                        <a:t>BANGLADESH</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FIRST SECURITY ISLAMI BANK LIMITED</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FSEBBDDH</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algn="l" fontAlgn="ctr"/>
                      <a:r>
                        <a:rPr lang="en-GB" sz="1100" b="0" i="0" u="none" strike="noStrike" dirty="0">
                          <a:solidFill>
                            <a:schemeClr val="accent1"/>
                          </a:solidFill>
                          <a:effectLst/>
                          <a:latin typeface="+mn-lt"/>
                        </a:rPr>
                        <a:t>BANGLADESH</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MUTUAL TRUST BANK LIMITED</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MTBLBDDH</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accent1"/>
                          </a:solidFill>
                          <a:effectLst/>
                          <a:latin typeface="+mn-lt"/>
                        </a:rPr>
                        <a:t>BANGLADESH</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PUBALI BANK LIMITED</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PUBABDDH</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4170376"/>
                  </a:ext>
                </a:extLst>
              </a:tr>
              <a:tr h="0">
                <a:tc>
                  <a:txBody>
                    <a:bodyPr/>
                    <a:lstStyle/>
                    <a:p>
                      <a:pPr algn="l" fontAlgn="ctr"/>
                      <a:r>
                        <a:rPr lang="en-GB" sz="1100" b="0" i="0" u="none" strike="noStrike" dirty="0">
                          <a:solidFill>
                            <a:schemeClr val="accent1"/>
                          </a:solidFill>
                          <a:effectLst/>
                          <a:latin typeface="+mn-lt"/>
                        </a:rPr>
                        <a:t>BANGLADESH</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SOCIAL ISLAMI BANK LIMITED</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SOIVBDDH</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p>
                      <a:pPr algn="l" fontAlgn="ctr"/>
                      <a:r>
                        <a:rPr lang="en-GB" sz="1100" b="0" i="0" u="none" strike="noStrike" dirty="0">
                          <a:solidFill>
                            <a:schemeClr val="accent1"/>
                          </a:solidFill>
                          <a:effectLst/>
                          <a:latin typeface="+mn-lt"/>
                        </a:rPr>
                        <a:t>BANGLADESH</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UTTARA BANK LIMITED</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UTBLBDDH</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5921360"/>
                  </a:ext>
                </a:extLst>
              </a:tr>
              <a:tr h="0">
                <a:tc>
                  <a:txBody>
                    <a:bodyPr/>
                    <a:lstStyle/>
                    <a:p>
                      <a:pPr algn="l" fontAlgn="ctr"/>
                      <a:r>
                        <a:rPr lang="en-GB" sz="1100" b="0" i="0" u="none" strike="noStrike" dirty="0">
                          <a:solidFill>
                            <a:schemeClr val="accent1"/>
                          </a:solidFill>
                          <a:effectLst/>
                          <a:latin typeface="+mn-lt"/>
                        </a:rPr>
                        <a:t>GHANA</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AGRICULTURAL DEVELOPMENT BANK</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ADNTGHAC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091044"/>
                  </a:ext>
                </a:extLst>
              </a:tr>
              <a:tr h="0">
                <a:tc>
                  <a:txBody>
                    <a:bodyPr/>
                    <a:lstStyle/>
                    <a:p>
                      <a:pPr algn="l" fontAlgn="ctr"/>
                      <a:r>
                        <a:rPr lang="en-GB" sz="1100" b="0" i="0" u="none" strike="noStrike" dirty="0">
                          <a:solidFill>
                            <a:schemeClr val="accent1"/>
                          </a:solidFill>
                          <a:effectLst/>
                          <a:latin typeface="+mn-lt"/>
                        </a:rPr>
                        <a:t>GHANA</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CALBANK PLC</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ACCCGHAC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4500800"/>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accent1"/>
                          </a:solidFill>
                          <a:effectLst/>
                          <a:latin typeface="+mn-lt"/>
                        </a:rPr>
                        <a:t>GHANA</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CONSOLIDATED BANK GHANA LIMITED</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CBGHGHAC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2486628"/>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accent1"/>
                          </a:solidFill>
                          <a:effectLst/>
                          <a:latin typeface="+mn-lt"/>
                        </a:rPr>
                        <a:t>GHANA</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FIRST ATLANTIC BANK LIMITED</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FAMCGHAC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6391398"/>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accent1"/>
                  </a:solidFill>
                  <a:latin typeface="+mj-lt"/>
                </a:rPr>
                <a:t>Contents</a:t>
              </a:r>
            </a:p>
          </p:txBody>
        </p:sp>
      </p:grpSp>
    </p:spTree>
    <p:extLst>
      <p:ext uri="{BB962C8B-B14F-4D97-AF65-F5344CB8AC3E}">
        <p14:creationId xmlns:p14="http://schemas.microsoft.com/office/powerpoint/2010/main" val="193428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Swift Go live community</a:t>
            </a:r>
          </a:p>
          <a:p>
            <a:pPr lvl="1"/>
            <a:r>
              <a:rPr lang="en-GB" dirty="0"/>
              <a:t>Middle East, Africa and India Subcontinent (MEAISC)</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12</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2362851024"/>
              </p:ext>
            </p:extLst>
          </p:nvPr>
        </p:nvGraphicFramePr>
        <p:xfrm>
          <a:off x="2067185" y="1905001"/>
          <a:ext cx="9737466" cy="4220040"/>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0">
                <a:tc>
                  <a:txBody>
                    <a:bodyPr/>
                    <a:lstStyle/>
                    <a:p>
                      <a:pPr algn="l" fontAlgn="b"/>
                      <a:r>
                        <a:rPr lang="en-GB" sz="1100" b="1" i="0" u="none" strike="noStrike" dirty="0">
                          <a:solidFill>
                            <a:schemeClr val="accent1"/>
                          </a:solidFill>
                          <a:effectLst/>
                          <a:latin typeface="+mn-lt"/>
                        </a:rPr>
                        <a:t>Country</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1" i="0" u="none" strike="noStrike" dirty="0">
                          <a:solidFill>
                            <a:schemeClr val="accent1"/>
                          </a:solidFill>
                          <a:effectLst/>
                          <a:latin typeface="+mn-lt"/>
                        </a:rPr>
                        <a:t>Account name</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1" i="0" u="none" strike="noStrike" dirty="0">
                          <a:solidFill>
                            <a:schemeClr val="accent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6880626"/>
                  </a:ext>
                </a:extLst>
              </a:tr>
              <a:tr h="0">
                <a:tc>
                  <a:txBody>
                    <a:bodyPr/>
                    <a:lstStyle/>
                    <a:p>
                      <a:pPr algn="l" fontAlgn="ctr"/>
                      <a:r>
                        <a:rPr lang="en-GB" sz="1100" b="0" i="0" u="none" strike="noStrike" dirty="0">
                          <a:solidFill>
                            <a:schemeClr val="accent1"/>
                          </a:solidFill>
                          <a:effectLst/>
                          <a:latin typeface="+mn-lt"/>
                        </a:rPr>
                        <a:t>GHANA</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GCB BANK PLC</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GHCBGHAC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algn="l" fontAlgn="ctr"/>
                      <a:r>
                        <a:rPr lang="en-GB" sz="1100" b="0" i="0" u="none" strike="noStrike" dirty="0">
                          <a:solidFill>
                            <a:schemeClr val="accent1"/>
                          </a:solidFill>
                          <a:effectLst/>
                          <a:latin typeface="+mn-lt"/>
                        </a:rPr>
                        <a:t>GHANA</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NATIONAL INVESTMENT BANK</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NIBGGHAC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accent1"/>
                          </a:solidFill>
                          <a:effectLst/>
                          <a:latin typeface="+mn-lt"/>
                        </a:rPr>
                        <a:t>GHANA</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PRUDENTIAL BANK LIMITED</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PUBKGHAC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4170376"/>
                  </a:ext>
                </a:extLst>
              </a:tr>
              <a:tr h="0">
                <a:tc>
                  <a:txBody>
                    <a:bodyPr/>
                    <a:lstStyle/>
                    <a:p>
                      <a:pPr algn="l" fontAlgn="ctr"/>
                      <a:r>
                        <a:rPr lang="en-GB" sz="1100" b="0" i="0" u="none" strike="noStrike" dirty="0">
                          <a:solidFill>
                            <a:schemeClr val="accent1"/>
                          </a:solidFill>
                          <a:effectLst/>
                          <a:latin typeface="+mn-lt"/>
                        </a:rPr>
                        <a:t>GHANA</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UNIVERSAL MERCHANT BANK LIMITED</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MBGHGHAC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1501923"/>
                  </a:ext>
                </a:extLst>
              </a:tr>
              <a:tr h="0">
                <a:tc>
                  <a:txBody>
                    <a:bodyPr/>
                    <a:lstStyle/>
                    <a:p>
                      <a:pPr algn="l" fontAlgn="ctr"/>
                      <a:r>
                        <a:rPr lang="en-GB" sz="1100" b="0" i="0" u="none" strike="noStrike" dirty="0">
                          <a:solidFill>
                            <a:schemeClr val="accent1"/>
                          </a:solidFill>
                          <a:effectLst/>
                          <a:latin typeface="+mn-lt"/>
                        </a:rPr>
                        <a:t>JORDAN</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ARAB JORDAN INVESTMENT BANK</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AJIBJOAX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p>
                      <a:pPr algn="l" fontAlgn="ctr"/>
                      <a:r>
                        <a:rPr lang="en-GB" sz="1100" b="0" i="0" u="none" strike="noStrike" dirty="0">
                          <a:solidFill>
                            <a:schemeClr val="accent1"/>
                          </a:solidFill>
                          <a:effectLst/>
                          <a:latin typeface="+mn-lt"/>
                        </a:rPr>
                        <a:t>JORDAN</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CAPITAL BANK OF JORDAN</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EFBKJOAM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5921360"/>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accent1"/>
                          </a:solidFill>
                          <a:effectLst/>
                          <a:latin typeface="+mn-lt"/>
                        </a:rPr>
                        <a:t>JORDAN</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CAIRO AMMAN BANK</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CAABJOAM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2050222"/>
                  </a:ext>
                </a:extLst>
              </a:tr>
              <a:tr h="0">
                <a:tc>
                  <a:txBody>
                    <a:bodyPr/>
                    <a:lstStyle/>
                    <a:p>
                      <a:pPr algn="l" fontAlgn="ctr"/>
                      <a:r>
                        <a:rPr lang="en-GB" sz="1100" b="0" i="0" u="none" strike="noStrike" dirty="0">
                          <a:solidFill>
                            <a:schemeClr val="accent1"/>
                          </a:solidFill>
                          <a:effectLst/>
                          <a:latin typeface="+mn-lt"/>
                        </a:rPr>
                        <a:t>KENYA</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I&amp;M BANK LTD</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IMBLKENA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4500800"/>
                  </a:ext>
                </a:extLst>
              </a:tr>
              <a:tr h="0">
                <a:tc>
                  <a:txBody>
                    <a:bodyPr/>
                    <a:lstStyle/>
                    <a:p>
                      <a:pPr algn="l" fontAlgn="ctr"/>
                      <a:r>
                        <a:rPr lang="en-GB" sz="1100" b="0" i="0" u="none" strike="noStrike" dirty="0">
                          <a:solidFill>
                            <a:schemeClr val="accent1"/>
                          </a:solidFill>
                          <a:effectLst/>
                          <a:latin typeface="+mn-lt"/>
                        </a:rPr>
                        <a:t>KENYA</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SBM BANK (KENYA) LIMITED</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SBMKKENA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168439"/>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accent1"/>
                          </a:solidFill>
                          <a:effectLst/>
                          <a:latin typeface="+mn-lt"/>
                        </a:rPr>
                        <a:t>NEPAL</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MACHHAPUCHCHHRE BANK LIMITED</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MBLNNPKA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2486628"/>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accent1"/>
                  </a:solidFill>
                  <a:latin typeface="+mj-lt"/>
                </a:rPr>
                <a:t>Contents</a:t>
              </a:r>
            </a:p>
          </p:txBody>
        </p:sp>
      </p:grpSp>
    </p:spTree>
    <p:extLst>
      <p:ext uri="{BB962C8B-B14F-4D97-AF65-F5344CB8AC3E}">
        <p14:creationId xmlns:p14="http://schemas.microsoft.com/office/powerpoint/2010/main" val="92015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Swift Go live community</a:t>
            </a:r>
          </a:p>
          <a:p>
            <a:pPr lvl="1"/>
            <a:r>
              <a:rPr lang="en-GB" dirty="0"/>
              <a:t>Middle East, Africa and India Subcontinent (MEAISC)</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13</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719031800"/>
              </p:ext>
            </p:extLst>
          </p:nvPr>
        </p:nvGraphicFramePr>
        <p:xfrm>
          <a:off x="2067185" y="1905000"/>
          <a:ext cx="9737466" cy="3836400"/>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0">
                <a:tc>
                  <a:txBody>
                    <a:bodyPr/>
                    <a:lstStyle/>
                    <a:p>
                      <a:pPr algn="l" fontAlgn="b"/>
                      <a:r>
                        <a:rPr lang="en-GB" sz="1100" b="1" i="0" u="none" strike="noStrike" dirty="0">
                          <a:solidFill>
                            <a:schemeClr val="accent1"/>
                          </a:solidFill>
                          <a:effectLst/>
                          <a:latin typeface="+mn-lt"/>
                        </a:rPr>
                        <a:t>Country</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1" i="0" u="none" strike="noStrike" dirty="0">
                          <a:solidFill>
                            <a:schemeClr val="accent1"/>
                          </a:solidFill>
                          <a:effectLst/>
                          <a:latin typeface="+mn-lt"/>
                        </a:rPr>
                        <a:t>Account name</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1" i="0" u="none" strike="noStrike" dirty="0">
                          <a:solidFill>
                            <a:schemeClr val="accent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6880626"/>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accent1"/>
                          </a:solidFill>
                          <a:effectLst/>
                          <a:latin typeface="+mn-lt"/>
                        </a:rPr>
                        <a:t>NIGERIA</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FBNQUEST MERCHANT BANK LIMITED</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KDHLNGLA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2368983"/>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accent1"/>
                          </a:solidFill>
                          <a:effectLst/>
                          <a:latin typeface="+mn-lt"/>
                        </a:rPr>
                        <a:t>NIGERIA</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JAIZ BANK PLC</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JAIZNGLA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9859894"/>
                  </a:ext>
                </a:extLst>
              </a:tr>
              <a:tr h="0">
                <a:tc>
                  <a:txBody>
                    <a:bodyPr/>
                    <a:lstStyle/>
                    <a:p>
                      <a:pPr algn="l" fontAlgn="ctr"/>
                      <a:r>
                        <a:rPr lang="en-GB" sz="1100" b="0" i="0" u="none" strike="noStrike" dirty="0">
                          <a:solidFill>
                            <a:schemeClr val="accent1"/>
                          </a:solidFill>
                          <a:effectLst/>
                          <a:latin typeface="+mn-lt"/>
                        </a:rPr>
                        <a:t>NIGERIA</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LOTUS BANK LIMITED</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LOTUNGLA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accent1"/>
                          </a:solidFill>
                          <a:effectLst/>
                          <a:latin typeface="+mn-lt"/>
                        </a:rPr>
                        <a:t>NIGERIA</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POLARIS BANK LIMITED</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PRDTNGLA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6721811"/>
                  </a:ext>
                </a:extLst>
              </a:tr>
              <a:tr h="0">
                <a:tc>
                  <a:txBody>
                    <a:bodyPr/>
                    <a:lstStyle/>
                    <a:p>
                      <a:pPr algn="l" fontAlgn="ctr"/>
                      <a:r>
                        <a:rPr lang="en-GB" sz="1100" b="0" i="0" u="none" strike="noStrike" dirty="0">
                          <a:solidFill>
                            <a:schemeClr val="accent1"/>
                          </a:solidFill>
                          <a:effectLst/>
                          <a:latin typeface="+mn-lt"/>
                        </a:rPr>
                        <a:t>NIGERIA</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PROVIDUSBANK PLC</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UMPLNGLA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algn="l" fontAlgn="ctr"/>
                      <a:r>
                        <a:rPr lang="en-GB" sz="1100" b="0" i="0" u="none" strike="noStrike" dirty="0">
                          <a:solidFill>
                            <a:schemeClr val="accent1"/>
                          </a:solidFill>
                          <a:effectLst/>
                          <a:latin typeface="+mn-lt"/>
                        </a:rPr>
                        <a:t>PAKISTAN</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BANK ALFALAH LIMITED</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ALFHPKKA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pPr algn="l" fontAlgn="ctr"/>
                      <a:r>
                        <a:rPr lang="en-GB" sz="1100" b="0" i="0" u="none" strike="noStrike" dirty="0">
                          <a:solidFill>
                            <a:schemeClr val="accent1"/>
                          </a:solidFill>
                          <a:effectLst/>
                          <a:latin typeface="+mn-lt"/>
                        </a:rPr>
                        <a:t>PALESTINE</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BANK OF PALESTINE PLC</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PALSPS22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9444856"/>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accent1"/>
                          </a:solidFill>
                          <a:effectLst/>
                          <a:latin typeface="+mn-lt"/>
                        </a:rPr>
                        <a:t>QATAR</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QATAR INTERNATIONAL ISLAMIC BANK INFORMATION SERVICES</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QIIBQAQA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4170376"/>
                  </a:ext>
                </a:extLst>
              </a:tr>
              <a:tr h="0">
                <a:tc>
                  <a:txBody>
                    <a:bodyPr/>
                    <a:lstStyle/>
                    <a:p>
                      <a:pPr algn="l" fontAlgn="ctr"/>
                      <a:r>
                        <a:rPr lang="en-GB" sz="1100" b="0" i="0" u="none" strike="noStrike" dirty="0">
                          <a:solidFill>
                            <a:schemeClr val="accent1"/>
                          </a:solidFill>
                          <a:effectLst/>
                          <a:latin typeface="+mn-lt"/>
                        </a:rPr>
                        <a:t>QATAR</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QATAR NATIONAL BANK</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QNBAQAQA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accent1"/>
                  </a:solidFill>
                  <a:latin typeface="+mj-lt"/>
                </a:rPr>
                <a:t>Contents</a:t>
              </a:r>
            </a:p>
          </p:txBody>
        </p:sp>
      </p:grpSp>
    </p:spTree>
    <p:extLst>
      <p:ext uri="{BB962C8B-B14F-4D97-AF65-F5344CB8AC3E}">
        <p14:creationId xmlns:p14="http://schemas.microsoft.com/office/powerpoint/2010/main" val="78568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Swift Go live community</a:t>
            </a:r>
          </a:p>
          <a:p>
            <a:pPr lvl="1"/>
            <a:r>
              <a:rPr lang="en-GB" dirty="0"/>
              <a:t>Middle East, Africa and India Subcontinent (MEAISC)</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14</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432369911"/>
              </p:ext>
            </p:extLst>
          </p:nvPr>
        </p:nvGraphicFramePr>
        <p:xfrm>
          <a:off x="2067185" y="1905000"/>
          <a:ext cx="9737466" cy="3404400"/>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0">
                <a:tc>
                  <a:txBody>
                    <a:bodyPr/>
                    <a:lstStyle/>
                    <a:p>
                      <a:pPr algn="l" fontAlgn="b"/>
                      <a:r>
                        <a:rPr lang="en-GB" sz="1100" b="1" i="0" u="none" strike="noStrike" dirty="0">
                          <a:solidFill>
                            <a:schemeClr val="accent1"/>
                          </a:solidFill>
                          <a:effectLst/>
                          <a:latin typeface="+mn-lt"/>
                        </a:rPr>
                        <a:t>Country</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1" i="0" u="none" strike="noStrike" dirty="0">
                          <a:solidFill>
                            <a:schemeClr val="accent1"/>
                          </a:solidFill>
                          <a:effectLst/>
                          <a:latin typeface="+mn-lt"/>
                        </a:rPr>
                        <a:t>Account name</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1" i="0" u="none" strike="noStrike" dirty="0">
                          <a:solidFill>
                            <a:schemeClr val="accent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6880626"/>
                  </a:ext>
                </a:extLst>
              </a:tr>
              <a:tr h="0">
                <a:tc>
                  <a:txBody>
                    <a:bodyPr/>
                    <a:lstStyle/>
                    <a:p>
                      <a:pPr algn="l" fontAlgn="ctr"/>
                      <a:r>
                        <a:rPr lang="en-GB" sz="1100" b="0" i="0" u="none" strike="noStrike" dirty="0">
                          <a:solidFill>
                            <a:schemeClr val="accent1"/>
                          </a:solidFill>
                          <a:effectLst/>
                          <a:latin typeface="+mn-lt"/>
                        </a:rPr>
                        <a:t>UNITED REPUBLIC</a:t>
                      </a:r>
                      <a:br>
                        <a:rPr lang="en-GB" sz="1100" b="0" i="0" u="none" strike="noStrike" dirty="0">
                          <a:solidFill>
                            <a:schemeClr val="accent1"/>
                          </a:solidFill>
                          <a:effectLst/>
                          <a:latin typeface="+mn-lt"/>
                        </a:rPr>
                      </a:br>
                      <a:r>
                        <a:rPr lang="en-GB" sz="1100" b="0" i="0" u="none" strike="noStrike" dirty="0">
                          <a:solidFill>
                            <a:schemeClr val="accent1"/>
                          </a:solidFill>
                          <a:effectLst/>
                          <a:latin typeface="+mn-lt"/>
                        </a:rPr>
                        <a:t>OF TANZANIA</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AZANIA BANK LIMITED</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AZANTZTZ</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2115907"/>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accent1"/>
                          </a:solidFill>
                          <a:effectLst/>
                          <a:latin typeface="+mn-lt"/>
                        </a:rPr>
                        <a:t>UNITED REPUBLIC</a:t>
                      </a:r>
                      <a:br>
                        <a:rPr lang="en-GB" sz="1100" b="0" i="0" u="none" strike="noStrike" dirty="0">
                          <a:solidFill>
                            <a:schemeClr val="accent1"/>
                          </a:solidFill>
                          <a:effectLst/>
                          <a:latin typeface="+mn-lt"/>
                        </a:rPr>
                      </a:br>
                      <a:r>
                        <a:rPr lang="en-GB" sz="1100" b="0" i="0" u="none" strike="noStrike" dirty="0">
                          <a:solidFill>
                            <a:schemeClr val="accent1"/>
                          </a:solidFill>
                          <a:effectLst/>
                          <a:latin typeface="+mn-lt"/>
                        </a:rPr>
                        <a:t>OF TANZANIA</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NMB BANK PLC</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NMIBTZTZ</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6140858"/>
                  </a:ext>
                </a:extLst>
              </a:tr>
              <a:tr h="0">
                <a:tc>
                  <a:txBody>
                    <a:bodyPr/>
                    <a:lstStyle/>
                    <a:p>
                      <a:pPr algn="l" fontAlgn="ctr"/>
                      <a:r>
                        <a:rPr lang="en-GB" sz="1100" b="0" i="0" u="none" strike="noStrike" dirty="0">
                          <a:solidFill>
                            <a:schemeClr val="accent1"/>
                          </a:solidFill>
                          <a:effectLst/>
                          <a:latin typeface="+mn-lt"/>
                        </a:rPr>
                        <a:t>TURKEY</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TURKIYE FINANS KATILIM BANKASI A.S.</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AFKBTRIS</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845386"/>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accent1"/>
                          </a:solidFill>
                          <a:effectLst/>
                          <a:latin typeface="+mn-lt"/>
                        </a:rPr>
                        <a:t>TURKEY</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TURKIYE GARANTI BANKASI A.S.</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TGBATRIS</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9398822"/>
                  </a:ext>
                </a:extLst>
              </a:tr>
              <a:tr h="0">
                <a:tc>
                  <a:txBody>
                    <a:bodyPr/>
                    <a:lstStyle/>
                    <a:p>
                      <a:pPr algn="l" fontAlgn="ctr"/>
                      <a:r>
                        <a:rPr lang="en-GB" sz="1100" b="0" i="0" u="none" strike="noStrike" dirty="0">
                          <a:solidFill>
                            <a:schemeClr val="accent1"/>
                          </a:solidFill>
                          <a:effectLst/>
                          <a:latin typeface="+mn-lt"/>
                        </a:rPr>
                        <a:t>TURKEY</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TURKIYE HALK BANKASI A.S</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TRHBTR2A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algn="l" fontAlgn="ctr"/>
                      <a:r>
                        <a:rPr lang="en-GB" sz="1100" b="0" i="0" u="none" strike="noStrike" dirty="0">
                          <a:solidFill>
                            <a:schemeClr val="accent1"/>
                          </a:solidFill>
                          <a:effectLst/>
                          <a:latin typeface="+mn-lt"/>
                        </a:rPr>
                        <a:t>TURKEY</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YAPI VE KREDI BANKASI A.S</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YAPITRIS</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algn="l" fontAlgn="ctr"/>
                      <a:r>
                        <a:rPr lang="en-GB" sz="1100" b="0" i="0" u="none" strike="noStrike" dirty="0">
                          <a:solidFill>
                            <a:schemeClr val="accent1"/>
                          </a:solidFill>
                          <a:effectLst/>
                          <a:latin typeface="+mn-lt"/>
                        </a:rPr>
                        <a:t>YEMEN</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TADHAMON BANK</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TIBKYESA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0770557"/>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192336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54CC-3914-9349-B286-8C36B997DE26}"/>
              </a:ext>
            </a:extLst>
          </p:cNvPr>
          <p:cNvSpPr>
            <a:spLocks noGrp="1"/>
          </p:cNvSpPr>
          <p:nvPr>
            <p:ph type="title"/>
          </p:nvPr>
        </p:nvSpPr>
        <p:spPr>
          <a:xfrm>
            <a:off x="2070100" y="384575"/>
            <a:ext cx="8810232" cy="954031"/>
          </a:xfrm>
        </p:spPr>
        <p:txBody>
          <a:bodyPr/>
          <a:lstStyle/>
          <a:p>
            <a:r>
              <a:rPr lang="en-GB" dirty="0"/>
              <a:t>Swift Go worldwide community</a:t>
            </a:r>
            <a:endParaRPr lang="en-US" dirty="0"/>
          </a:p>
        </p:txBody>
      </p:sp>
      <p:sp>
        <p:nvSpPr>
          <p:cNvPr id="3" name="Date Placeholder 2">
            <a:extLst>
              <a:ext uri="{FF2B5EF4-FFF2-40B4-BE49-F238E27FC236}">
                <a16:creationId xmlns:a16="http://schemas.microsoft.com/office/drawing/2014/main" id="{EDED058C-20B9-5647-8D9B-78D05CCDBE96}"/>
              </a:ext>
            </a:extLst>
          </p:cNvPr>
          <p:cNvSpPr>
            <a:spLocks noGrp="1"/>
          </p:cNvSpPr>
          <p:nvPr>
            <p:ph type="dt" sz="half" idx="10"/>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1F0D1ADC-074A-3443-8B4D-EA1DA53578ED}"/>
              </a:ext>
            </a:extLst>
          </p:cNvPr>
          <p:cNvSpPr>
            <a:spLocks noGrp="1"/>
          </p:cNvSpPr>
          <p:nvPr>
            <p:ph type="ftr" sz="quarter" idx="11"/>
          </p:nvPr>
        </p:nvSpPr>
        <p:spPr/>
        <p:txBody>
          <a:bodyPr/>
          <a:lstStyle/>
          <a:p>
            <a:r>
              <a:rPr lang="en-GB" dirty="0"/>
              <a:t>Swift Go</a:t>
            </a:r>
          </a:p>
          <a:p>
            <a:endParaRPr lang="en-GB" dirty="0"/>
          </a:p>
        </p:txBody>
      </p:sp>
      <p:sp>
        <p:nvSpPr>
          <p:cNvPr id="5" name="Slide Number Placeholder 4">
            <a:extLst>
              <a:ext uri="{FF2B5EF4-FFF2-40B4-BE49-F238E27FC236}">
                <a16:creationId xmlns:a16="http://schemas.microsoft.com/office/drawing/2014/main" id="{2B4E43F9-846A-3441-8A65-B142E83C385D}"/>
              </a:ext>
            </a:extLst>
          </p:cNvPr>
          <p:cNvSpPr>
            <a:spLocks noGrp="1"/>
          </p:cNvSpPr>
          <p:nvPr>
            <p:ph type="sldNum" sz="quarter" idx="12"/>
          </p:nvPr>
        </p:nvSpPr>
        <p:spPr/>
        <p:txBody>
          <a:bodyPr/>
          <a:lstStyle/>
          <a:p>
            <a:r>
              <a:rPr lang="en-GB"/>
              <a:t>Page </a:t>
            </a:r>
            <a:fld id="{12F85B76-E480-4901-BAB3-25AC276908A3}" type="slidenum">
              <a:rPr lang="en-GB" smtClean="0"/>
              <a:pPr/>
              <a:t>15</a:t>
            </a:fld>
            <a:endParaRPr lang="en-GB" dirty="0"/>
          </a:p>
        </p:txBody>
      </p:sp>
      <p:grpSp>
        <p:nvGrpSpPr>
          <p:cNvPr id="204" name="Group 203">
            <a:extLst>
              <a:ext uri="{FF2B5EF4-FFF2-40B4-BE49-F238E27FC236}">
                <a16:creationId xmlns:a16="http://schemas.microsoft.com/office/drawing/2014/main" id="{21AB5942-74A7-DACC-C1FC-D1077B1C928B}"/>
              </a:ext>
            </a:extLst>
          </p:cNvPr>
          <p:cNvGrpSpPr/>
          <p:nvPr/>
        </p:nvGrpSpPr>
        <p:grpSpPr>
          <a:xfrm>
            <a:off x="11035664" y="366226"/>
            <a:ext cx="779701" cy="198999"/>
            <a:chOff x="445297" y="3818178"/>
            <a:chExt cx="779701" cy="198999"/>
          </a:xfrm>
        </p:grpSpPr>
        <p:pic>
          <p:nvPicPr>
            <p:cNvPr id="205" name="Graphic 204">
              <a:hlinkClick r:id="rId2" action="ppaction://hlinksldjump"/>
              <a:extLst>
                <a:ext uri="{FF2B5EF4-FFF2-40B4-BE49-F238E27FC236}">
                  <a16:creationId xmlns:a16="http://schemas.microsoft.com/office/drawing/2014/main" id="{C8749760-8680-0559-DFE1-D4D3147AB2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206" name="Footer Placeholder 3">
              <a:extLst>
                <a:ext uri="{FF2B5EF4-FFF2-40B4-BE49-F238E27FC236}">
                  <a16:creationId xmlns:a16="http://schemas.microsoft.com/office/drawing/2014/main" id="{6BF50AA1-D9D8-95A6-2320-18EBC453037A}"/>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
        <p:nvSpPr>
          <p:cNvPr id="15" name="TextBox 14">
            <a:extLst>
              <a:ext uri="{FF2B5EF4-FFF2-40B4-BE49-F238E27FC236}">
                <a16:creationId xmlns:a16="http://schemas.microsoft.com/office/drawing/2014/main" id="{8762B8F4-4121-CA32-1152-073891C41242}"/>
              </a:ext>
            </a:extLst>
          </p:cNvPr>
          <p:cNvSpPr txBox="1"/>
          <p:nvPr/>
        </p:nvSpPr>
        <p:spPr>
          <a:xfrm>
            <a:off x="2070099" y="1839011"/>
            <a:ext cx="6649695" cy="4469958"/>
          </a:xfrm>
          <a:prstGeom prst="rect">
            <a:avLst/>
          </a:prstGeom>
        </p:spPr>
        <p:txBody>
          <a:bodyPr wrap="square" lIns="0" tIns="0" rIns="0" bIns="0" rtlCol="0">
            <a:noAutofit/>
          </a:bodyPr>
          <a:lstStyle/>
          <a:p>
            <a:pPr>
              <a:lnSpc>
                <a:spcPct val="98000"/>
              </a:lnSpc>
            </a:pPr>
            <a:r>
              <a:rPr lang="en-US" sz="2400" spc="-20" dirty="0">
                <a:latin typeface="+mj-lt"/>
              </a:rPr>
              <a:t>The following list represents those customers that have provided permission to publish their names and are various stages of implementing the service. </a:t>
            </a:r>
          </a:p>
        </p:txBody>
      </p:sp>
    </p:spTree>
    <p:extLst>
      <p:ext uri="{BB962C8B-B14F-4D97-AF65-F5344CB8AC3E}">
        <p14:creationId xmlns:p14="http://schemas.microsoft.com/office/powerpoint/2010/main" val="139787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54CC-3914-9349-B286-8C36B997DE26}"/>
              </a:ext>
            </a:extLst>
          </p:cNvPr>
          <p:cNvSpPr>
            <a:spLocks noGrp="1"/>
          </p:cNvSpPr>
          <p:nvPr>
            <p:ph type="title"/>
          </p:nvPr>
        </p:nvSpPr>
        <p:spPr>
          <a:xfrm>
            <a:off x="2070100" y="271787"/>
            <a:ext cx="8048625" cy="874388"/>
          </a:xfrm>
        </p:spPr>
        <p:txBody>
          <a:bodyPr/>
          <a:lstStyle/>
          <a:p>
            <a:r>
              <a:rPr lang="en-US" dirty="0"/>
              <a:t>Americas</a:t>
            </a:r>
            <a:br>
              <a:rPr lang="en-US" dirty="0"/>
            </a:br>
            <a:br>
              <a:rPr lang="en-US" dirty="0"/>
            </a:br>
            <a:endParaRPr lang="en-US" dirty="0"/>
          </a:p>
        </p:txBody>
      </p:sp>
      <p:sp>
        <p:nvSpPr>
          <p:cNvPr id="3" name="Date Placeholder 2">
            <a:extLst>
              <a:ext uri="{FF2B5EF4-FFF2-40B4-BE49-F238E27FC236}">
                <a16:creationId xmlns:a16="http://schemas.microsoft.com/office/drawing/2014/main" id="{EDED058C-20B9-5647-8D9B-78D05CCDBE96}"/>
              </a:ext>
            </a:extLst>
          </p:cNvPr>
          <p:cNvSpPr>
            <a:spLocks noGrp="1"/>
          </p:cNvSpPr>
          <p:nvPr>
            <p:ph type="dt" sz="half" idx="10"/>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1F0D1ADC-074A-3443-8B4D-EA1DA53578ED}"/>
              </a:ext>
            </a:extLst>
          </p:cNvPr>
          <p:cNvSpPr>
            <a:spLocks noGrp="1"/>
          </p:cNvSpPr>
          <p:nvPr>
            <p:ph type="ftr" sz="quarter" idx="11"/>
          </p:nvPr>
        </p:nvSpPr>
        <p:spPr/>
        <p:txBody>
          <a:bodyPr/>
          <a:lstStyle/>
          <a:p>
            <a:r>
              <a:rPr lang="en-GB" dirty="0"/>
              <a:t>Swift Go</a:t>
            </a:r>
          </a:p>
          <a:p>
            <a:endParaRPr lang="en-GB" dirty="0"/>
          </a:p>
        </p:txBody>
      </p:sp>
      <p:sp>
        <p:nvSpPr>
          <p:cNvPr id="5" name="Slide Number Placeholder 4">
            <a:extLst>
              <a:ext uri="{FF2B5EF4-FFF2-40B4-BE49-F238E27FC236}">
                <a16:creationId xmlns:a16="http://schemas.microsoft.com/office/drawing/2014/main" id="{2B4E43F9-846A-3441-8A65-B142E83C385D}"/>
              </a:ext>
            </a:extLst>
          </p:cNvPr>
          <p:cNvSpPr>
            <a:spLocks noGrp="1"/>
          </p:cNvSpPr>
          <p:nvPr>
            <p:ph type="sldNum" sz="quarter" idx="12"/>
          </p:nvPr>
        </p:nvSpPr>
        <p:spPr/>
        <p:txBody>
          <a:bodyPr/>
          <a:lstStyle/>
          <a:p>
            <a:r>
              <a:rPr lang="en-GB"/>
              <a:t>Page </a:t>
            </a:r>
            <a:fld id="{12F85B76-E480-4901-BAB3-25AC276908A3}" type="slidenum">
              <a:rPr lang="en-GB" smtClean="0"/>
              <a:pPr/>
              <a:t>16</a:t>
            </a:fld>
            <a:endParaRPr lang="en-GB" dirty="0"/>
          </a:p>
        </p:txBody>
      </p:sp>
      <p:sp>
        <p:nvSpPr>
          <p:cNvPr id="202" name="TextBox 201">
            <a:extLst>
              <a:ext uri="{FF2B5EF4-FFF2-40B4-BE49-F238E27FC236}">
                <a16:creationId xmlns:a16="http://schemas.microsoft.com/office/drawing/2014/main" id="{D083651F-DC9E-8A41-AA11-5B3CA9A1F88C}"/>
              </a:ext>
            </a:extLst>
          </p:cNvPr>
          <p:cNvSpPr txBox="1"/>
          <p:nvPr/>
        </p:nvSpPr>
        <p:spPr>
          <a:xfrm>
            <a:off x="9966325" y="3765550"/>
            <a:ext cx="0" cy="0"/>
          </a:xfrm>
          <a:prstGeom prst="rect">
            <a:avLst/>
          </a:prstGeom>
        </p:spPr>
        <p:txBody>
          <a:bodyPr wrap="none" lIns="0" tIns="0" rIns="0" bIns="0" rtlCol="0">
            <a:noAutofit/>
          </a:bodyPr>
          <a:lstStyle/>
          <a:p>
            <a:pPr algn="l">
              <a:lnSpc>
                <a:spcPct val="98000"/>
              </a:lnSpc>
            </a:pPr>
            <a:endParaRPr lang="en-US" sz="1100" dirty="0" err="1"/>
          </a:p>
        </p:txBody>
      </p:sp>
      <p:sp>
        <p:nvSpPr>
          <p:cNvPr id="203" name="TextBox 202">
            <a:extLst>
              <a:ext uri="{FF2B5EF4-FFF2-40B4-BE49-F238E27FC236}">
                <a16:creationId xmlns:a16="http://schemas.microsoft.com/office/drawing/2014/main" id="{EAC3C2FB-7628-7647-B59F-6C7E5BD83BA5}"/>
              </a:ext>
            </a:extLst>
          </p:cNvPr>
          <p:cNvSpPr txBox="1"/>
          <p:nvPr/>
        </p:nvSpPr>
        <p:spPr>
          <a:xfrm>
            <a:off x="9680575" y="3600450"/>
            <a:ext cx="0" cy="0"/>
          </a:xfrm>
          <a:prstGeom prst="rect">
            <a:avLst/>
          </a:prstGeom>
        </p:spPr>
        <p:txBody>
          <a:bodyPr wrap="none" lIns="0" tIns="0" rIns="0" bIns="0" rtlCol="0">
            <a:noAutofit/>
          </a:bodyPr>
          <a:lstStyle/>
          <a:p>
            <a:pPr algn="l">
              <a:lnSpc>
                <a:spcPct val="98000"/>
              </a:lnSpc>
            </a:pPr>
            <a:endParaRPr lang="en-US" sz="1100" dirty="0" err="1"/>
          </a:p>
        </p:txBody>
      </p:sp>
      <p:grpSp>
        <p:nvGrpSpPr>
          <p:cNvPr id="204" name="Group 203">
            <a:extLst>
              <a:ext uri="{FF2B5EF4-FFF2-40B4-BE49-F238E27FC236}">
                <a16:creationId xmlns:a16="http://schemas.microsoft.com/office/drawing/2014/main" id="{21AB5942-74A7-DACC-C1FC-D1077B1C928B}"/>
              </a:ext>
            </a:extLst>
          </p:cNvPr>
          <p:cNvGrpSpPr/>
          <p:nvPr/>
        </p:nvGrpSpPr>
        <p:grpSpPr>
          <a:xfrm>
            <a:off x="11035664" y="366226"/>
            <a:ext cx="779701" cy="198999"/>
            <a:chOff x="445297" y="3818178"/>
            <a:chExt cx="779701" cy="198999"/>
          </a:xfrm>
        </p:grpSpPr>
        <p:pic>
          <p:nvPicPr>
            <p:cNvPr id="205" name="Graphic 204">
              <a:hlinkClick r:id="rId2" action="ppaction://hlinksldjump"/>
              <a:extLst>
                <a:ext uri="{FF2B5EF4-FFF2-40B4-BE49-F238E27FC236}">
                  <a16:creationId xmlns:a16="http://schemas.microsoft.com/office/drawing/2014/main" id="{C8749760-8680-0559-DFE1-D4D3147AB2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206" name="Footer Placeholder 3">
              <a:extLst>
                <a:ext uri="{FF2B5EF4-FFF2-40B4-BE49-F238E27FC236}">
                  <a16:creationId xmlns:a16="http://schemas.microsoft.com/office/drawing/2014/main" id="{6BF50AA1-D9D8-95A6-2320-18EBC453037A}"/>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
        <p:nvSpPr>
          <p:cNvPr id="208" name="TextBox 207">
            <a:extLst>
              <a:ext uri="{FF2B5EF4-FFF2-40B4-BE49-F238E27FC236}">
                <a16:creationId xmlns:a16="http://schemas.microsoft.com/office/drawing/2014/main" id="{B63C2CB6-8DF9-EC7C-0322-774D7B8FF514}"/>
              </a:ext>
            </a:extLst>
          </p:cNvPr>
          <p:cNvSpPr txBox="1"/>
          <p:nvPr/>
        </p:nvSpPr>
        <p:spPr>
          <a:xfrm>
            <a:off x="2066501" y="2034000"/>
            <a:ext cx="2154238" cy="4431983"/>
          </a:xfrm>
          <a:prstGeom prst="rect">
            <a:avLst/>
          </a:prstGeom>
          <a:noFill/>
        </p:spPr>
        <p:txBody>
          <a:bodyPr wrap="square" lIns="0" tIns="0" rIns="0" bIns="0">
            <a:spAutoFit/>
          </a:bodyPr>
          <a:lstStyle/>
          <a:p>
            <a:pPr marL="0" lvl="1" indent="0">
              <a:lnSpc>
                <a:spcPct val="100000"/>
              </a:lnSpc>
              <a:spcBef>
                <a:spcPts val="0"/>
              </a:spcBef>
              <a:spcAft>
                <a:spcPts val="400"/>
              </a:spcAft>
              <a:buNone/>
              <a:tabLst>
                <a:tab pos="2379600" algn="r"/>
              </a:tabLst>
            </a:pPr>
            <a:r>
              <a:rPr lang="en-GB" sz="1200" spc="0" dirty="0">
                <a:uFill>
                  <a:solidFill>
                    <a:schemeClr val="bg1"/>
                  </a:solidFill>
                </a:uFill>
                <a:latin typeface="+mj-lt"/>
                <a:cs typeface="Arial" panose="020B0604020202020204" pitchFamily="34" charset="0"/>
              </a:rPr>
              <a:t>Argentina 	17</a:t>
            </a:r>
          </a:p>
          <a:p>
            <a:pPr marL="0" lvl="1" indent="0">
              <a:lnSpc>
                <a:spcPct val="100000"/>
              </a:lnSpc>
              <a:spcBef>
                <a:spcPts val="0"/>
              </a:spcBef>
              <a:spcAft>
                <a:spcPts val="400"/>
              </a:spcAft>
              <a:buNone/>
              <a:tabLst>
                <a:tab pos="2379600" algn="r"/>
              </a:tabLst>
            </a:pPr>
            <a:r>
              <a:rPr lang="en-GB" sz="1200" spc="0" dirty="0">
                <a:uFill>
                  <a:solidFill>
                    <a:schemeClr val="bg1"/>
                  </a:solidFill>
                </a:uFill>
                <a:latin typeface="+mj-lt"/>
                <a:cs typeface="Arial" panose="020B0604020202020204" pitchFamily="34" charset="0"/>
              </a:rPr>
              <a:t>Bahamas 	17</a:t>
            </a:r>
          </a:p>
          <a:p>
            <a:pPr marL="0" lvl="1" indent="0">
              <a:lnSpc>
                <a:spcPct val="100000"/>
              </a:lnSpc>
              <a:spcBef>
                <a:spcPts val="0"/>
              </a:spcBef>
              <a:spcAft>
                <a:spcPts val="400"/>
              </a:spcAft>
              <a:buNone/>
              <a:tabLst>
                <a:tab pos="2379600" algn="r"/>
              </a:tabLst>
            </a:pPr>
            <a:r>
              <a:rPr lang="en-GB" sz="1200" spc="0" dirty="0">
                <a:uFill>
                  <a:solidFill>
                    <a:schemeClr val="bg1"/>
                  </a:solidFill>
                </a:uFill>
                <a:latin typeface="+mj-lt"/>
                <a:cs typeface="Arial" panose="020B0604020202020204" pitchFamily="34" charset="0"/>
              </a:rPr>
              <a:t>Bolivia	17</a:t>
            </a:r>
          </a:p>
          <a:p>
            <a:pPr marL="0" lvl="1" indent="0">
              <a:lnSpc>
                <a:spcPct val="100000"/>
              </a:lnSpc>
              <a:spcBef>
                <a:spcPts val="0"/>
              </a:spcBef>
              <a:spcAft>
                <a:spcPts val="400"/>
              </a:spcAft>
              <a:buNone/>
              <a:tabLst>
                <a:tab pos="2379600" algn="r"/>
              </a:tabLst>
            </a:pPr>
            <a:r>
              <a:rPr lang="en-GB" sz="1200" spc="0" dirty="0">
                <a:uFill>
                  <a:solidFill>
                    <a:schemeClr val="bg1"/>
                  </a:solidFill>
                </a:uFill>
                <a:latin typeface="+mj-lt"/>
                <a:cs typeface="Arial" panose="020B0604020202020204" pitchFamily="34" charset="0"/>
              </a:rPr>
              <a:t>Brazil	17</a:t>
            </a:r>
          </a:p>
          <a:p>
            <a:pPr marL="0" lvl="1" indent="0">
              <a:lnSpc>
                <a:spcPct val="100000"/>
              </a:lnSpc>
              <a:spcBef>
                <a:spcPts val="0"/>
              </a:spcBef>
              <a:spcAft>
                <a:spcPts val="400"/>
              </a:spcAft>
              <a:buNone/>
              <a:tabLst>
                <a:tab pos="2379600" algn="r"/>
              </a:tabLst>
            </a:pPr>
            <a:r>
              <a:rPr lang="en-GB" sz="1200" spc="0" dirty="0">
                <a:uFill>
                  <a:solidFill>
                    <a:schemeClr val="bg1"/>
                  </a:solidFill>
                </a:uFill>
                <a:latin typeface="+mj-lt"/>
                <a:cs typeface="Arial" panose="020B0604020202020204" pitchFamily="34" charset="0"/>
              </a:rPr>
              <a:t>Canada	17</a:t>
            </a:r>
          </a:p>
          <a:p>
            <a:pPr marL="0" lvl="1" indent="0">
              <a:lnSpc>
                <a:spcPct val="100000"/>
              </a:lnSpc>
              <a:spcBef>
                <a:spcPts val="0"/>
              </a:spcBef>
              <a:spcAft>
                <a:spcPts val="400"/>
              </a:spcAft>
              <a:buNone/>
              <a:tabLst>
                <a:tab pos="2379600" algn="r"/>
              </a:tabLst>
            </a:pPr>
            <a:r>
              <a:rPr lang="en-GB" sz="1200" spc="0" dirty="0">
                <a:uFill>
                  <a:solidFill>
                    <a:schemeClr val="bg1"/>
                  </a:solidFill>
                </a:uFill>
                <a:latin typeface="+mj-lt"/>
                <a:cs typeface="Arial" panose="020B0604020202020204" pitchFamily="34" charset="0"/>
              </a:rPr>
              <a:t>Chile 	18</a:t>
            </a:r>
          </a:p>
          <a:p>
            <a:pPr marL="0" lvl="1" indent="0">
              <a:lnSpc>
                <a:spcPct val="100000"/>
              </a:lnSpc>
              <a:spcBef>
                <a:spcPts val="0"/>
              </a:spcBef>
              <a:spcAft>
                <a:spcPts val="400"/>
              </a:spcAft>
              <a:buNone/>
              <a:tabLst>
                <a:tab pos="2379600" algn="r"/>
              </a:tabLst>
            </a:pPr>
            <a:r>
              <a:rPr lang="en-GB" sz="1200" spc="0" dirty="0">
                <a:uFill>
                  <a:solidFill>
                    <a:schemeClr val="bg1"/>
                  </a:solidFill>
                </a:uFill>
                <a:latin typeface="+mj-lt"/>
                <a:cs typeface="Arial" panose="020B0604020202020204" pitchFamily="34" charset="0"/>
              </a:rPr>
              <a:t>Colombia	18</a:t>
            </a:r>
          </a:p>
          <a:p>
            <a:pPr marL="0" lvl="1" indent="0">
              <a:lnSpc>
                <a:spcPct val="100000"/>
              </a:lnSpc>
              <a:spcBef>
                <a:spcPts val="0"/>
              </a:spcBef>
              <a:spcAft>
                <a:spcPts val="400"/>
              </a:spcAft>
              <a:buNone/>
              <a:tabLst>
                <a:tab pos="2379600" algn="r"/>
              </a:tabLst>
            </a:pPr>
            <a:r>
              <a:rPr lang="en-GB" sz="1200" spc="0" dirty="0">
                <a:uFill>
                  <a:solidFill>
                    <a:schemeClr val="bg1"/>
                  </a:solidFill>
                </a:uFill>
                <a:latin typeface="+mj-lt"/>
                <a:cs typeface="Arial" panose="020B0604020202020204" pitchFamily="34" charset="0"/>
              </a:rPr>
              <a:t>Curacao	18</a:t>
            </a:r>
          </a:p>
          <a:p>
            <a:pPr marL="0" lvl="1" indent="0">
              <a:lnSpc>
                <a:spcPct val="100000"/>
              </a:lnSpc>
              <a:spcBef>
                <a:spcPts val="0"/>
              </a:spcBef>
              <a:spcAft>
                <a:spcPts val="400"/>
              </a:spcAft>
              <a:buNone/>
              <a:tabLst>
                <a:tab pos="2379600" algn="r"/>
              </a:tabLst>
            </a:pPr>
            <a:r>
              <a:rPr lang="en-GB" sz="1200" spc="0" dirty="0">
                <a:uFill>
                  <a:solidFill>
                    <a:schemeClr val="bg1"/>
                  </a:solidFill>
                </a:uFill>
                <a:latin typeface="+mj-lt"/>
                <a:cs typeface="Arial" panose="020B0604020202020204" pitchFamily="34" charset="0"/>
              </a:rPr>
              <a:t>Ecuador	</a:t>
            </a:r>
            <a:r>
              <a:rPr lang="en-GB" sz="1200" dirty="0">
                <a:uFill>
                  <a:solidFill>
                    <a:schemeClr val="bg1"/>
                  </a:solidFill>
                </a:uFill>
                <a:latin typeface="+mj-lt"/>
                <a:cs typeface="Arial" panose="020B0604020202020204" pitchFamily="34" charset="0"/>
              </a:rPr>
              <a:t>18</a:t>
            </a:r>
            <a:endParaRPr lang="en-GB" sz="1200" spc="0" dirty="0">
              <a:uFill>
                <a:solidFill>
                  <a:schemeClr val="bg1"/>
                </a:solidFill>
              </a:uFill>
              <a:latin typeface="+mj-lt"/>
              <a:cs typeface="Arial" panose="020B0604020202020204" pitchFamily="34" charset="0"/>
            </a:endParaRPr>
          </a:p>
          <a:p>
            <a:pPr marL="0" lvl="1" indent="0">
              <a:lnSpc>
                <a:spcPct val="100000"/>
              </a:lnSpc>
              <a:spcBef>
                <a:spcPts val="0"/>
              </a:spcBef>
              <a:spcAft>
                <a:spcPts val="400"/>
              </a:spcAft>
              <a:buNone/>
              <a:tabLst>
                <a:tab pos="2379600" algn="r"/>
              </a:tabLst>
            </a:pPr>
            <a:r>
              <a:rPr lang="en-GB" sz="1200" spc="0" dirty="0">
                <a:uFill>
                  <a:solidFill>
                    <a:schemeClr val="bg1"/>
                  </a:solidFill>
                </a:uFill>
                <a:latin typeface="+mj-lt"/>
                <a:cs typeface="Arial" panose="020B0604020202020204" pitchFamily="34" charset="0"/>
              </a:rPr>
              <a:t>El Salvador	19</a:t>
            </a:r>
          </a:p>
          <a:p>
            <a:pPr marL="0" lvl="1" indent="0">
              <a:lnSpc>
                <a:spcPct val="100000"/>
              </a:lnSpc>
              <a:spcBef>
                <a:spcPts val="0"/>
              </a:spcBef>
              <a:spcAft>
                <a:spcPts val="400"/>
              </a:spcAft>
              <a:buNone/>
              <a:tabLst>
                <a:tab pos="2379600" algn="r"/>
              </a:tabLst>
            </a:pPr>
            <a:r>
              <a:rPr lang="en-GB" sz="1200" spc="0" dirty="0">
                <a:uFill>
                  <a:solidFill>
                    <a:schemeClr val="bg1"/>
                  </a:solidFill>
                </a:uFill>
                <a:latin typeface="+mj-lt"/>
                <a:cs typeface="Arial" panose="020B0604020202020204" pitchFamily="34" charset="0"/>
              </a:rPr>
              <a:t>Guatemala	</a:t>
            </a:r>
            <a:r>
              <a:rPr lang="en-GB" sz="1200" dirty="0">
                <a:uFill>
                  <a:solidFill>
                    <a:schemeClr val="bg1"/>
                  </a:solidFill>
                </a:uFill>
                <a:latin typeface="+mj-lt"/>
                <a:cs typeface="Arial" panose="020B0604020202020204" pitchFamily="34" charset="0"/>
              </a:rPr>
              <a:t>19</a:t>
            </a:r>
            <a:endParaRPr lang="en-GB" sz="1200" spc="0" dirty="0">
              <a:uFill>
                <a:solidFill>
                  <a:schemeClr val="bg1"/>
                </a:solidFill>
              </a:uFill>
              <a:latin typeface="+mj-lt"/>
              <a:cs typeface="Arial" panose="020B0604020202020204" pitchFamily="34" charset="0"/>
            </a:endParaRPr>
          </a:p>
          <a:p>
            <a:pPr marL="0" lvl="1" indent="0">
              <a:lnSpc>
                <a:spcPct val="100000"/>
              </a:lnSpc>
              <a:spcBef>
                <a:spcPts val="0"/>
              </a:spcBef>
              <a:spcAft>
                <a:spcPts val="400"/>
              </a:spcAft>
              <a:buNone/>
              <a:tabLst>
                <a:tab pos="2379600" algn="r"/>
              </a:tabLst>
            </a:pPr>
            <a:r>
              <a:rPr lang="en-GB" sz="1200" spc="0" dirty="0">
                <a:uFill>
                  <a:solidFill>
                    <a:schemeClr val="bg1"/>
                  </a:solidFill>
                </a:uFill>
                <a:latin typeface="+mj-lt"/>
                <a:cs typeface="Arial" panose="020B0604020202020204" pitchFamily="34" charset="0"/>
              </a:rPr>
              <a:t>Honduras	</a:t>
            </a:r>
            <a:r>
              <a:rPr lang="en-GB" sz="1200" dirty="0">
                <a:uFill>
                  <a:solidFill>
                    <a:schemeClr val="bg1"/>
                  </a:solidFill>
                </a:uFill>
                <a:latin typeface="+mj-lt"/>
                <a:cs typeface="Arial" panose="020B0604020202020204" pitchFamily="34" charset="0"/>
              </a:rPr>
              <a:t>19</a:t>
            </a:r>
            <a:endParaRPr lang="en-GB" sz="1200" spc="0" dirty="0">
              <a:uFill>
                <a:solidFill>
                  <a:schemeClr val="bg1"/>
                </a:solidFill>
              </a:uFill>
              <a:latin typeface="+mj-lt"/>
              <a:cs typeface="Arial" panose="020B0604020202020204" pitchFamily="34" charset="0"/>
            </a:endParaRPr>
          </a:p>
          <a:p>
            <a:pPr marL="0" lvl="1" indent="0">
              <a:lnSpc>
                <a:spcPct val="100000"/>
              </a:lnSpc>
              <a:spcBef>
                <a:spcPts val="0"/>
              </a:spcBef>
              <a:spcAft>
                <a:spcPts val="400"/>
              </a:spcAft>
              <a:buNone/>
              <a:tabLst>
                <a:tab pos="2379600" algn="r"/>
              </a:tabLst>
            </a:pPr>
            <a:r>
              <a:rPr lang="en-GB" sz="1200" spc="0" dirty="0">
                <a:uFill>
                  <a:solidFill>
                    <a:schemeClr val="bg1"/>
                  </a:solidFill>
                </a:uFill>
                <a:latin typeface="+mj-lt"/>
                <a:cs typeface="Arial" panose="020B0604020202020204" pitchFamily="34" charset="0"/>
              </a:rPr>
              <a:t>Jamaica	</a:t>
            </a:r>
            <a:r>
              <a:rPr lang="en-GB" sz="1200" dirty="0">
                <a:uFill>
                  <a:solidFill>
                    <a:schemeClr val="bg1"/>
                  </a:solidFill>
                </a:uFill>
                <a:latin typeface="+mj-lt"/>
                <a:cs typeface="Arial" panose="020B0604020202020204" pitchFamily="34" charset="0"/>
              </a:rPr>
              <a:t>19</a:t>
            </a:r>
            <a:endParaRPr lang="en-GB" sz="1200" spc="0" dirty="0">
              <a:uFill>
                <a:solidFill>
                  <a:schemeClr val="bg1"/>
                </a:solidFill>
              </a:uFill>
              <a:latin typeface="+mj-lt"/>
              <a:cs typeface="Arial" panose="020B0604020202020204" pitchFamily="34" charset="0"/>
            </a:endParaRPr>
          </a:p>
          <a:p>
            <a:pPr marL="0" lvl="1" indent="0">
              <a:lnSpc>
                <a:spcPct val="100000"/>
              </a:lnSpc>
              <a:spcBef>
                <a:spcPts val="0"/>
              </a:spcBef>
              <a:spcAft>
                <a:spcPts val="400"/>
              </a:spcAft>
              <a:buNone/>
              <a:tabLst>
                <a:tab pos="2379600" algn="r"/>
              </a:tabLst>
            </a:pPr>
            <a:r>
              <a:rPr lang="en-GB" sz="1200" spc="0" dirty="0">
                <a:uFill>
                  <a:solidFill>
                    <a:schemeClr val="bg1"/>
                  </a:solidFill>
                </a:uFill>
                <a:latin typeface="+mj-lt"/>
                <a:cs typeface="Arial" panose="020B0604020202020204" pitchFamily="34" charset="0"/>
              </a:rPr>
              <a:t>Mexico 	</a:t>
            </a:r>
            <a:r>
              <a:rPr lang="en-GB" sz="1200" dirty="0">
                <a:uFill>
                  <a:solidFill>
                    <a:schemeClr val="bg1"/>
                  </a:solidFill>
                </a:uFill>
                <a:latin typeface="+mj-lt"/>
                <a:cs typeface="Arial" panose="020B0604020202020204" pitchFamily="34" charset="0"/>
              </a:rPr>
              <a:t>19</a:t>
            </a:r>
            <a:endParaRPr lang="en-GB" sz="1200" spc="0" dirty="0">
              <a:uFill>
                <a:solidFill>
                  <a:schemeClr val="bg1"/>
                </a:solidFill>
              </a:uFill>
              <a:latin typeface="+mj-lt"/>
              <a:cs typeface="Arial" panose="020B0604020202020204" pitchFamily="34" charset="0"/>
            </a:endParaRPr>
          </a:p>
          <a:p>
            <a:pPr marL="0" lvl="1" indent="0">
              <a:lnSpc>
                <a:spcPct val="100000"/>
              </a:lnSpc>
              <a:spcBef>
                <a:spcPts val="0"/>
              </a:spcBef>
              <a:spcAft>
                <a:spcPts val="400"/>
              </a:spcAft>
              <a:buNone/>
              <a:tabLst>
                <a:tab pos="2379600" algn="r"/>
              </a:tabLst>
            </a:pPr>
            <a:r>
              <a:rPr lang="en-GB" sz="1200" spc="0" dirty="0">
                <a:uFill>
                  <a:solidFill>
                    <a:schemeClr val="bg1"/>
                  </a:solidFill>
                </a:uFill>
                <a:latin typeface="+mj-lt"/>
                <a:cs typeface="Arial" panose="020B0604020202020204" pitchFamily="34" charset="0"/>
              </a:rPr>
              <a:t>Nicaragua	20</a:t>
            </a:r>
          </a:p>
          <a:p>
            <a:pPr marL="0" lvl="1" indent="0">
              <a:lnSpc>
                <a:spcPct val="100000"/>
              </a:lnSpc>
              <a:spcBef>
                <a:spcPts val="0"/>
              </a:spcBef>
              <a:spcAft>
                <a:spcPts val="400"/>
              </a:spcAft>
              <a:buNone/>
              <a:tabLst>
                <a:tab pos="2379600" algn="r"/>
              </a:tabLst>
            </a:pPr>
            <a:r>
              <a:rPr lang="en-GB" sz="1200" spc="0" dirty="0">
                <a:uFill>
                  <a:solidFill>
                    <a:schemeClr val="bg1"/>
                  </a:solidFill>
                </a:uFill>
                <a:latin typeface="+mj-lt"/>
                <a:cs typeface="Arial" panose="020B0604020202020204" pitchFamily="34" charset="0"/>
              </a:rPr>
              <a:t>Panama 	20</a:t>
            </a:r>
          </a:p>
          <a:p>
            <a:pPr marL="0" lvl="1" indent="0">
              <a:lnSpc>
                <a:spcPct val="100000"/>
              </a:lnSpc>
              <a:spcBef>
                <a:spcPts val="0"/>
              </a:spcBef>
              <a:spcAft>
                <a:spcPts val="400"/>
              </a:spcAft>
              <a:buNone/>
              <a:tabLst>
                <a:tab pos="2379600" algn="r"/>
              </a:tabLst>
            </a:pPr>
            <a:r>
              <a:rPr lang="en-GB" sz="1200" spc="0" dirty="0">
                <a:uFill>
                  <a:solidFill>
                    <a:schemeClr val="bg1"/>
                  </a:solidFill>
                </a:uFill>
                <a:latin typeface="+mj-lt"/>
                <a:cs typeface="Arial" panose="020B0604020202020204" pitchFamily="34" charset="0"/>
              </a:rPr>
              <a:t>Paraguay	21</a:t>
            </a:r>
          </a:p>
          <a:p>
            <a:pPr marL="0" lvl="1" indent="0">
              <a:lnSpc>
                <a:spcPct val="100000"/>
              </a:lnSpc>
              <a:spcBef>
                <a:spcPts val="0"/>
              </a:spcBef>
              <a:spcAft>
                <a:spcPts val="400"/>
              </a:spcAft>
              <a:buNone/>
              <a:tabLst>
                <a:tab pos="2379600" algn="r"/>
              </a:tabLst>
            </a:pPr>
            <a:r>
              <a:rPr lang="en-GB" sz="1200" spc="0" dirty="0">
                <a:uFill>
                  <a:solidFill>
                    <a:schemeClr val="bg1"/>
                  </a:solidFill>
                </a:uFill>
                <a:latin typeface="+mj-lt"/>
                <a:cs typeface="Arial" panose="020B0604020202020204" pitchFamily="34" charset="0"/>
              </a:rPr>
              <a:t>Peru	21</a:t>
            </a:r>
          </a:p>
          <a:p>
            <a:pPr marL="0" lvl="1">
              <a:spcAft>
                <a:spcPts val="400"/>
              </a:spcAft>
              <a:tabLst>
                <a:tab pos="2379600" algn="r"/>
              </a:tabLst>
            </a:pPr>
            <a:r>
              <a:rPr lang="en-GB" sz="1200" spc="0" dirty="0">
                <a:uFill>
                  <a:solidFill>
                    <a:schemeClr val="bg1"/>
                  </a:solidFill>
                </a:uFill>
                <a:latin typeface="+mj-lt"/>
                <a:cs typeface="Arial" panose="020B0604020202020204" pitchFamily="34" charset="0"/>
              </a:rPr>
              <a:t>Turks and Caicos Islands	21</a:t>
            </a:r>
          </a:p>
        </p:txBody>
      </p:sp>
      <p:cxnSp>
        <p:nvCxnSpPr>
          <p:cNvPr id="209" name="Straight Connector 208">
            <a:extLst>
              <a:ext uri="{FF2B5EF4-FFF2-40B4-BE49-F238E27FC236}">
                <a16:creationId xmlns:a16="http://schemas.microsoft.com/office/drawing/2014/main" id="{03AFCF1D-9601-B318-2FC2-FED0F399558C}"/>
              </a:ext>
            </a:extLst>
          </p:cNvPr>
          <p:cNvCxnSpPr>
            <a:cxnSpLocks/>
          </p:cNvCxnSpPr>
          <p:nvPr/>
        </p:nvCxnSpPr>
        <p:spPr>
          <a:xfrm>
            <a:off x="2063750" y="1900237"/>
            <a:ext cx="9751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CB9106A-E902-300A-8FBD-FB54C052F626}"/>
              </a:ext>
            </a:extLst>
          </p:cNvPr>
          <p:cNvSpPr txBox="1"/>
          <p:nvPr/>
        </p:nvSpPr>
        <p:spPr>
          <a:xfrm>
            <a:off x="4599636" y="2034000"/>
            <a:ext cx="2154238" cy="420628"/>
          </a:xfrm>
          <a:prstGeom prst="rect">
            <a:avLst/>
          </a:prstGeom>
          <a:noFill/>
        </p:spPr>
        <p:txBody>
          <a:bodyPr wrap="square" lIns="0" tIns="0" rIns="0" bIns="0">
            <a:spAutoFit/>
          </a:bodyPr>
          <a:lstStyle/>
          <a:p>
            <a:pPr marL="0" lvl="1" indent="0">
              <a:lnSpc>
                <a:spcPct val="100000"/>
              </a:lnSpc>
              <a:spcBef>
                <a:spcPts val="0"/>
              </a:spcBef>
              <a:spcAft>
                <a:spcPts val="400"/>
              </a:spcAft>
              <a:buNone/>
              <a:tabLst>
                <a:tab pos="2379600" algn="r"/>
              </a:tabLst>
            </a:pPr>
            <a:r>
              <a:rPr lang="en-GB" sz="1200" spc="0" dirty="0">
                <a:uFill>
                  <a:solidFill>
                    <a:schemeClr val="bg1"/>
                  </a:solidFill>
                </a:uFill>
                <a:latin typeface="+mj-lt"/>
                <a:cs typeface="Arial" panose="020B0604020202020204" pitchFamily="34" charset="0"/>
              </a:rPr>
              <a:t>United States	21</a:t>
            </a:r>
          </a:p>
          <a:p>
            <a:pPr marL="0" lvl="1">
              <a:spcAft>
                <a:spcPts val="400"/>
              </a:spcAft>
              <a:tabLst>
                <a:tab pos="2379600" algn="r"/>
              </a:tabLst>
            </a:pPr>
            <a:r>
              <a:rPr lang="en-GB" sz="1200" spc="0" dirty="0">
                <a:uFill>
                  <a:solidFill>
                    <a:schemeClr val="bg1"/>
                  </a:solidFill>
                </a:uFill>
                <a:latin typeface="+mj-lt"/>
                <a:cs typeface="Arial" panose="020B0604020202020204" pitchFamily="34" charset="0"/>
              </a:rPr>
              <a:t>Uruguay	22</a:t>
            </a:r>
          </a:p>
        </p:txBody>
      </p:sp>
    </p:spTree>
    <p:extLst>
      <p:ext uri="{BB962C8B-B14F-4D97-AF65-F5344CB8AC3E}">
        <p14:creationId xmlns:p14="http://schemas.microsoft.com/office/powerpoint/2010/main" val="127233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Americas </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17</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3827732600"/>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algn="l" fontAlgn="ctr"/>
                      <a:r>
                        <a:rPr lang="en-GB" sz="1100" b="0" i="0" u="none" strike="noStrike" dirty="0">
                          <a:solidFill>
                            <a:schemeClr val="tx1"/>
                          </a:solidFill>
                          <a:effectLst/>
                          <a:latin typeface="+mn-lt"/>
                        </a:rPr>
                        <a:t>ARGENTINA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BANCO DE GALICIA Y BUENOS AIRES</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GABAARBA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0"/>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ARGENTINA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BANCO DE LA PROVINCIA DE BUENOS AIRES</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PRBAARBA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500822880"/>
                  </a:ext>
                </a:extLst>
              </a:tr>
              <a:tr h="415059">
                <a:tc>
                  <a:txBody>
                    <a:bodyPr/>
                    <a:lstStyle/>
                    <a:p>
                      <a:pPr algn="l" fontAlgn="ctr"/>
                      <a:r>
                        <a:rPr lang="en-GB" sz="1100" b="0" i="0" u="none" strike="noStrike">
                          <a:solidFill>
                            <a:schemeClr val="tx1"/>
                          </a:solidFill>
                          <a:effectLst/>
                          <a:latin typeface="+mn-lt"/>
                        </a:rPr>
                        <a:t>BAHAMAS</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CAPITAL UNION BANK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CUBLBSNS</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2"/>
                  </a:ext>
                </a:extLst>
              </a:tr>
              <a:tr h="415059">
                <a:tc>
                  <a:txBody>
                    <a:bodyPr/>
                    <a:lstStyle/>
                    <a:p>
                      <a:pPr algn="l" fontAlgn="ctr"/>
                      <a:r>
                        <a:rPr lang="en-GB" sz="1100" b="0" i="0" u="none" strike="noStrike" dirty="0">
                          <a:solidFill>
                            <a:schemeClr val="tx1"/>
                          </a:solidFill>
                          <a:effectLst/>
                          <a:latin typeface="+mn-lt"/>
                        </a:rPr>
                        <a:t>BOLIVIA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BANCO BISA 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BANIBOLX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BOLIVIA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BANCO FORTALEZA 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BFORBOLP</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284170376"/>
                  </a:ext>
                </a:extLst>
              </a:tr>
              <a:tr h="415059">
                <a:tc>
                  <a:txBody>
                    <a:bodyPr/>
                    <a:lstStyle/>
                    <a:p>
                      <a:pPr algn="l" fontAlgn="ctr"/>
                      <a:r>
                        <a:rPr lang="en-GB" sz="1100" b="0" i="0" u="none" strike="noStrike" dirty="0">
                          <a:solidFill>
                            <a:schemeClr val="tx1"/>
                          </a:solidFill>
                          <a:effectLst/>
                          <a:latin typeface="+mn-lt"/>
                        </a:rPr>
                        <a:t>BOLIVIA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BANCO ECONOMICO 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BOEOBO22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4"/>
                  </a:ext>
                </a:extLst>
              </a:tr>
              <a:tr h="415059">
                <a:tc>
                  <a:txBody>
                    <a:bodyPr/>
                    <a:lstStyle/>
                    <a:p>
                      <a:pPr algn="l" fontAlgn="ctr"/>
                      <a:r>
                        <a:rPr lang="en-GB" sz="1100" b="0" i="0" u="none" strike="noStrike" dirty="0">
                          <a:solidFill>
                            <a:schemeClr val="tx1"/>
                          </a:solidFill>
                          <a:effectLst/>
                          <a:latin typeface="+mn-lt"/>
                        </a:rPr>
                        <a:t>BOLIVIA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BANCO GANADERO 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GNDRBO22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5"/>
                  </a:ext>
                </a:extLst>
              </a:tr>
              <a:tr h="415059">
                <a:tc>
                  <a:txBody>
                    <a:bodyPr/>
                    <a:lstStyle/>
                    <a:p>
                      <a:pPr algn="l" fontAlgn="ctr"/>
                      <a:r>
                        <a:rPr lang="en-GB" sz="1100" b="0" i="0" u="none" strike="noStrike" dirty="0">
                          <a:solidFill>
                            <a:schemeClr val="tx1"/>
                          </a:solidFill>
                          <a:effectLst/>
                          <a:latin typeface="+mn-lt"/>
                        </a:rPr>
                        <a:t>BRAZIL</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BANCO INTER 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ITEMBRSP</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6"/>
                  </a:ext>
                </a:extLst>
              </a:tr>
              <a:tr h="415059">
                <a:tc>
                  <a:txBody>
                    <a:bodyPr/>
                    <a:lstStyle/>
                    <a:p>
                      <a:pPr algn="l" fontAlgn="ctr"/>
                      <a:r>
                        <a:rPr lang="en-GB" sz="1100" b="0" i="0" u="none" strike="noStrike" dirty="0">
                          <a:solidFill>
                            <a:schemeClr val="tx1"/>
                          </a:solidFill>
                          <a:effectLst/>
                          <a:latin typeface="+mn-lt"/>
                        </a:rPr>
                        <a:t>BRAZIL</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BANCO OURINVEST 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OURIBRSP</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890991984"/>
                  </a:ext>
                </a:extLst>
              </a:tr>
              <a:tr h="415059">
                <a:tc>
                  <a:txBody>
                    <a:bodyPr/>
                    <a:lstStyle/>
                    <a:p>
                      <a:pPr algn="l" fontAlgn="ctr"/>
                      <a:r>
                        <a:rPr lang="en-GB" sz="1100" b="0" i="0" u="none" strike="noStrike" dirty="0">
                          <a:solidFill>
                            <a:schemeClr val="tx1"/>
                          </a:solidFill>
                          <a:effectLst/>
                          <a:latin typeface="+mn-lt"/>
                        </a:rPr>
                        <a:t>CANADA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ROYAL BANK OF CANADA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ROYCCAT2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7"/>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304651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Americas </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18</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2792534861"/>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algn="l" fontAlgn="ctr"/>
                      <a:r>
                        <a:rPr lang="en-GB" sz="1100" b="0" i="0" u="none" strike="noStrike" dirty="0">
                          <a:solidFill>
                            <a:schemeClr val="tx1"/>
                          </a:solidFill>
                          <a:effectLst/>
                          <a:latin typeface="+mn-lt"/>
                        </a:rPr>
                        <a:t>CHILE</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AFEX AGENTES DE VALORES LIMITADA</a:t>
                      </a:r>
                    </a:p>
                  </a:txBody>
                  <a:tcPr marL="108000" marR="108000" marT="108000" marB="10800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AAVLCLR9</a:t>
                      </a:r>
                    </a:p>
                  </a:txBody>
                  <a:tcPr marL="108000" marR="108000" marT="108000" marB="10800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81937008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CHILE</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BANCO DE CHILE</a:t>
                      </a:r>
                    </a:p>
                  </a:txBody>
                  <a:tcPr marL="108000" marR="108000" marT="108000" marB="10800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BCHICLRM</a:t>
                      </a:r>
                    </a:p>
                  </a:txBody>
                  <a:tcPr marL="108000" marR="108000" marT="108000" marB="10800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0"/>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CHILE</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BANCO DEL ESTADO DE CHILE</a:t>
                      </a:r>
                    </a:p>
                  </a:txBody>
                  <a:tcPr marL="108000" marR="108000" marT="108000" marB="10800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BECHCLRM</a:t>
                      </a:r>
                    </a:p>
                  </a:txBody>
                  <a:tcPr marL="108000" marR="108000" marT="108000" marB="10800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57968990"/>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CHILE</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BANCO SECURITY</a:t>
                      </a:r>
                    </a:p>
                  </a:txBody>
                  <a:tcPr marL="108000" marR="108000" marT="108000" marB="10800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BSCLCLRM</a:t>
                      </a:r>
                    </a:p>
                  </a:txBody>
                  <a:tcPr marL="108000" marR="108000" marT="108000" marB="10800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2"/>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CHILE</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BANCO DE CREDITO E INVERSIONES</a:t>
                      </a:r>
                    </a:p>
                  </a:txBody>
                  <a:tcPr marL="108000" marR="108000" marT="108000" marB="10800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CREDCLRM</a:t>
                      </a:r>
                    </a:p>
                  </a:txBody>
                  <a:tcPr marL="108000" marR="108000" marT="108000" marB="10800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COLOMBIA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CORPORACION FINANCIERA COLOMBIANA S.A.</a:t>
                      </a:r>
                    </a:p>
                  </a:txBody>
                  <a:tcPr marL="108000" marR="108000" marT="108000" marB="10800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CFVACOBC</a:t>
                      </a:r>
                    </a:p>
                  </a:txBody>
                  <a:tcPr marL="108000" marR="108000" marT="108000" marB="10800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284170376"/>
                  </a:ext>
                </a:extLst>
              </a:tr>
              <a:tr h="415059">
                <a:tc>
                  <a:txBody>
                    <a:bodyPr/>
                    <a:lstStyle/>
                    <a:p>
                      <a:pPr algn="l" fontAlgn="ctr"/>
                      <a:r>
                        <a:rPr lang="en-GB" sz="1100" b="0" i="0" u="none" strike="noStrike" dirty="0">
                          <a:solidFill>
                            <a:schemeClr val="tx1"/>
                          </a:solidFill>
                          <a:effectLst/>
                          <a:latin typeface="+mn-lt"/>
                        </a:rPr>
                        <a:t>COLOMBIA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BANCOLOMBIA S.A.</a:t>
                      </a:r>
                    </a:p>
                  </a:txBody>
                  <a:tcPr marL="108000" marR="108000" marT="108000" marB="10800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COLOCOBM</a:t>
                      </a:r>
                    </a:p>
                  </a:txBody>
                  <a:tcPr marL="108000" marR="108000" marT="108000" marB="10800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4"/>
                  </a:ext>
                </a:extLst>
              </a:tr>
              <a:tr h="415059">
                <a:tc>
                  <a:txBody>
                    <a:bodyPr/>
                    <a:lstStyle/>
                    <a:p>
                      <a:pPr algn="l" fontAlgn="ctr"/>
                      <a:r>
                        <a:rPr lang="en-GB" sz="1100" b="0" i="0" u="none" strike="noStrike" dirty="0">
                          <a:solidFill>
                            <a:schemeClr val="tx1"/>
                          </a:solidFill>
                          <a:effectLst/>
                          <a:latin typeface="+mn-lt"/>
                        </a:rPr>
                        <a:t>COLOMBIA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BANCO DE OCCIDENTE S.A.</a:t>
                      </a:r>
                    </a:p>
                  </a:txBody>
                  <a:tcPr marL="108000" marR="108000" marT="108000" marB="10800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OCCICOBC</a:t>
                      </a:r>
                    </a:p>
                  </a:txBody>
                  <a:tcPr marL="108000" marR="108000" marT="108000" marB="10800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5"/>
                  </a:ext>
                </a:extLst>
              </a:tr>
              <a:tr h="415059">
                <a:tc>
                  <a:txBody>
                    <a:bodyPr/>
                    <a:lstStyle/>
                    <a:p>
                      <a:pPr algn="l" fontAlgn="ctr"/>
                      <a:r>
                        <a:rPr lang="en-GB" sz="1100" b="0" i="0" u="none" strike="noStrike" dirty="0">
                          <a:solidFill>
                            <a:schemeClr val="tx1"/>
                          </a:solidFill>
                          <a:effectLst/>
                          <a:latin typeface="+mn-lt"/>
                        </a:rPr>
                        <a:t>CURACAO</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VIDANOVA BANK N.V.</a:t>
                      </a:r>
                    </a:p>
                  </a:txBody>
                  <a:tcPr marL="108000" marR="108000" marT="108000" marB="10800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CITCCWCC</a:t>
                      </a:r>
                    </a:p>
                  </a:txBody>
                  <a:tcPr marL="108000" marR="108000" marT="108000" marB="10800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6"/>
                  </a:ext>
                </a:extLst>
              </a:tr>
              <a:tr h="415059">
                <a:tc>
                  <a:txBody>
                    <a:bodyPr/>
                    <a:lstStyle/>
                    <a:p>
                      <a:pPr algn="l" fontAlgn="ctr"/>
                      <a:r>
                        <a:rPr lang="en-GB" sz="1100" b="0" i="0" u="none" strike="noStrike" dirty="0">
                          <a:solidFill>
                            <a:schemeClr val="tx1"/>
                          </a:solidFill>
                          <a:effectLst/>
                          <a:latin typeface="+mn-lt"/>
                        </a:rPr>
                        <a:t>ECUADOR</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BANCO DESARROLLO DE LOS PUEBLOS S.A BANCODESARROLLO</a:t>
                      </a:r>
                    </a:p>
                  </a:txBody>
                  <a:tcPr marL="108000" marR="108000" marT="108000" marB="10800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CODSECEQ</a:t>
                      </a:r>
                    </a:p>
                  </a:txBody>
                  <a:tcPr marL="108000" marR="108000" marT="108000" marB="10800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43553438"/>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175345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Americas </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19</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3895659020"/>
              </p:ext>
            </p:extLst>
          </p:nvPr>
        </p:nvGraphicFramePr>
        <p:xfrm>
          <a:off x="2067185" y="1905000"/>
          <a:ext cx="9737466" cy="4423032"/>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algn="l" fontAlgn="ctr"/>
                      <a:r>
                        <a:rPr lang="en-GB" sz="1100" b="0" i="0" u="none" strike="noStrike" dirty="0">
                          <a:solidFill>
                            <a:schemeClr val="tx1"/>
                          </a:solidFill>
                          <a:effectLst/>
                          <a:latin typeface="+mn-lt"/>
                        </a:rPr>
                        <a:t>EL SALVADOR</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BANCO HIPOTECARIO DE EL SALVADOR</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BHSASVSS</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181834663"/>
                  </a:ext>
                </a:extLst>
              </a:tr>
              <a:tr h="415059">
                <a:tc>
                  <a:txBody>
                    <a:bodyPr/>
                    <a:lstStyle/>
                    <a:p>
                      <a:pPr algn="l" fontAlgn="ctr"/>
                      <a:r>
                        <a:rPr lang="en-GB" sz="1100" b="0" i="0" u="none" strike="noStrike" dirty="0">
                          <a:solidFill>
                            <a:schemeClr val="tx1"/>
                          </a:solidFill>
                          <a:effectLst/>
                          <a:latin typeface="+mn-lt"/>
                        </a:rPr>
                        <a:t>GUATEMALA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BANCO INTERNACIONAL, 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DIBIGTGC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40182511"/>
                  </a:ext>
                </a:extLst>
              </a:tr>
              <a:tr h="415059">
                <a:tc>
                  <a:txBody>
                    <a:bodyPr/>
                    <a:lstStyle/>
                    <a:p>
                      <a:pPr algn="l" fontAlgn="ctr"/>
                      <a:r>
                        <a:rPr lang="en-GB" sz="1100" b="0" i="0" u="none" strike="noStrike" dirty="0">
                          <a:solidFill>
                            <a:schemeClr val="tx1"/>
                          </a:solidFill>
                          <a:effectLst/>
                          <a:latin typeface="+mn-lt"/>
                        </a:rPr>
                        <a:t>HONDURAS</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BANCO ATLANTIDA 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ATTDHNTE</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0"/>
                  </a:ext>
                </a:extLst>
              </a:tr>
              <a:tr h="415059">
                <a:tc>
                  <a:txBody>
                    <a:bodyPr/>
                    <a:lstStyle/>
                    <a:p>
                      <a:pPr algn="l" fontAlgn="ctr"/>
                      <a:r>
                        <a:rPr lang="en-GB" sz="1100" b="0" i="0" u="none" strike="noStrike" dirty="0">
                          <a:solidFill>
                            <a:schemeClr val="tx1"/>
                          </a:solidFill>
                          <a:effectLst/>
                          <a:latin typeface="+mn-lt"/>
                        </a:rPr>
                        <a:t>HONDURAS</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BANCO HONDURENO DEL CAFE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BHCAHNTH</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2"/>
                  </a:ext>
                </a:extLst>
              </a:tr>
              <a:tr h="415059">
                <a:tc>
                  <a:txBody>
                    <a:bodyPr/>
                    <a:lstStyle/>
                    <a:p>
                      <a:pPr algn="l" fontAlgn="ctr"/>
                      <a:r>
                        <a:rPr lang="en-GB" sz="1100" b="0" i="0" u="none" strike="noStrike" dirty="0">
                          <a:solidFill>
                            <a:schemeClr val="tx1"/>
                          </a:solidFill>
                          <a:effectLst/>
                          <a:latin typeface="+mn-lt"/>
                        </a:rPr>
                        <a:t>JAMAICA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NATIONAL COMMERCIAL BANK JAMAICA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JNCBJMKX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665367220"/>
                  </a:ext>
                </a:extLst>
              </a:tr>
              <a:tr h="415059">
                <a:tc>
                  <a:txBody>
                    <a:bodyPr/>
                    <a:lstStyle/>
                    <a:p>
                      <a:pPr algn="l" fontAlgn="ctr"/>
                      <a:r>
                        <a:rPr lang="en-GB" sz="1100" b="0" i="0" u="none" strike="noStrike" dirty="0">
                          <a:solidFill>
                            <a:schemeClr val="tx1"/>
                          </a:solidFill>
                          <a:effectLst/>
                          <a:latin typeface="+mn-lt"/>
                        </a:rPr>
                        <a:t>MEXICO</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BANCO ACTINVER SA INSTITUCION DE BANCA MULTIPLE GRUPO FINANCIERO ACTINVER</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ACIOMXMM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MEXICO</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BANCA AFIRME 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AFIRMXMT</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284170376"/>
                  </a:ext>
                </a:extLst>
              </a:tr>
              <a:tr h="415059">
                <a:tc>
                  <a:txBody>
                    <a:bodyPr/>
                    <a:lstStyle/>
                    <a:p>
                      <a:pPr algn="l" fontAlgn="ctr"/>
                      <a:r>
                        <a:rPr lang="en-GB" sz="1100" b="0" i="0" u="none" strike="noStrike" dirty="0">
                          <a:solidFill>
                            <a:schemeClr val="tx1"/>
                          </a:solidFill>
                          <a:effectLst/>
                          <a:latin typeface="+mn-lt"/>
                        </a:rPr>
                        <a:t>MEXICO</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BANCO DE MEXICO</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BDEMMXMM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MEXICO</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BANCO MONEX, S.A., INSTITUCION DE BANCA MULTIPLE MONEX GRUPO FINANCIERO</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MONXMXMM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4004205885"/>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193856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C85076-40EE-E928-FE0F-BEDA8306A6F4}"/>
              </a:ext>
            </a:extLst>
          </p:cNvPr>
          <p:cNvSpPr>
            <a:spLocks noGrp="1"/>
          </p:cNvSpPr>
          <p:nvPr>
            <p:ph type="body" sz="quarter" idx="13"/>
          </p:nvPr>
        </p:nvSpPr>
        <p:spPr/>
        <p:txBody>
          <a:bodyPr/>
          <a:lstStyle/>
          <a:p>
            <a:r>
              <a:rPr lang="en-US" dirty="0"/>
              <a:t>Contents</a:t>
            </a:r>
          </a:p>
        </p:txBody>
      </p:sp>
      <p:sp>
        <p:nvSpPr>
          <p:cNvPr id="3" name="Text Placeholder 2">
            <a:extLst>
              <a:ext uri="{FF2B5EF4-FFF2-40B4-BE49-F238E27FC236}">
                <a16:creationId xmlns:a16="http://schemas.microsoft.com/office/drawing/2014/main" id="{80050E4A-E232-C3B5-1F98-133DC7367DBD}"/>
              </a:ext>
            </a:extLst>
          </p:cNvPr>
          <p:cNvSpPr>
            <a:spLocks noGrp="1"/>
          </p:cNvSpPr>
          <p:nvPr>
            <p:ph type="body" sz="quarter" idx="14"/>
          </p:nvPr>
        </p:nvSpPr>
        <p:spPr/>
        <p:txBody>
          <a:bodyPr/>
          <a:lstStyle/>
          <a:p>
            <a:r>
              <a:rPr lang="en-GB" dirty="0">
                <a:hlinkClick r:id="rId2" action="ppaction://hlinksldjump"/>
              </a:rPr>
              <a:t>Swift Go live community</a:t>
            </a:r>
            <a:endParaRPr lang="en-GB" dirty="0"/>
          </a:p>
          <a:p>
            <a:pPr>
              <a:spcAft>
                <a:spcPts val="1000"/>
              </a:spcAft>
            </a:pPr>
            <a:r>
              <a:rPr lang="en-GB" dirty="0">
                <a:hlinkClick r:id="rId3" action="ppaction://hlinksldjump"/>
              </a:rPr>
              <a:t>Swift Go worldwide community</a:t>
            </a:r>
            <a:endParaRPr lang="en-GB" dirty="0"/>
          </a:p>
          <a:p>
            <a:pPr lvl="1">
              <a:spcAft>
                <a:spcPts val="600"/>
              </a:spcAft>
            </a:pPr>
            <a:r>
              <a:rPr lang="en-US" dirty="0">
                <a:latin typeface="+mj-lt"/>
                <a:hlinkClick r:id="rId4" action="ppaction://hlinksldjump"/>
              </a:rPr>
              <a:t>Americas</a:t>
            </a:r>
            <a:endParaRPr lang="en-US" dirty="0">
              <a:latin typeface="+mj-lt"/>
            </a:endParaRPr>
          </a:p>
          <a:p>
            <a:pPr lvl="1">
              <a:spcAft>
                <a:spcPts val="600"/>
              </a:spcAft>
            </a:pPr>
            <a:r>
              <a:rPr lang="en-US" dirty="0">
                <a:latin typeface="+mj-lt"/>
                <a:hlinkClick r:id="rId5" action="ppaction://hlinksldjump"/>
              </a:rPr>
              <a:t>Asia Pacific</a:t>
            </a:r>
            <a:endParaRPr lang="en-US" dirty="0">
              <a:latin typeface="+mj-lt"/>
            </a:endParaRPr>
          </a:p>
          <a:p>
            <a:pPr lvl="1">
              <a:spcAft>
                <a:spcPts val="600"/>
              </a:spcAft>
            </a:pPr>
            <a:r>
              <a:rPr lang="en-US" dirty="0">
                <a:latin typeface="+mj-lt"/>
                <a:hlinkClick r:id="rId6" action="ppaction://hlinksldjump"/>
              </a:rPr>
              <a:t>Europe</a:t>
            </a:r>
            <a:endParaRPr lang="en-US" dirty="0">
              <a:latin typeface="+mj-lt"/>
            </a:endParaRPr>
          </a:p>
          <a:p>
            <a:pPr lvl="1">
              <a:spcAft>
                <a:spcPts val="600"/>
              </a:spcAft>
            </a:pPr>
            <a:r>
              <a:rPr lang="en-US" dirty="0">
                <a:latin typeface="+mj-lt"/>
                <a:hlinkClick r:id="rId7" action="ppaction://hlinksldjump"/>
              </a:rPr>
              <a:t>Middle East, Africa and India Subcontinent (MEAISC)</a:t>
            </a:r>
            <a:endParaRPr lang="en-US" dirty="0">
              <a:latin typeface="+mj-lt"/>
            </a:endParaRPr>
          </a:p>
        </p:txBody>
      </p:sp>
      <p:sp>
        <p:nvSpPr>
          <p:cNvPr id="4" name="Date Placeholder 3">
            <a:extLst>
              <a:ext uri="{FF2B5EF4-FFF2-40B4-BE49-F238E27FC236}">
                <a16:creationId xmlns:a16="http://schemas.microsoft.com/office/drawing/2014/main" id="{022E8B42-82C6-4F37-3DD6-2B3844116543}"/>
              </a:ext>
            </a:extLst>
          </p:cNvPr>
          <p:cNvSpPr>
            <a:spLocks noGrp="1"/>
          </p:cNvSpPr>
          <p:nvPr>
            <p:ph type="dt" sz="half" idx="17"/>
          </p:nvPr>
        </p:nvSpPr>
        <p:spPr/>
        <p:txBody>
          <a:bodyPr/>
          <a:lstStyle/>
          <a:p>
            <a:r>
              <a:rPr lang="en-US" dirty="0"/>
              <a:t>March 2023</a:t>
            </a:r>
            <a:endParaRPr lang="en-GB" dirty="0"/>
          </a:p>
        </p:txBody>
      </p:sp>
      <p:sp>
        <p:nvSpPr>
          <p:cNvPr id="5" name="Footer Placeholder 4">
            <a:extLst>
              <a:ext uri="{FF2B5EF4-FFF2-40B4-BE49-F238E27FC236}">
                <a16:creationId xmlns:a16="http://schemas.microsoft.com/office/drawing/2014/main" id="{869F6F7D-D563-CB9C-CC52-7134FE1A2005}"/>
              </a:ext>
            </a:extLst>
          </p:cNvPr>
          <p:cNvSpPr>
            <a:spLocks noGrp="1"/>
          </p:cNvSpPr>
          <p:nvPr>
            <p:ph type="ftr" sz="quarter" idx="18"/>
          </p:nvPr>
        </p:nvSpPr>
        <p:spPr/>
        <p:txBody>
          <a:bodyPr/>
          <a:lstStyle/>
          <a:p>
            <a:r>
              <a:rPr lang="en-GB" dirty="0"/>
              <a:t>Swift Go</a:t>
            </a:r>
          </a:p>
        </p:txBody>
      </p:sp>
      <p:sp>
        <p:nvSpPr>
          <p:cNvPr id="6" name="Slide Number Placeholder 5">
            <a:extLst>
              <a:ext uri="{FF2B5EF4-FFF2-40B4-BE49-F238E27FC236}">
                <a16:creationId xmlns:a16="http://schemas.microsoft.com/office/drawing/2014/main" id="{CD912865-7856-2B11-5B0B-30C2C5727B2B}"/>
              </a:ext>
            </a:extLst>
          </p:cNvPr>
          <p:cNvSpPr>
            <a:spLocks noGrp="1"/>
          </p:cNvSpPr>
          <p:nvPr>
            <p:ph type="sldNum" sz="quarter" idx="19"/>
          </p:nvPr>
        </p:nvSpPr>
        <p:spPr/>
        <p:txBody>
          <a:bodyPr/>
          <a:lstStyle/>
          <a:p>
            <a:r>
              <a:rPr lang="en-GB"/>
              <a:t>Page </a:t>
            </a:r>
            <a:fld id="{12F85B76-E480-4901-BAB3-25AC276908A3}" type="slidenum">
              <a:rPr lang="en-GB" smtClean="0"/>
              <a:pPr/>
              <a:t>2</a:t>
            </a:fld>
            <a:endParaRPr lang="en-GB" dirty="0"/>
          </a:p>
        </p:txBody>
      </p:sp>
    </p:spTree>
    <p:extLst>
      <p:ext uri="{BB962C8B-B14F-4D97-AF65-F5344CB8AC3E}">
        <p14:creationId xmlns:p14="http://schemas.microsoft.com/office/powerpoint/2010/main" val="400070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Americas </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20</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2764803249"/>
              </p:ext>
            </p:extLst>
          </p:nvPr>
        </p:nvGraphicFramePr>
        <p:xfrm>
          <a:off x="2067185" y="1905000"/>
          <a:ext cx="9737466" cy="4423032"/>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algn="l" fontAlgn="ctr"/>
                      <a:r>
                        <a:rPr lang="en-GB" sz="1100" b="0" i="0" u="none" strike="noStrike" dirty="0">
                          <a:solidFill>
                            <a:schemeClr val="tx1"/>
                          </a:solidFill>
                          <a:effectLst/>
                          <a:latin typeface="+mn-lt"/>
                        </a:rPr>
                        <a:t>MEXICO</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CIBANCO S.A. INSTITUCION DE BANCA MULTIPLE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CIMXMXMM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550459898"/>
                  </a:ext>
                </a:extLst>
              </a:tr>
              <a:tr h="415059">
                <a:tc>
                  <a:txBody>
                    <a:bodyPr/>
                    <a:lstStyle/>
                    <a:p>
                      <a:pPr algn="l" fontAlgn="ctr"/>
                      <a:r>
                        <a:rPr lang="en-GB" sz="1100" b="0" i="0" u="none" strike="noStrike" dirty="0">
                          <a:solidFill>
                            <a:schemeClr val="tx1"/>
                          </a:solidFill>
                          <a:effectLst/>
                          <a:latin typeface="+mn-lt"/>
                        </a:rPr>
                        <a:t>MEXICO</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GBM GRUPO BURSATIL MEXICANO, S.A. DE CV</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GBMSMXMX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19130086"/>
                  </a:ext>
                </a:extLst>
              </a:tr>
              <a:tr h="415059">
                <a:tc>
                  <a:txBody>
                    <a:bodyPr/>
                    <a:lstStyle/>
                    <a:p>
                      <a:pPr algn="l" fontAlgn="ctr"/>
                      <a:r>
                        <a:rPr lang="en-GB" sz="1100" b="0" i="0" u="none" strike="noStrike" dirty="0">
                          <a:solidFill>
                            <a:schemeClr val="tx1"/>
                          </a:solidFill>
                          <a:effectLst/>
                          <a:latin typeface="+mn-lt"/>
                        </a:rPr>
                        <a:t>MEXICO</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BANCO INBURSA S.A.,INSTITUCION DE BANCAMULTIPLEGRUPOFINANCIEROINBURSA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INBUMXMM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429626254"/>
                  </a:ext>
                </a:extLst>
              </a:tr>
              <a:tr h="415059">
                <a:tc>
                  <a:txBody>
                    <a:bodyPr/>
                    <a:lstStyle/>
                    <a:p>
                      <a:pPr algn="l" fontAlgn="ctr"/>
                      <a:r>
                        <a:rPr lang="en-GB" sz="1100" b="0" i="0" u="none" strike="noStrike" dirty="0">
                          <a:solidFill>
                            <a:schemeClr val="tx1"/>
                          </a:solidFill>
                          <a:effectLst/>
                          <a:latin typeface="+mn-lt"/>
                        </a:rPr>
                        <a:t>MEXICO</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INTERCAM BANCO SA INSTITUCION DE BANCA MULTIPLE INTERCAM GRUPO FINANCIERO</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INTEMXMM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714150675"/>
                  </a:ext>
                </a:extLst>
              </a:tr>
              <a:tr h="415059">
                <a:tc>
                  <a:txBody>
                    <a:bodyPr/>
                    <a:lstStyle/>
                    <a:p>
                      <a:pPr algn="l" fontAlgn="ctr"/>
                      <a:r>
                        <a:rPr lang="en-GB" sz="1100" b="0" i="0" u="none" strike="noStrike" dirty="0">
                          <a:solidFill>
                            <a:schemeClr val="tx1"/>
                          </a:solidFill>
                          <a:effectLst/>
                          <a:latin typeface="+mn-lt"/>
                        </a:rPr>
                        <a:t>NICARAGUA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BANCO LAFISE BANCENTRO, 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BCCENIMA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0"/>
                  </a:ext>
                </a:extLst>
              </a:tr>
              <a:tr h="415059">
                <a:tc>
                  <a:txBody>
                    <a:bodyPr/>
                    <a:lstStyle/>
                    <a:p>
                      <a:pPr algn="l" fontAlgn="ctr"/>
                      <a:r>
                        <a:rPr lang="en-GB" sz="1100" b="0" i="0" u="none" strike="noStrike" dirty="0">
                          <a:solidFill>
                            <a:schemeClr val="tx1"/>
                          </a:solidFill>
                          <a:effectLst/>
                          <a:latin typeface="+mn-lt"/>
                        </a:rPr>
                        <a:t>PANAMA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BANCO ALIADO, 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BAALPAPA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2"/>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PANAMA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BAC INTERNATIONAL BANK, INC.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BCINPAPA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PANAMA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BPR BANK 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BPRBPAPA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28417037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PANAMA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BANCO INTERNACIONAL DE COSTA RICA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COSRPAPA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603939482"/>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365984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Americas </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21</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3242192994"/>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PANAMA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BANESCO (PANAMA) 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BANSPAPA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0"/>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PANAMA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INTELIGO BANK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IBNKPAPA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2"/>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PANAMA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METROBANK 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METOPAPA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635064179"/>
                  </a:ext>
                </a:extLst>
              </a:tr>
              <a:tr h="415059">
                <a:tc>
                  <a:txBody>
                    <a:bodyPr/>
                    <a:lstStyle/>
                    <a:p>
                      <a:pPr algn="l" fontAlgn="ctr"/>
                      <a:r>
                        <a:rPr lang="en-GB" sz="1100" b="0" i="0" u="none" strike="noStrike" dirty="0">
                          <a:solidFill>
                            <a:schemeClr val="tx1"/>
                          </a:solidFill>
                          <a:effectLst/>
                          <a:latin typeface="+mn-lt"/>
                        </a:rPr>
                        <a:t>PARAGUAY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BANCO REGIONAL S.A.E.C.A.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RGSAPYPE</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4168708900"/>
                  </a:ext>
                </a:extLst>
              </a:tr>
              <a:tr h="415059">
                <a:tc>
                  <a:txBody>
                    <a:bodyPr/>
                    <a:lstStyle/>
                    <a:p>
                      <a:pPr algn="l" fontAlgn="ctr"/>
                      <a:r>
                        <a:rPr lang="en-GB" sz="1100" b="0" i="0" u="none" strike="noStrike" dirty="0">
                          <a:solidFill>
                            <a:schemeClr val="tx1"/>
                          </a:solidFill>
                          <a:effectLst/>
                          <a:latin typeface="+mn-lt"/>
                        </a:rPr>
                        <a:t>PERU</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BANCO DE CREDITO DEL PERU</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BCPLPEPL</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3"/>
                  </a:ext>
                </a:extLst>
              </a:tr>
              <a:tr h="415059">
                <a:tc>
                  <a:txBody>
                    <a:bodyPr/>
                    <a:lstStyle/>
                    <a:p>
                      <a:pPr algn="l" fontAlgn="ctr"/>
                      <a:r>
                        <a:rPr lang="en-GB" sz="1100" b="0" i="0" u="none" strike="noStrike" dirty="0">
                          <a:solidFill>
                            <a:schemeClr val="tx1"/>
                          </a:solidFill>
                          <a:effectLst/>
                          <a:latin typeface="+mn-lt"/>
                        </a:rPr>
                        <a:t>TURKS AND CAICOS ISLANDS</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TURKS AND CAICOS BANKING CO.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TCBCTCGP</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20925719"/>
                  </a:ext>
                </a:extLst>
              </a:tr>
              <a:tr h="415059">
                <a:tc>
                  <a:txBody>
                    <a:bodyPr/>
                    <a:lstStyle/>
                    <a:p>
                      <a:pPr algn="l" fontAlgn="ctr"/>
                      <a:r>
                        <a:rPr lang="en-GB" sz="1100" b="0" i="0" u="none" strike="noStrike" dirty="0">
                          <a:solidFill>
                            <a:schemeClr val="tx1"/>
                          </a:solidFill>
                          <a:effectLst/>
                          <a:latin typeface="+mn-lt"/>
                        </a:rPr>
                        <a:t>UNITED STATES</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CITIBANK N.A.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CITIUS33</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947340592"/>
                  </a:ext>
                </a:extLst>
              </a:tr>
              <a:tr h="415059">
                <a:tc>
                  <a:txBody>
                    <a:bodyPr/>
                    <a:lstStyle/>
                    <a:p>
                      <a:pPr algn="l" fontAlgn="ctr"/>
                      <a:r>
                        <a:rPr lang="en-GB" sz="1100" b="0" i="0" u="none" strike="noStrike" dirty="0">
                          <a:solidFill>
                            <a:schemeClr val="tx1"/>
                          </a:solidFill>
                          <a:effectLst/>
                          <a:latin typeface="+mn-lt"/>
                        </a:rPr>
                        <a:t>UNITED STATES</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JPMORGAN CHASE BANK, N.A.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CHASUS33</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47090994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UNITED STATES</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M &amp; T BANK, NYC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MANTUS33</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4002368606"/>
                  </a:ext>
                </a:extLst>
              </a:tr>
              <a:tr h="415059">
                <a:tc>
                  <a:txBody>
                    <a:bodyPr/>
                    <a:lstStyle/>
                    <a:p>
                      <a:pPr algn="l" fontAlgn="ctr"/>
                      <a:r>
                        <a:rPr lang="en-GB" sz="1100" b="0" i="0" u="none" strike="noStrike" dirty="0">
                          <a:solidFill>
                            <a:schemeClr val="tx1"/>
                          </a:solidFill>
                          <a:effectLst/>
                          <a:latin typeface="+mn-lt"/>
                        </a:rPr>
                        <a:t>UNITED STATES</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THE BANK OF NEW YORK MELLON</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IRVTUS3N</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059386239"/>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52757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Americas </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22</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62606573"/>
              </p:ext>
            </p:extLst>
          </p:nvPr>
        </p:nvGraphicFramePr>
        <p:xfrm>
          <a:off x="2067185" y="1905000"/>
          <a:ext cx="9737466" cy="2490354"/>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algn="l" fontAlgn="ctr"/>
                      <a:r>
                        <a:rPr lang="en-GB" sz="1100" b="0" i="0" u="none" strike="noStrike" dirty="0">
                          <a:solidFill>
                            <a:schemeClr val="tx1"/>
                          </a:solidFill>
                          <a:effectLst/>
                          <a:latin typeface="+mn-lt"/>
                        </a:rPr>
                        <a:t>UNITED STATES</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PACIFIC COAST BANKERS'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PCBBUS66</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2"/>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UNITED STATES</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U.S. BANK NATIONAL ASSOCIATION</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USBKUS44</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635064179"/>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UNITED STATES</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VALLEY NATIONAL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MBNYUS33</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4168708900"/>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UNITED STATES</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WELLS FARGO BANK, N.A.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WFBIUS6S</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URUGUAY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BANCO DE LA REPUBLICA ORIENTAL DEL URUGUAY</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BROUUYMM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20925719"/>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155522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54CC-3914-9349-B286-8C36B997DE26}"/>
              </a:ext>
            </a:extLst>
          </p:cNvPr>
          <p:cNvSpPr>
            <a:spLocks noGrp="1"/>
          </p:cNvSpPr>
          <p:nvPr>
            <p:ph type="title"/>
          </p:nvPr>
        </p:nvSpPr>
        <p:spPr/>
        <p:txBody>
          <a:bodyPr/>
          <a:lstStyle/>
          <a:p>
            <a:r>
              <a:rPr lang="en-US" dirty="0"/>
              <a:t>Asia Pacific</a:t>
            </a:r>
          </a:p>
        </p:txBody>
      </p:sp>
      <p:sp>
        <p:nvSpPr>
          <p:cNvPr id="3" name="Date Placeholder 2">
            <a:extLst>
              <a:ext uri="{FF2B5EF4-FFF2-40B4-BE49-F238E27FC236}">
                <a16:creationId xmlns:a16="http://schemas.microsoft.com/office/drawing/2014/main" id="{EDED058C-20B9-5647-8D9B-78D05CCDBE96}"/>
              </a:ext>
            </a:extLst>
          </p:cNvPr>
          <p:cNvSpPr>
            <a:spLocks noGrp="1"/>
          </p:cNvSpPr>
          <p:nvPr>
            <p:ph type="dt" sz="half" idx="10"/>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1F0D1ADC-074A-3443-8B4D-EA1DA53578ED}"/>
              </a:ext>
            </a:extLst>
          </p:cNvPr>
          <p:cNvSpPr>
            <a:spLocks noGrp="1"/>
          </p:cNvSpPr>
          <p:nvPr>
            <p:ph type="ftr" sz="quarter" idx="11"/>
          </p:nvPr>
        </p:nvSpPr>
        <p:spPr/>
        <p:txBody>
          <a:bodyPr/>
          <a:lstStyle/>
          <a:p>
            <a:r>
              <a:rPr lang="en-GB" dirty="0"/>
              <a:t>Swift Go</a:t>
            </a:r>
          </a:p>
        </p:txBody>
      </p:sp>
      <p:sp>
        <p:nvSpPr>
          <p:cNvPr id="5" name="Slide Number Placeholder 4">
            <a:extLst>
              <a:ext uri="{FF2B5EF4-FFF2-40B4-BE49-F238E27FC236}">
                <a16:creationId xmlns:a16="http://schemas.microsoft.com/office/drawing/2014/main" id="{2B4E43F9-846A-3441-8A65-B142E83C385D}"/>
              </a:ext>
            </a:extLst>
          </p:cNvPr>
          <p:cNvSpPr>
            <a:spLocks noGrp="1"/>
          </p:cNvSpPr>
          <p:nvPr>
            <p:ph type="sldNum" sz="quarter" idx="12"/>
          </p:nvPr>
        </p:nvSpPr>
        <p:spPr/>
        <p:txBody>
          <a:bodyPr/>
          <a:lstStyle/>
          <a:p>
            <a:r>
              <a:rPr lang="en-GB"/>
              <a:t>Page </a:t>
            </a:r>
            <a:fld id="{12F85B76-E480-4901-BAB3-25AC276908A3}" type="slidenum">
              <a:rPr lang="en-GB" smtClean="0"/>
              <a:pPr/>
              <a:t>23</a:t>
            </a:fld>
            <a:endParaRPr lang="en-GB" dirty="0"/>
          </a:p>
        </p:txBody>
      </p:sp>
      <p:grpSp>
        <p:nvGrpSpPr>
          <p:cNvPr id="204" name="Group 203">
            <a:extLst>
              <a:ext uri="{FF2B5EF4-FFF2-40B4-BE49-F238E27FC236}">
                <a16:creationId xmlns:a16="http://schemas.microsoft.com/office/drawing/2014/main" id="{9160389B-2558-858F-D9F9-E7460653FEB4}"/>
              </a:ext>
            </a:extLst>
          </p:cNvPr>
          <p:cNvGrpSpPr/>
          <p:nvPr/>
        </p:nvGrpSpPr>
        <p:grpSpPr>
          <a:xfrm>
            <a:off x="11035664" y="366226"/>
            <a:ext cx="779701" cy="198999"/>
            <a:chOff x="445297" y="3818178"/>
            <a:chExt cx="779701" cy="198999"/>
          </a:xfrm>
        </p:grpSpPr>
        <p:pic>
          <p:nvPicPr>
            <p:cNvPr id="205" name="Graphic 204">
              <a:hlinkClick r:id="rId2" action="ppaction://hlinksldjump"/>
              <a:extLst>
                <a:ext uri="{FF2B5EF4-FFF2-40B4-BE49-F238E27FC236}">
                  <a16:creationId xmlns:a16="http://schemas.microsoft.com/office/drawing/2014/main" id="{C986BB0F-11C0-1CC3-8E74-40E8774B62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206" name="Footer Placeholder 3">
              <a:extLst>
                <a:ext uri="{FF2B5EF4-FFF2-40B4-BE49-F238E27FC236}">
                  <a16:creationId xmlns:a16="http://schemas.microsoft.com/office/drawing/2014/main" id="{D8F6018A-37A2-6C17-6B34-E755BD8479E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
        <p:nvSpPr>
          <p:cNvPr id="207" name="TextBox 206">
            <a:extLst>
              <a:ext uri="{FF2B5EF4-FFF2-40B4-BE49-F238E27FC236}">
                <a16:creationId xmlns:a16="http://schemas.microsoft.com/office/drawing/2014/main" id="{4A57A5B7-8365-7F0A-A0D8-28202496F0B6}"/>
              </a:ext>
            </a:extLst>
          </p:cNvPr>
          <p:cNvSpPr txBox="1"/>
          <p:nvPr/>
        </p:nvSpPr>
        <p:spPr>
          <a:xfrm>
            <a:off x="2064610" y="2034000"/>
            <a:ext cx="2159728" cy="4431983"/>
          </a:xfrm>
          <a:prstGeom prst="rect">
            <a:avLst/>
          </a:prstGeom>
          <a:noFill/>
        </p:spPr>
        <p:txBody>
          <a:bodyPr wrap="square" lIns="0" tIns="0" rIns="0" bIns="0">
            <a:spAutoFit/>
          </a:bodyPr>
          <a:lstStyle/>
          <a:p>
            <a:pPr marL="0" lvl="1" indent="0">
              <a:lnSpc>
                <a:spcPct val="100000"/>
              </a:lnSpc>
              <a:spcBef>
                <a:spcPts val="0"/>
              </a:spcBef>
              <a:spcAft>
                <a:spcPts val="400"/>
              </a:spcAft>
              <a:buNone/>
              <a:tabLst>
                <a:tab pos="2379600" algn="r"/>
              </a:tabLst>
            </a:pPr>
            <a:r>
              <a:rPr lang="en-GB" sz="1200" spc="0" dirty="0">
                <a:uFill>
                  <a:solidFill>
                    <a:schemeClr val="bg1"/>
                  </a:solidFill>
                </a:uFill>
                <a:latin typeface="+mj-lt"/>
                <a:cs typeface="Arial" panose="020B0604020202020204" pitchFamily="34" charset="0"/>
              </a:rPr>
              <a:t>Australia 	24</a:t>
            </a:r>
          </a:p>
          <a:p>
            <a:pPr marL="0" lvl="1" indent="0">
              <a:lnSpc>
                <a:spcPct val="100000"/>
              </a:lnSpc>
              <a:spcBef>
                <a:spcPts val="0"/>
              </a:spcBef>
              <a:spcAft>
                <a:spcPts val="400"/>
              </a:spcAft>
              <a:buNone/>
              <a:tabLst>
                <a:tab pos="2379600" algn="r"/>
              </a:tabLst>
            </a:pPr>
            <a:r>
              <a:rPr lang="en-GB" sz="1200" spc="0" dirty="0">
                <a:uFill>
                  <a:solidFill>
                    <a:schemeClr val="bg1"/>
                  </a:solidFill>
                </a:uFill>
                <a:latin typeface="+mj-lt"/>
                <a:cs typeface="Arial" panose="020B0604020202020204" pitchFamily="34" charset="0"/>
              </a:rPr>
              <a:t>Cambodia 	24</a:t>
            </a:r>
          </a:p>
          <a:p>
            <a:pPr marL="0" lvl="1" indent="0">
              <a:lnSpc>
                <a:spcPct val="100000"/>
              </a:lnSpc>
              <a:spcBef>
                <a:spcPts val="0"/>
              </a:spcBef>
              <a:spcAft>
                <a:spcPts val="400"/>
              </a:spcAft>
              <a:buNone/>
              <a:tabLst>
                <a:tab pos="2379600" algn="r"/>
              </a:tabLst>
            </a:pPr>
            <a:r>
              <a:rPr lang="en-GB" sz="1200" spc="0" dirty="0">
                <a:uFill>
                  <a:solidFill>
                    <a:schemeClr val="bg1"/>
                  </a:solidFill>
                </a:uFill>
                <a:latin typeface="+mj-lt"/>
                <a:cs typeface="Arial" panose="020B0604020202020204" pitchFamily="34" charset="0"/>
              </a:rPr>
              <a:t>China 	24</a:t>
            </a:r>
          </a:p>
          <a:p>
            <a:pPr marL="0" lvl="1" indent="0">
              <a:lnSpc>
                <a:spcPct val="100000"/>
              </a:lnSpc>
              <a:spcBef>
                <a:spcPts val="0"/>
              </a:spcBef>
              <a:spcAft>
                <a:spcPts val="400"/>
              </a:spcAft>
              <a:buNone/>
              <a:tabLst>
                <a:tab pos="2379600" algn="r"/>
              </a:tabLst>
            </a:pPr>
            <a:r>
              <a:rPr lang="en-GB" sz="1200" spc="0" dirty="0">
                <a:uFill>
                  <a:solidFill>
                    <a:schemeClr val="bg1"/>
                  </a:solidFill>
                </a:uFill>
                <a:latin typeface="+mj-lt"/>
                <a:cs typeface="Arial" panose="020B0604020202020204" pitchFamily="34" charset="0"/>
              </a:rPr>
              <a:t>Cook Islands 	33</a:t>
            </a:r>
          </a:p>
          <a:p>
            <a:pPr marL="0" lvl="1" indent="0">
              <a:lnSpc>
                <a:spcPct val="100000"/>
              </a:lnSpc>
              <a:spcBef>
                <a:spcPts val="0"/>
              </a:spcBef>
              <a:spcAft>
                <a:spcPts val="400"/>
              </a:spcAft>
              <a:buNone/>
              <a:tabLst>
                <a:tab pos="2379600" algn="r"/>
              </a:tabLst>
            </a:pPr>
            <a:r>
              <a:rPr lang="en-GB" sz="1200" spc="0" dirty="0">
                <a:uFill>
                  <a:solidFill>
                    <a:schemeClr val="bg1"/>
                  </a:solidFill>
                </a:uFill>
                <a:latin typeface="+mj-lt"/>
                <a:cs typeface="Arial" panose="020B0604020202020204" pitchFamily="34" charset="0"/>
              </a:rPr>
              <a:t>Hong Kong	33</a:t>
            </a:r>
          </a:p>
          <a:p>
            <a:pPr marL="0" lvl="1" indent="0">
              <a:lnSpc>
                <a:spcPct val="100000"/>
              </a:lnSpc>
              <a:spcBef>
                <a:spcPts val="0"/>
              </a:spcBef>
              <a:spcAft>
                <a:spcPts val="400"/>
              </a:spcAft>
              <a:buNone/>
              <a:tabLst>
                <a:tab pos="2379600" algn="r"/>
              </a:tabLst>
            </a:pPr>
            <a:r>
              <a:rPr lang="en-GB" sz="1200" spc="0" dirty="0">
                <a:uFill>
                  <a:solidFill>
                    <a:schemeClr val="bg1"/>
                  </a:solidFill>
                </a:uFill>
                <a:latin typeface="+mj-lt"/>
                <a:cs typeface="Arial" panose="020B0604020202020204" pitchFamily="34" charset="0"/>
              </a:rPr>
              <a:t>India	33</a:t>
            </a:r>
          </a:p>
          <a:p>
            <a:pPr marL="0" lvl="1" indent="0">
              <a:lnSpc>
                <a:spcPct val="100000"/>
              </a:lnSpc>
              <a:spcBef>
                <a:spcPts val="0"/>
              </a:spcBef>
              <a:spcAft>
                <a:spcPts val="400"/>
              </a:spcAft>
              <a:buNone/>
              <a:tabLst>
                <a:tab pos="2379600" algn="r"/>
              </a:tabLst>
            </a:pPr>
            <a:r>
              <a:rPr lang="en-GB" sz="1200" spc="0" dirty="0">
                <a:uFill>
                  <a:solidFill>
                    <a:schemeClr val="bg1"/>
                  </a:solidFill>
                </a:uFill>
                <a:latin typeface="+mj-lt"/>
                <a:cs typeface="Arial" panose="020B0604020202020204" pitchFamily="34" charset="0"/>
              </a:rPr>
              <a:t>Indonesia	34</a:t>
            </a:r>
          </a:p>
          <a:p>
            <a:pPr marL="0" lvl="1" indent="0">
              <a:lnSpc>
                <a:spcPct val="100000"/>
              </a:lnSpc>
              <a:spcBef>
                <a:spcPts val="0"/>
              </a:spcBef>
              <a:spcAft>
                <a:spcPts val="400"/>
              </a:spcAft>
              <a:buNone/>
              <a:tabLst>
                <a:tab pos="2379600" algn="r"/>
              </a:tabLst>
            </a:pPr>
            <a:r>
              <a:rPr lang="en-GB" sz="1200" spc="0" dirty="0">
                <a:uFill>
                  <a:solidFill>
                    <a:schemeClr val="bg1"/>
                  </a:solidFill>
                </a:uFill>
                <a:latin typeface="+mj-lt"/>
                <a:cs typeface="Arial" panose="020B0604020202020204" pitchFamily="34" charset="0"/>
              </a:rPr>
              <a:t>Japan	35</a:t>
            </a:r>
          </a:p>
          <a:p>
            <a:pPr marL="0" lvl="1" indent="0">
              <a:lnSpc>
                <a:spcPct val="100000"/>
              </a:lnSpc>
              <a:spcBef>
                <a:spcPts val="0"/>
              </a:spcBef>
              <a:spcAft>
                <a:spcPts val="400"/>
              </a:spcAft>
              <a:buNone/>
              <a:tabLst>
                <a:tab pos="2379600" algn="r"/>
              </a:tabLst>
            </a:pPr>
            <a:r>
              <a:rPr lang="en-GB" sz="1200" spc="0" dirty="0">
                <a:uFill>
                  <a:solidFill>
                    <a:schemeClr val="bg1"/>
                  </a:solidFill>
                </a:uFill>
                <a:latin typeface="+mj-lt"/>
                <a:cs typeface="Arial" panose="020B0604020202020204" pitchFamily="34" charset="0"/>
              </a:rPr>
              <a:t>Republic of Korea	37</a:t>
            </a:r>
          </a:p>
          <a:p>
            <a:pPr marL="0" lvl="1" indent="0">
              <a:lnSpc>
                <a:spcPct val="100000"/>
              </a:lnSpc>
              <a:spcBef>
                <a:spcPts val="0"/>
              </a:spcBef>
              <a:spcAft>
                <a:spcPts val="400"/>
              </a:spcAft>
              <a:buNone/>
              <a:tabLst>
                <a:tab pos="2379600" algn="r"/>
              </a:tabLst>
            </a:pPr>
            <a:r>
              <a:rPr lang="en-GB" sz="1200" spc="0" dirty="0">
                <a:uFill>
                  <a:solidFill>
                    <a:schemeClr val="bg1"/>
                  </a:solidFill>
                </a:uFill>
                <a:latin typeface="+mj-lt"/>
                <a:cs typeface="Arial" panose="020B0604020202020204" pitchFamily="34" charset="0"/>
              </a:rPr>
              <a:t>Lao	38</a:t>
            </a:r>
          </a:p>
          <a:p>
            <a:pPr marL="0" lvl="1" indent="0">
              <a:lnSpc>
                <a:spcPct val="100000"/>
              </a:lnSpc>
              <a:spcBef>
                <a:spcPts val="0"/>
              </a:spcBef>
              <a:spcAft>
                <a:spcPts val="400"/>
              </a:spcAft>
              <a:buNone/>
              <a:tabLst>
                <a:tab pos="2379600" algn="r"/>
              </a:tabLst>
            </a:pPr>
            <a:r>
              <a:rPr lang="en-GB" sz="1200" spc="0" dirty="0">
                <a:uFill>
                  <a:solidFill>
                    <a:schemeClr val="bg1"/>
                  </a:solidFill>
                </a:uFill>
                <a:latin typeface="+mj-lt"/>
                <a:cs typeface="Arial" panose="020B0604020202020204" pitchFamily="34" charset="0"/>
              </a:rPr>
              <a:t>Malaysia 	39</a:t>
            </a:r>
          </a:p>
          <a:p>
            <a:pPr marL="0" lvl="1" indent="0">
              <a:lnSpc>
                <a:spcPct val="100000"/>
              </a:lnSpc>
              <a:spcBef>
                <a:spcPts val="0"/>
              </a:spcBef>
              <a:spcAft>
                <a:spcPts val="400"/>
              </a:spcAft>
              <a:buNone/>
              <a:tabLst>
                <a:tab pos="2379600" algn="r"/>
              </a:tabLst>
            </a:pPr>
            <a:r>
              <a:rPr lang="en-GB" sz="1200" spc="0" dirty="0">
                <a:uFill>
                  <a:solidFill>
                    <a:schemeClr val="bg1"/>
                  </a:solidFill>
                </a:uFill>
                <a:latin typeface="+mj-lt"/>
                <a:cs typeface="Arial" panose="020B0604020202020204" pitchFamily="34" charset="0"/>
              </a:rPr>
              <a:t>Myanmar 	</a:t>
            </a:r>
            <a:r>
              <a:rPr lang="en-GB" sz="1200" dirty="0">
                <a:uFill>
                  <a:solidFill>
                    <a:schemeClr val="bg1"/>
                  </a:solidFill>
                </a:uFill>
                <a:latin typeface="+mj-lt"/>
                <a:cs typeface="Arial" panose="020B0604020202020204" pitchFamily="34" charset="0"/>
              </a:rPr>
              <a:t>39</a:t>
            </a:r>
            <a:endParaRPr lang="en-GB" sz="1200" spc="0" dirty="0">
              <a:uFill>
                <a:solidFill>
                  <a:schemeClr val="bg1"/>
                </a:solidFill>
              </a:uFill>
              <a:latin typeface="+mj-lt"/>
              <a:cs typeface="Arial" panose="020B0604020202020204" pitchFamily="34" charset="0"/>
            </a:endParaRPr>
          </a:p>
          <a:p>
            <a:pPr marL="0" lvl="1" indent="0">
              <a:lnSpc>
                <a:spcPct val="100000"/>
              </a:lnSpc>
              <a:spcBef>
                <a:spcPts val="0"/>
              </a:spcBef>
              <a:spcAft>
                <a:spcPts val="400"/>
              </a:spcAft>
              <a:buNone/>
              <a:tabLst>
                <a:tab pos="2379600" algn="r"/>
              </a:tabLst>
            </a:pPr>
            <a:r>
              <a:rPr lang="en-GB" sz="1200" spc="0" dirty="0">
                <a:uFill>
                  <a:solidFill>
                    <a:schemeClr val="bg1"/>
                  </a:solidFill>
                </a:uFill>
                <a:latin typeface="+mj-lt"/>
                <a:cs typeface="Arial" panose="020B0604020202020204" pitchFamily="34" charset="0"/>
              </a:rPr>
              <a:t>Papua New Guinea	40</a:t>
            </a:r>
          </a:p>
          <a:p>
            <a:pPr marL="0" lvl="1" indent="0">
              <a:lnSpc>
                <a:spcPct val="100000"/>
              </a:lnSpc>
              <a:spcBef>
                <a:spcPts val="0"/>
              </a:spcBef>
              <a:spcAft>
                <a:spcPts val="400"/>
              </a:spcAft>
              <a:buNone/>
              <a:tabLst>
                <a:tab pos="2379600" algn="r"/>
              </a:tabLst>
            </a:pPr>
            <a:r>
              <a:rPr lang="en-GB" sz="1200" spc="0" dirty="0">
                <a:uFill>
                  <a:solidFill>
                    <a:schemeClr val="bg1"/>
                  </a:solidFill>
                </a:uFill>
                <a:latin typeface="+mj-lt"/>
                <a:cs typeface="Arial" panose="020B0604020202020204" pitchFamily="34" charset="0"/>
              </a:rPr>
              <a:t>Philippines 	</a:t>
            </a:r>
            <a:r>
              <a:rPr lang="en-GB" sz="1200" dirty="0">
                <a:uFill>
                  <a:solidFill>
                    <a:schemeClr val="bg1"/>
                  </a:solidFill>
                </a:uFill>
                <a:latin typeface="+mj-lt"/>
                <a:cs typeface="Arial" panose="020B0604020202020204" pitchFamily="34" charset="0"/>
              </a:rPr>
              <a:t>40</a:t>
            </a:r>
            <a:endParaRPr lang="en-GB" sz="1200" spc="0" dirty="0">
              <a:uFill>
                <a:solidFill>
                  <a:schemeClr val="bg1"/>
                </a:solidFill>
              </a:uFill>
              <a:latin typeface="+mj-lt"/>
              <a:cs typeface="Arial" panose="020B0604020202020204" pitchFamily="34" charset="0"/>
            </a:endParaRPr>
          </a:p>
          <a:p>
            <a:pPr marL="0" lvl="1" indent="0">
              <a:lnSpc>
                <a:spcPct val="100000"/>
              </a:lnSpc>
              <a:spcBef>
                <a:spcPts val="0"/>
              </a:spcBef>
              <a:spcAft>
                <a:spcPts val="400"/>
              </a:spcAft>
              <a:buNone/>
              <a:tabLst>
                <a:tab pos="2379600" algn="r"/>
              </a:tabLst>
            </a:pPr>
            <a:r>
              <a:rPr lang="en-GB" sz="1200" spc="0" dirty="0">
                <a:uFill>
                  <a:solidFill>
                    <a:schemeClr val="bg1"/>
                  </a:solidFill>
                </a:uFill>
                <a:latin typeface="+mj-lt"/>
                <a:cs typeface="Arial" panose="020B0604020202020204" pitchFamily="34" charset="0"/>
              </a:rPr>
              <a:t>Singapore	</a:t>
            </a:r>
            <a:r>
              <a:rPr lang="en-GB" sz="1200" dirty="0">
                <a:uFill>
                  <a:solidFill>
                    <a:schemeClr val="bg1"/>
                  </a:solidFill>
                </a:uFill>
                <a:latin typeface="+mj-lt"/>
                <a:cs typeface="Arial" panose="020B0604020202020204" pitchFamily="34" charset="0"/>
              </a:rPr>
              <a:t>41</a:t>
            </a:r>
            <a:endParaRPr lang="en-GB" sz="1200" spc="0" dirty="0">
              <a:uFill>
                <a:solidFill>
                  <a:schemeClr val="bg1"/>
                </a:solidFill>
              </a:uFill>
              <a:latin typeface="+mj-lt"/>
              <a:cs typeface="Arial" panose="020B0604020202020204" pitchFamily="34" charset="0"/>
            </a:endParaRPr>
          </a:p>
          <a:p>
            <a:pPr marL="0" lvl="1" indent="0">
              <a:lnSpc>
                <a:spcPct val="100000"/>
              </a:lnSpc>
              <a:spcBef>
                <a:spcPts val="0"/>
              </a:spcBef>
              <a:spcAft>
                <a:spcPts val="400"/>
              </a:spcAft>
              <a:buNone/>
              <a:tabLst>
                <a:tab pos="2379600" algn="r"/>
              </a:tabLst>
            </a:pPr>
            <a:r>
              <a:rPr lang="en-GB" sz="1200" spc="0" dirty="0">
                <a:uFill>
                  <a:solidFill>
                    <a:schemeClr val="bg1"/>
                  </a:solidFill>
                </a:uFill>
                <a:latin typeface="+mj-lt"/>
                <a:cs typeface="Arial" panose="020B0604020202020204" pitchFamily="34" charset="0"/>
              </a:rPr>
              <a:t>Taiwan	</a:t>
            </a:r>
            <a:r>
              <a:rPr lang="en-GB" sz="1200" dirty="0">
                <a:uFill>
                  <a:solidFill>
                    <a:schemeClr val="bg1"/>
                  </a:solidFill>
                </a:uFill>
                <a:latin typeface="+mj-lt"/>
                <a:cs typeface="Arial" panose="020B0604020202020204" pitchFamily="34" charset="0"/>
              </a:rPr>
              <a:t>41</a:t>
            </a:r>
            <a:endParaRPr lang="en-GB" sz="1200" spc="0" dirty="0">
              <a:uFill>
                <a:solidFill>
                  <a:schemeClr val="bg1"/>
                </a:solidFill>
              </a:uFill>
              <a:latin typeface="+mj-lt"/>
              <a:cs typeface="Arial" panose="020B0604020202020204" pitchFamily="34" charset="0"/>
            </a:endParaRPr>
          </a:p>
          <a:p>
            <a:pPr marL="0" lvl="1" indent="0">
              <a:lnSpc>
                <a:spcPct val="100000"/>
              </a:lnSpc>
              <a:spcBef>
                <a:spcPts val="0"/>
              </a:spcBef>
              <a:spcAft>
                <a:spcPts val="400"/>
              </a:spcAft>
              <a:buNone/>
              <a:tabLst>
                <a:tab pos="2379600" algn="r"/>
              </a:tabLst>
            </a:pPr>
            <a:r>
              <a:rPr lang="en-GB" sz="1200" spc="0" dirty="0">
                <a:uFill>
                  <a:solidFill>
                    <a:schemeClr val="bg1"/>
                  </a:solidFill>
                </a:uFill>
                <a:latin typeface="+mj-lt"/>
                <a:cs typeface="Arial" panose="020B0604020202020204" pitchFamily="34" charset="0"/>
              </a:rPr>
              <a:t>Thailand	</a:t>
            </a:r>
            <a:r>
              <a:rPr lang="en-GB" sz="1200" dirty="0">
                <a:uFill>
                  <a:solidFill>
                    <a:schemeClr val="bg1"/>
                  </a:solidFill>
                </a:uFill>
                <a:latin typeface="+mj-lt"/>
                <a:cs typeface="Arial" panose="020B0604020202020204" pitchFamily="34" charset="0"/>
              </a:rPr>
              <a:t>42</a:t>
            </a:r>
            <a:endParaRPr lang="en-GB" sz="1200" spc="0" dirty="0">
              <a:uFill>
                <a:solidFill>
                  <a:schemeClr val="bg1"/>
                </a:solidFill>
              </a:uFill>
              <a:latin typeface="+mj-lt"/>
              <a:cs typeface="Arial" panose="020B0604020202020204" pitchFamily="34" charset="0"/>
            </a:endParaRPr>
          </a:p>
          <a:p>
            <a:pPr marL="0" lvl="1" indent="0">
              <a:lnSpc>
                <a:spcPct val="100000"/>
              </a:lnSpc>
              <a:spcBef>
                <a:spcPts val="0"/>
              </a:spcBef>
              <a:spcAft>
                <a:spcPts val="400"/>
              </a:spcAft>
              <a:buNone/>
              <a:tabLst>
                <a:tab pos="2379600" algn="r"/>
              </a:tabLst>
            </a:pPr>
            <a:r>
              <a:rPr lang="en-GB" sz="1200" spc="0" dirty="0">
                <a:uFill>
                  <a:solidFill>
                    <a:schemeClr val="bg1"/>
                  </a:solidFill>
                </a:uFill>
                <a:latin typeface="+mj-lt"/>
                <a:cs typeface="Arial" panose="020B0604020202020204" pitchFamily="34" charset="0"/>
              </a:rPr>
              <a:t>Timor-Leste	</a:t>
            </a:r>
            <a:r>
              <a:rPr lang="en-GB" sz="1200" dirty="0">
                <a:uFill>
                  <a:solidFill>
                    <a:schemeClr val="bg1"/>
                  </a:solidFill>
                </a:uFill>
                <a:latin typeface="+mj-lt"/>
                <a:cs typeface="Arial" panose="020B0604020202020204" pitchFamily="34" charset="0"/>
              </a:rPr>
              <a:t>42</a:t>
            </a:r>
            <a:endParaRPr lang="en-GB" sz="1200" spc="0" dirty="0">
              <a:uFill>
                <a:solidFill>
                  <a:schemeClr val="bg1"/>
                </a:solidFill>
              </a:uFill>
              <a:latin typeface="+mj-lt"/>
              <a:cs typeface="Arial" panose="020B0604020202020204" pitchFamily="34" charset="0"/>
            </a:endParaRPr>
          </a:p>
          <a:p>
            <a:pPr marL="0" lvl="1" indent="0">
              <a:lnSpc>
                <a:spcPct val="100000"/>
              </a:lnSpc>
              <a:spcBef>
                <a:spcPts val="0"/>
              </a:spcBef>
              <a:spcAft>
                <a:spcPts val="400"/>
              </a:spcAft>
              <a:buNone/>
              <a:tabLst>
                <a:tab pos="2379600" algn="r"/>
              </a:tabLst>
            </a:pPr>
            <a:r>
              <a:rPr lang="en-GB" sz="1200" spc="0" dirty="0">
                <a:uFill>
                  <a:solidFill>
                    <a:schemeClr val="bg1"/>
                  </a:solidFill>
                </a:uFill>
                <a:latin typeface="+mj-lt"/>
                <a:cs typeface="Arial" panose="020B0604020202020204" pitchFamily="34" charset="0"/>
              </a:rPr>
              <a:t>Vietnam	</a:t>
            </a:r>
            <a:r>
              <a:rPr lang="en-GB" sz="1200" dirty="0">
                <a:uFill>
                  <a:solidFill>
                    <a:schemeClr val="bg1"/>
                  </a:solidFill>
                </a:uFill>
                <a:latin typeface="+mj-lt"/>
                <a:cs typeface="Arial" panose="020B0604020202020204" pitchFamily="34" charset="0"/>
              </a:rPr>
              <a:t>42</a:t>
            </a:r>
            <a:endParaRPr lang="en-GB" sz="1200" spc="0" dirty="0">
              <a:uFill>
                <a:solidFill>
                  <a:schemeClr val="bg1"/>
                </a:solidFill>
              </a:uFill>
              <a:latin typeface="+mj-lt"/>
              <a:cs typeface="Arial" panose="020B0604020202020204" pitchFamily="34" charset="0"/>
            </a:endParaRPr>
          </a:p>
        </p:txBody>
      </p:sp>
      <p:cxnSp>
        <p:nvCxnSpPr>
          <p:cNvPr id="208" name="Straight Connector 207">
            <a:extLst>
              <a:ext uri="{FF2B5EF4-FFF2-40B4-BE49-F238E27FC236}">
                <a16:creationId xmlns:a16="http://schemas.microsoft.com/office/drawing/2014/main" id="{BEB2B07F-61B2-82F7-8B88-969C167F3D79}"/>
              </a:ext>
            </a:extLst>
          </p:cNvPr>
          <p:cNvCxnSpPr>
            <a:cxnSpLocks/>
          </p:cNvCxnSpPr>
          <p:nvPr/>
        </p:nvCxnSpPr>
        <p:spPr>
          <a:xfrm>
            <a:off x="2063750" y="1900237"/>
            <a:ext cx="9751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77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Asia Pacific</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24</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2891929077"/>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333D3E"/>
                          </a:solidFill>
                          <a:effectLst/>
                          <a:uLnTx/>
                          <a:uFillTx/>
                          <a:latin typeface="Arial Nova"/>
                          <a:ea typeface="+mn-ea"/>
                          <a:cs typeface="+mn-cs"/>
                        </a:rPr>
                        <a:t>AUSTRALIA</a:t>
                      </a:r>
                      <a:endParaRPr kumimoji="0" lang="en-GB" sz="1100" b="0" i="0" u="none" strike="noStrike" kern="1200" cap="none" spc="0" normalizeH="0" baseline="0" noProof="0" dirty="0">
                        <a:ln>
                          <a:noFill/>
                        </a:ln>
                        <a:solidFill>
                          <a:srgbClr val="333D3E"/>
                        </a:solidFill>
                        <a:effectLst/>
                        <a:uLnTx/>
                        <a:uFillTx/>
                        <a:latin typeface="Arial Nova"/>
                        <a:ea typeface="+mn-ea"/>
                        <a:cs typeface="+mn-cs"/>
                      </a:endParaRP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BANK OF QUEENSLAND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QBANAU4B</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346995895"/>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333D3E"/>
                          </a:solidFill>
                          <a:effectLst/>
                          <a:uLnTx/>
                          <a:uFillTx/>
                          <a:latin typeface="Arial Nova"/>
                          <a:ea typeface="+mn-ea"/>
                          <a:cs typeface="+mn-cs"/>
                        </a:rPr>
                        <a:t>AUSTRALIA</a:t>
                      </a:r>
                      <a:endParaRPr kumimoji="0" lang="en-GB" sz="1100" b="0" i="0" u="none" strike="noStrike" kern="1200" cap="none" spc="0" normalizeH="0" baseline="0" noProof="0" dirty="0">
                        <a:ln>
                          <a:noFill/>
                        </a:ln>
                        <a:solidFill>
                          <a:srgbClr val="333D3E"/>
                        </a:solidFill>
                        <a:effectLst/>
                        <a:uLnTx/>
                        <a:uFillTx/>
                        <a:latin typeface="Arial Nova"/>
                        <a:ea typeface="+mn-ea"/>
                        <a:cs typeface="+mn-cs"/>
                      </a:endParaRP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COMMONWEALTH BANK OF AUSTRALIA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CTBAAU2S</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0"/>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333D3E"/>
                          </a:solidFill>
                          <a:effectLst/>
                          <a:uLnTx/>
                          <a:uFillTx/>
                          <a:latin typeface="Arial Nova"/>
                          <a:ea typeface="+mn-ea"/>
                          <a:cs typeface="+mn-cs"/>
                        </a:rPr>
                        <a:t>AUSTRALIA</a:t>
                      </a:r>
                      <a:endParaRPr kumimoji="0" lang="en-GB" sz="1100" b="0" i="0" u="none" strike="noStrike" kern="1200" cap="none" spc="0" normalizeH="0" baseline="0" noProof="0" dirty="0">
                        <a:ln>
                          <a:noFill/>
                        </a:ln>
                        <a:solidFill>
                          <a:srgbClr val="333D3E"/>
                        </a:solidFill>
                        <a:effectLst/>
                        <a:uLnTx/>
                        <a:uFillTx/>
                        <a:latin typeface="Arial Nova"/>
                        <a:ea typeface="+mn-ea"/>
                        <a:cs typeface="+mn-cs"/>
                      </a:endParaRP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COMPASS GLOBAL HOLDINGS PTY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CGHPAUS2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785445927"/>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AUSTRALIA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NATIONAL AUSTRALIA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NATAAU33</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264060731"/>
                  </a:ext>
                </a:extLst>
              </a:tr>
              <a:tr h="415059">
                <a:tc>
                  <a:txBody>
                    <a:bodyPr/>
                    <a:lstStyle/>
                    <a:p>
                      <a:pPr algn="l" fontAlgn="ctr"/>
                      <a:r>
                        <a:rPr lang="en-GB" sz="1100" b="0" i="0" u="none" strike="noStrike" dirty="0">
                          <a:solidFill>
                            <a:schemeClr val="tx1"/>
                          </a:solidFill>
                          <a:effectLst/>
                          <a:latin typeface="+mn-lt"/>
                        </a:rPr>
                        <a:t>CAMBODIA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ACLEDA BANK PLC. </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ACLBKHPP</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2"/>
                  </a:ext>
                </a:extLst>
              </a:tr>
              <a:tr h="415059">
                <a:tc>
                  <a:txBody>
                    <a:bodyPr/>
                    <a:lstStyle/>
                    <a:p>
                      <a:pPr algn="l" fontAlgn="ctr"/>
                      <a:r>
                        <a:rPr lang="en-GB" sz="1100" b="0" i="0" u="none" strike="noStrike" dirty="0">
                          <a:solidFill>
                            <a:schemeClr val="tx1"/>
                          </a:solidFill>
                          <a:effectLst/>
                          <a:latin typeface="+mn-lt"/>
                        </a:rPr>
                        <a:t>CAMBODIA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CHIP MONG COMMERCIAL BANK PLC.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CHNOKHPP</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CAMBODIA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CAMBODIA POST BANK PLC.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CPBPKHP2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284170376"/>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TIANJIN BINHAI RURAL COMMERCIAL BANK CORPORATION</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BHBCCNBT</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4"/>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NINGBO COMMERCE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BINHCN2N</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5"/>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BANK OF BEIJING</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BJCNCNBJ</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6"/>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1175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Asia Pacific</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25</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1228795246"/>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BANK OF NINGBO</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BKNBCN2N</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107411413"/>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BANK OF JIANGSU CO.,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BOJSCNBN</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20894001"/>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CHINA BOHAI BANK CO.,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CHBHCNBT</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090754500"/>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CHANGSHA RURAL COMMERCIAL BANK CO.,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CUCDCNBC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0"/>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ZHEJIANG CHOUZHOU COMMERCIAL BANK CO.,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CZCBCN2X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2"/>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JIANGSU DAFENG RURAL COMMERCIAL BANK CO.,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DFCBCNSH</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3"/>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BANK OF DONGGUAN CO.,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DGCBCN22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284170376"/>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DONGGUAN RURAL COMMERCIAL BANK CO.LTD.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DGCCCN22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4"/>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BANK OF DALIAN</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DLCBCNBD</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5"/>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BANK OF SUZHOU CO.,LTD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DWRBCNSU</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6"/>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262153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Asia Pacific</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26</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3588293274"/>
              </p:ext>
            </p:extLst>
          </p:nvPr>
        </p:nvGraphicFramePr>
        <p:xfrm>
          <a:off x="2067185" y="1905000"/>
          <a:ext cx="9737466" cy="4286811"/>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FUJIAN RURAL CREDIT UNION</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FJRCCNBF</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850216918"/>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FOSHAN RURAL COMMERCIAL BANK COMPANY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FRCCCNBB</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23396131"/>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FUBON BANK (CHINA) CO.,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FSBCCNSH</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475911700"/>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CHINA GUANGFA BANK CO.,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GDBKCN22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0"/>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BANK OF GANSU CO.,LTD.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GSBKCNBG</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2"/>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GUANGZHOU RURAL COMMERCIAL BANK CO., LTD </a:t>
                      </a:r>
                      <a:br>
                        <a:rPr lang="en-GB" sz="1100" b="0" i="0" u="none" strike="noStrike" dirty="0">
                          <a:solidFill>
                            <a:schemeClr val="tx1"/>
                          </a:solidFill>
                          <a:effectLst/>
                          <a:latin typeface="+mn-lt"/>
                        </a:rPr>
                      </a:br>
                      <a:r>
                        <a:rPr lang="en-GB" sz="1100" b="0" i="0" u="none" strike="noStrike" dirty="0">
                          <a:solidFill>
                            <a:schemeClr val="tx1"/>
                          </a:solidFill>
                          <a:effectLst/>
                          <a:latin typeface="+mn-lt"/>
                        </a:rPr>
                        <a:t>(FORMERLY GUANGZHOU RURAL CREDIT UNION)</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GZRCCN22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3"/>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XUZHOU RURAL COMMERCIAL BANK CO.,LTD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HHRCCNBX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284170376"/>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HUIZHOU RURAL COMMERCIAL BANK COMPANY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HRCNCNBH</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4"/>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HUNAN XINGSHA RURAL COMMERCIAL BANK CO.,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HXRRCNBH</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5"/>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193287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Asia Pacific</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27</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2654960020"/>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BANK OF XI'AN</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IXABCNBX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496829458"/>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JIANGSU BINHAI RURAL COMMERCIAL BAN K CO.,LTD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JBRCCNBY</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316311305"/>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JIANGSU DONGTAI RURAL COMMERCIAL BANK CO.,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JDRECNBD</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578185125"/>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JIANGSU HUAIAN RURAL COMMERCIAL BANK CO.,LTD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JHRCCNBH</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0"/>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QILU BANK CO.,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JNSHCNBN</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2"/>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JIANGSU TAIXING RURAL COMMERCIAL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JTRCCNBT</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3"/>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JIANGSU TAIZHOU RURAL COMMERCIAL BANK CO.,LTD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JTROCNST</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284170376"/>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JIANGSU XINYI RURAL COMMERCIAL BANK CO.,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JXROCNBB</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4"/>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JIANGSU JIANGYIN RURAL COMMERCIAL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JYCBCNSH</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5"/>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JIANGSU YANCHENG RURAL COMMERCIAL BANK CO.,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JYHRCNBC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6"/>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390395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Asia Pacific</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28</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2353261877"/>
              </p:ext>
            </p:extLst>
          </p:nvPr>
        </p:nvGraphicFramePr>
        <p:xfrm>
          <a:off x="2067185" y="1905000"/>
          <a:ext cx="9737466" cy="4423032"/>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BANK OF LIUZHOU CO.,LTD.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LZBKCNBJ</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576835524"/>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CHINA MINSHENG BANKING CORPORATION,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MSBCCNBJ</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963431097"/>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BANK OF NANJING</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NJCBCNBN</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0"/>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ZHEJIANG WENZHOU OUHAI RURAL COMMERCIAL BANK COMPANY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OHBKCNSH</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2"/>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CHINA CONSTRUCTION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PCBCCNBJ</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3"/>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ZHEJIANG PINGHU RURAL COMMERCIAL BANK </a:t>
                      </a:r>
                      <a:br>
                        <a:rPr lang="en-GB" sz="1100" b="0" i="0" u="none" strike="noStrike" dirty="0">
                          <a:solidFill>
                            <a:schemeClr val="tx1"/>
                          </a:solidFill>
                          <a:effectLst/>
                          <a:latin typeface="+mn-lt"/>
                        </a:rPr>
                      </a:br>
                      <a:r>
                        <a:rPr lang="en-GB" sz="1100" b="0" i="0" u="none" strike="noStrike" dirty="0">
                          <a:solidFill>
                            <a:schemeClr val="tx1"/>
                          </a:solidFill>
                          <a:effectLst/>
                          <a:latin typeface="+mn-lt"/>
                        </a:rPr>
                        <a:t>COMPANY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PHRCCNSH</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284170376"/>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JIANGSU PIZHOU RURAL COMMERCIAL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PZCBCNBP</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4"/>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BANK OF QINGDAO</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QCCBCNBQ</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5"/>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QINGDAO RURAL COMMERCIAL BANK CORPORATION </a:t>
                      </a:r>
                      <a:br>
                        <a:rPr lang="en-GB" sz="1100" b="0" i="0" u="none" strike="noStrike" dirty="0">
                          <a:solidFill>
                            <a:schemeClr val="tx1"/>
                          </a:solidFill>
                          <a:effectLst/>
                          <a:latin typeface="+mn-lt"/>
                        </a:rPr>
                      </a:br>
                      <a:r>
                        <a:rPr lang="en-GB" sz="1100" b="0" i="0" u="none" strike="noStrike" dirty="0">
                          <a:solidFill>
                            <a:schemeClr val="tx1"/>
                          </a:solidFill>
                          <a:effectLst/>
                          <a:latin typeface="+mn-lt"/>
                        </a:rPr>
                        <a:t>(FORMERLY HUAFENG RURAL COOPERATIVE BANK OF QINGDAO)</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QDRCCNBQ</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068165814"/>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343402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Asia Pacific</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29</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495211594"/>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GUANGDONG NANHAI RURAL COMMERCIAL BANK COMPANY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RCNHCN22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584276562"/>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JINAN RURAL COMMERCIAL BANK CO.,LTD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RFBKCNBJ</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0"/>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SICHUAN RURAL CREDIT UNION</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SCNXCNBC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2"/>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SHANGHAI RURAL COMMERCIAL BANK CO.,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SHRCCNSH</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3"/>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SHANGHAI PUDONG DEVELOPMENT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SPDBCNSH</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284170376"/>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SHENGJING BANK CO.,LTD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SYCBCNBY</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4"/>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BANK OF TAIAN CO.,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TABKCNBJ</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5"/>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TAICANG RURAL COMMERCIAL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TCRBCNSH</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6"/>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TIANJIN RURAL COMMERCIAL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TJRCCNBT</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643240871"/>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BANK OF TAIZHOU</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TZBKCNBT</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062095532"/>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365023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54CC-3914-9349-B286-8C36B997DE26}"/>
              </a:ext>
            </a:extLst>
          </p:cNvPr>
          <p:cNvSpPr>
            <a:spLocks noGrp="1"/>
          </p:cNvSpPr>
          <p:nvPr>
            <p:ph type="title"/>
          </p:nvPr>
        </p:nvSpPr>
        <p:spPr>
          <a:xfrm>
            <a:off x="2070100" y="271787"/>
            <a:ext cx="8048625" cy="1151660"/>
          </a:xfrm>
        </p:spPr>
        <p:txBody>
          <a:bodyPr/>
          <a:lstStyle/>
          <a:p>
            <a:r>
              <a:rPr lang="en-GB" dirty="0"/>
              <a:t>Swift Go live community</a:t>
            </a:r>
            <a:endParaRPr lang="en-US" dirty="0"/>
          </a:p>
        </p:txBody>
      </p:sp>
      <p:sp>
        <p:nvSpPr>
          <p:cNvPr id="3" name="Date Placeholder 2">
            <a:extLst>
              <a:ext uri="{FF2B5EF4-FFF2-40B4-BE49-F238E27FC236}">
                <a16:creationId xmlns:a16="http://schemas.microsoft.com/office/drawing/2014/main" id="{EDED058C-20B9-5647-8D9B-78D05CCDBE96}"/>
              </a:ext>
            </a:extLst>
          </p:cNvPr>
          <p:cNvSpPr>
            <a:spLocks noGrp="1"/>
          </p:cNvSpPr>
          <p:nvPr>
            <p:ph type="dt" sz="half" idx="10"/>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1F0D1ADC-074A-3443-8B4D-EA1DA53578ED}"/>
              </a:ext>
            </a:extLst>
          </p:cNvPr>
          <p:cNvSpPr>
            <a:spLocks noGrp="1"/>
          </p:cNvSpPr>
          <p:nvPr>
            <p:ph type="ftr" sz="quarter" idx="11"/>
          </p:nvPr>
        </p:nvSpPr>
        <p:spPr/>
        <p:txBody>
          <a:bodyPr/>
          <a:lstStyle/>
          <a:p>
            <a:r>
              <a:rPr lang="en-GB" dirty="0"/>
              <a:t>Swift Go</a:t>
            </a:r>
          </a:p>
          <a:p>
            <a:endParaRPr lang="en-GB" dirty="0"/>
          </a:p>
        </p:txBody>
      </p:sp>
      <p:sp>
        <p:nvSpPr>
          <p:cNvPr id="5" name="Slide Number Placeholder 4">
            <a:extLst>
              <a:ext uri="{FF2B5EF4-FFF2-40B4-BE49-F238E27FC236}">
                <a16:creationId xmlns:a16="http://schemas.microsoft.com/office/drawing/2014/main" id="{2B4E43F9-846A-3441-8A65-B142E83C385D}"/>
              </a:ext>
            </a:extLst>
          </p:cNvPr>
          <p:cNvSpPr>
            <a:spLocks noGrp="1"/>
          </p:cNvSpPr>
          <p:nvPr>
            <p:ph type="sldNum" sz="quarter" idx="12"/>
          </p:nvPr>
        </p:nvSpPr>
        <p:spPr/>
        <p:txBody>
          <a:bodyPr/>
          <a:lstStyle/>
          <a:p>
            <a:r>
              <a:rPr lang="en-GB"/>
              <a:t>Page </a:t>
            </a:r>
            <a:fld id="{12F85B76-E480-4901-BAB3-25AC276908A3}" type="slidenum">
              <a:rPr lang="en-GB" smtClean="0"/>
              <a:pPr/>
              <a:t>3</a:t>
            </a:fld>
            <a:endParaRPr lang="en-GB" dirty="0"/>
          </a:p>
        </p:txBody>
      </p:sp>
      <p:grpSp>
        <p:nvGrpSpPr>
          <p:cNvPr id="204" name="Group 203">
            <a:extLst>
              <a:ext uri="{FF2B5EF4-FFF2-40B4-BE49-F238E27FC236}">
                <a16:creationId xmlns:a16="http://schemas.microsoft.com/office/drawing/2014/main" id="{21AB5942-74A7-DACC-C1FC-D1077B1C928B}"/>
              </a:ext>
            </a:extLst>
          </p:cNvPr>
          <p:cNvGrpSpPr/>
          <p:nvPr/>
        </p:nvGrpSpPr>
        <p:grpSpPr>
          <a:xfrm>
            <a:off x="11035664" y="366226"/>
            <a:ext cx="779701" cy="198999"/>
            <a:chOff x="445297" y="3818178"/>
            <a:chExt cx="779701" cy="198999"/>
          </a:xfrm>
        </p:grpSpPr>
        <p:pic>
          <p:nvPicPr>
            <p:cNvPr id="205" name="Graphic 204">
              <a:hlinkClick r:id="rId2" action="ppaction://hlinksldjump"/>
              <a:extLst>
                <a:ext uri="{FF2B5EF4-FFF2-40B4-BE49-F238E27FC236}">
                  <a16:creationId xmlns:a16="http://schemas.microsoft.com/office/drawing/2014/main" id="{C8749760-8680-0559-DFE1-D4D3147AB2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206" name="Footer Placeholder 3">
              <a:extLst>
                <a:ext uri="{FF2B5EF4-FFF2-40B4-BE49-F238E27FC236}">
                  <a16:creationId xmlns:a16="http://schemas.microsoft.com/office/drawing/2014/main" id="{6BF50AA1-D9D8-95A6-2320-18EBC453037A}"/>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accent1"/>
                  </a:solidFill>
                  <a:latin typeface="+mj-lt"/>
                </a:rPr>
                <a:t>Contents</a:t>
              </a:r>
            </a:p>
          </p:txBody>
        </p:sp>
      </p:grpSp>
      <p:sp>
        <p:nvSpPr>
          <p:cNvPr id="15" name="TextBox 14">
            <a:extLst>
              <a:ext uri="{FF2B5EF4-FFF2-40B4-BE49-F238E27FC236}">
                <a16:creationId xmlns:a16="http://schemas.microsoft.com/office/drawing/2014/main" id="{8762B8F4-4121-CA32-1152-073891C41242}"/>
              </a:ext>
            </a:extLst>
          </p:cNvPr>
          <p:cNvSpPr txBox="1"/>
          <p:nvPr/>
        </p:nvSpPr>
        <p:spPr>
          <a:xfrm>
            <a:off x="2070100" y="1837589"/>
            <a:ext cx="6362700" cy="4565650"/>
          </a:xfrm>
          <a:prstGeom prst="rect">
            <a:avLst/>
          </a:prstGeom>
        </p:spPr>
        <p:txBody>
          <a:bodyPr wrap="square" lIns="0" tIns="0" rIns="0" bIns="0" rtlCol="0">
            <a:noAutofit/>
          </a:bodyPr>
          <a:lstStyle/>
          <a:p>
            <a:pPr>
              <a:lnSpc>
                <a:spcPct val="98000"/>
              </a:lnSpc>
            </a:pPr>
            <a:r>
              <a:rPr lang="en-GB" sz="2400" spc="-20" dirty="0">
                <a:solidFill>
                  <a:schemeClr val="accent1"/>
                </a:solidFill>
                <a:latin typeface="+mj-lt"/>
              </a:rPr>
              <a:t>The list of banks in the next section </a:t>
            </a:r>
            <a:br>
              <a:rPr lang="en-GB" sz="2400" spc="-20" dirty="0">
                <a:solidFill>
                  <a:schemeClr val="accent1"/>
                </a:solidFill>
                <a:latin typeface="+mj-lt"/>
              </a:rPr>
            </a:br>
            <a:r>
              <a:rPr lang="en-GB" sz="2400" spc="-20" dirty="0">
                <a:solidFill>
                  <a:schemeClr val="accent1"/>
                </a:solidFill>
                <a:latin typeface="+mj-lt"/>
              </a:rPr>
              <a:t>are provisioned in a live environment.</a:t>
            </a:r>
            <a:endParaRPr lang="en-US" sz="2400" spc="-20" dirty="0">
              <a:solidFill>
                <a:schemeClr val="accent1"/>
              </a:solidFill>
              <a:latin typeface="+mj-lt"/>
            </a:endParaRPr>
          </a:p>
          <a:p>
            <a:pPr>
              <a:lnSpc>
                <a:spcPct val="98000"/>
              </a:lnSpc>
            </a:pPr>
            <a:endParaRPr lang="en-US" sz="2400" spc="-20" dirty="0">
              <a:solidFill>
                <a:schemeClr val="accent1"/>
              </a:solidFill>
              <a:latin typeface="+mj-lt"/>
            </a:endParaRPr>
          </a:p>
        </p:txBody>
      </p:sp>
    </p:spTree>
    <p:extLst>
      <p:ext uri="{BB962C8B-B14F-4D97-AF65-F5344CB8AC3E}">
        <p14:creationId xmlns:p14="http://schemas.microsoft.com/office/powerpoint/2010/main" val="313492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Asia Pacific</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30</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1648286131"/>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JIANGSU YIXING RURAL COMMERCIAL BANK CO,.LTD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URCCCNSH</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36593958"/>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BANK OF WEIFANG CO.,LTD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WFCBCNBN</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0"/>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JIANGSU SUZHOU RURAL COMMERCIAL BANK CO.,LTD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WJRBCNBW</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2"/>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YINZHOU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YZBKCN2N</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3"/>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CHINA RESOURCES BANK OF ZHUHAI CO.,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ZCCBCN22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284170376"/>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ZHEJIANG E-COMMERCE BANK CO.,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ZHECCNBB</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5"/>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ZHEJIANG RURAL COMMERCIAL UNITED BANK CO.,LTD.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ZJRCCN2N</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6"/>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ZHEJIANG TAILONG COMMERCIAL BANK CO.,LTD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ZJTLCNBH</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571397070"/>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ZHUHAI RURAL COMMERCIAL BANK COMPANY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ZRCBCNBZ</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386671251"/>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ZHONGSHAN RURAL COMMERCIAL BANK COMPANY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ZSRCCNBB</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533595508"/>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547191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Asia Pacific</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31</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487395838"/>
              </p:ext>
            </p:extLst>
          </p:nvPr>
        </p:nvGraphicFramePr>
        <p:xfrm>
          <a:off x="2067185" y="1905000"/>
          <a:ext cx="9737465" cy="4286811"/>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5">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BANK OF CHANGSHA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CHCCCNSS</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0"/>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BANK OF CHINA, BEIJING (HEAD OFFICE)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BKCHCNBJ</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2"/>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BANK OF HANGZHOU CO., LTD </a:t>
                      </a:r>
                      <a:br>
                        <a:rPr lang="en-GB" sz="1100" b="0" i="0" u="none" strike="noStrike" kern="1200" dirty="0">
                          <a:solidFill>
                            <a:schemeClr val="tx1"/>
                          </a:solidFill>
                          <a:effectLst/>
                          <a:latin typeface="+mn-lt"/>
                          <a:ea typeface="+mn-ea"/>
                          <a:cs typeface="+mn-cs"/>
                        </a:rPr>
                      </a:br>
                      <a:r>
                        <a:rPr lang="en-GB" sz="1100" b="0" i="0" u="none" strike="noStrike" kern="1200" dirty="0">
                          <a:solidFill>
                            <a:schemeClr val="tx1"/>
                          </a:solidFill>
                          <a:effectLst/>
                          <a:latin typeface="+mn-lt"/>
                          <a:ea typeface="+mn-ea"/>
                          <a:cs typeface="+mn-cs"/>
                        </a:rPr>
                        <a:t>(FORMERLY HANGZHOU CITY COMMERCIAL BANK CO.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HZCBCN2H</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3"/>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BANK OF HUNAN CORPORATION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HRXJCNBC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284170376"/>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BANK OF JINING CO.LTD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a:solidFill>
                            <a:schemeClr val="tx1"/>
                          </a:solidFill>
                          <a:effectLst/>
                          <a:latin typeface="+mn-lt"/>
                          <a:ea typeface="+mn-ea"/>
                          <a:cs typeface="+mn-cs"/>
                        </a:rPr>
                        <a:t>BKJNCNBJ</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4"/>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BANK OF RIZHAO</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RZCBCNBD</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5"/>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BANK OF SHANGHAI</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BOSHCNSH</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73325685"/>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BANK OF ZHANGJIAKOU CO.,LTD.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ZCBCCNBZ</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427151813"/>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CHANGSHU RURAL COMMERCIAL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CSCBCNSH</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267940157"/>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183936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Asia Pacific</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32</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881930698"/>
              </p:ext>
            </p:extLst>
          </p:nvPr>
        </p:nvGraphicFramePr>
        <p:xfrm>
          <a:off x="2067185" y="1905000"/>
          <a:ext cx="9737466" cy="4150590"/>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algn="l" fontAlgn="ctr"/>
                      <a:r>
                        <a:rPr lang="en-GB" sz="1100" b="0" i="0" u="none" strike="noStrike" dirty="0">
                          <a:solidFill>
                            <a:schemeClr val="tx1"/>
                          </a:solidFill>
                          <a:effectLst/>
                          <a:latin typeface="+mn-lt"/>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CHINA CITIC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CIBKCNBJ</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0"/>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333D3E"/>
                          </a:solidFill>
                          <a:effectLst/>
                          <a:uLnTx/>
                          <a:uFillTx/>
                          <a:latin typeface="Arial Nova"/>
                          <a:ea typeface="+mn-ea"/>
                          <a:cs typeface="+mn-cs"/>
                        </a:rPr>
                        <a:t>CHINA</a:t>
                      </a:r>
                      <a:endParaRPr kumimoji="0" lang="en-GB" sz="1100" b="0" i="0" u="none" strike="noStrike" kern="1200" cap="none" spc="0" normalizeH="0" baseline="0" noProof="0" dirty="0">
                        <a:ln>
                          <a:noFill/>
                        </a:ln>
                        <a:solidFill>
                          <a:srgbClr val="333D3E"/>
                        </a:solidFill>
                        <a:effectLst/>
                        <a:uLnTx/>
                        <a:uFillTx/>
                        <a:latin typeface="Arial Nova"/>
                        <a:ea typeface="+mn-ea"/>
                        <a:cs typeface="+mn-cs"/>
                      </a:endParaRP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DEZHOU BANK CO.,LTD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DECLCNBJ</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2"/>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333D3E"/>
                          </a:solidFill>
                          <a:effectLst/>
                          <a:uLnTx/>
                          <a:uFillTx/>
                          <a:latin typeface="Arial Nova"/>
                          <a:ea typeface="+mn-ea"/>
                          <a:cs typeface="+mn-cs"/>
                        </a:rPr>
                        <a:t>CHINA</a:t>
                      </a:r>
                      <a:endParaRPr kumimoji="0" lang="en-GB" sz="1100" b="0" i="0" u="none" strike="noStrike" kern="1200" cap="none" spc="0" normalizeH="0" baseline="0" noProof="0" dirty="0">
                        <a:ln>
                          <a:noFill/>
                        </a:ln>
                        <a:solidFill>
                          <a:srgbClr val="333D3E"/>
                        </a:solidFill>
                        <a:effectLst/>
                        <a:uLnTx/>
                        <a:uFillTx/>
                        <a:latin typeface="Arial Nova"/>
                        <a:ea typeface="+mn-ea"/>
                        <a:cs typeface="+mn-cs"/>
                      </a:endParaRP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DONGYING BANK CO.,LTD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DYSHCNBJ</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GUANGDONG SHUNDE RURAL COMMERCIAL BANK COMPANY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RCCSCNBS</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28417037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333D3E"/>
                          </a:solidFill>
                          <a:effectLst/>
                          <a:uLnTx/>
                          <a:uFillTx/>
                          <a:latin typeface="Arial Nova"/>
                          <a:ea typeface="+mn-ea"/>
                          <a:cs typeface="+mn-cs"/>
                        </a:rPr>
                        <a:t>CHINA</a:t>
                      </a:r>
                      <a:endParaRPr kumimoji="0" lang="en-GB" sz="1100" b="0" i="0" u="none" strike="noStrike" kern="1200" cap="none" spc="0" normalizeH="0" baseline="0" noProof="0" dirty="0">
                        <a:ln>
                          <a:noFill/>
                        </a:ln>
                        <a:solidFill>
                          <a:srgbClr val="333D3E"/>
                        </a:solidFill>
                        <a:effectLst/>
                        <a:uLnTx/>
                        <a:uFillTx/>
                        <a:latin typeface="Arial Nova"/>
                        <a:ea typeface="+mn-ea"/>
                        <a:cs typeface="+mn-cs"/>
                      </a:endParaRP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GUILIN BANK CO.,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GLBKCNBG</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333D3E"/>
                          </a:solidFill>
                          <a:effectLst/>
                          <a:uLnTx/>
                          <a:uFillTx/>
                          <a:latin typeface="Arial Nova"/>
                          <a:ea typeface="+mn-ea"/>
                          <a:cs typeface="+mn-cs"/>
                        </a:rPr>
                        <a:t>CHINA</a:t>
                      </a:r>
                      <a:endParaRPr kumimoji="0" lang="en-GB" sz="1100" b="0" i="0" u="none" strike="noStrike" kern="1200" cap="none" spc="0" normalizeH="0" baseline="0" noProof="0" dirty="0">
                        <a:ln>
                          <a:noFill/>
                        </a:ln>
                        <a:solidFill>
                          <a:srgbClr val="333D3E"/>
                        </a:solidFill>
                        <a:effectLst/>
                        <a:uLnTx/>
                        <a:uFillTx/>
                        <a:latin typeface="Arial Nova"/>
                        <a:ea typeface="+mn-ea"/>
                        <a:cs typeface="+mn-cs"/>
                      </a:endParaRP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HUNAN LIUYANG RURAL COMMERCIAL BANK CO.,LTD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HLRCCNSC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5"/>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JIANGMEN RURAL COMMERCIAL BANK COMPANY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RCXHCNBJ</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932491151"/>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333D3E"/>
                          </a:solidFill>
                          <a:effectLst/>
                          <a:uLnTx/>
                          <a:uFillTx/>
                          <a:latin typeface="Arial Nova"/>
                          <a:ea typeface="+mn-ea"/>
                          <a:cs typeface="+mn-cs"/>
                        </a:rPr>
                        <a:t>CHINA</a:t>
                      </a:r>
                      <a:endParaRPr kumimoji="0" lang="en-GB" sz="1100" b="0" i="0" u="none" strike="noStrike" kern="1200" cap="none" spc="0" normalizeH="0" baseline="0" noProof="0" dirty="0">
                        <a:ln>
                          <a:noFill/>
                        </a:ln>
                        <a:solidFill>
                          <a:srgbClr val="333D3E"/>
                        </a:solidFill>
                        <a:effectLst/>
                        <a:uLnTx/>
                        <a:uFillTx/>
                        <a:latin typeface="Arial Nova"/>
                        <a:ea typeface="+mn-ea"/>
                        <a:cs typeface="+mn-cs"/>
                      </a:endParaRP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JIANGSU XUYI RURAL COMMERCIAL BANK CO.,LTD.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JXRRCNBR</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40808419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333D3E"/>
                          </a:solidFill>
                          <a:effectLst/>
                          <a:uLnTx/>
                          <a:uFillTx/>
                          <a:latin typeface="Arial Nova"/>
                          <a:ea typeface="+mn-ea"/>
                          <a:cs typeface="+mn-cs"/>
                        </a:rPr>
                        <a:t>CHINA</a:t>
                      </a:r>
                      <a:endParaRPr kumimoji="0" lang="en-GB" sz="1100" b="0" i="0" u="none" strike="noStrike" kern="1200" cap="none" spc="0" normalizeH="0" baseline="0" noProof="0" dirty="0">
                        <a:ln>
                          <a:noFill/>
                        </a:ln>
                        <a:solidFill>
                          <a:srgbClr val="333D3E"/>
                        </a:solidFill>
                        <a:effectLst/>
                        <a:uLnTx/>
                        <a:uFillTx/>
                        <a:latin typeface="Arial Nova"/>
                        <a:ea typeface="+mn-ea"/>
                        <a:cs typeface="+mn-cs"/>
                      </a:endParaRP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LIANYUNGANG ORIENT RURAL COMMERCIAL BANK CO.,LTD.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ORCBCNBL</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711310255"/>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17563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Asia Pacific</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33</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3710297452"/>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LINSHANG BANK CO.LTD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LYCBCNBL</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188863857"/>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333D3E"/>
                          </a:solidFill>
                          <a:effectLst/>
                          <a:uLnTx/>
                          <a:uFillTx/>
                          <a:latin typeface="Arial Nova"/>
                          <a:ea typeface="+mn-ea"/>
                          <a:cs typeface="+mn-cs"/>
                        </a:rPr>
                        <a:t>CHINA</a:t>
                      </a:r>
                      <a:endParaRPr kumimoji="0" lang="en-GB" sz="1100" b="0" i="0" u="none" strike="noStrike" kern="1200" cap="none" spc="0" normalizeH="0" baseline="0" noProof="0" dirty="0">
                        <a:ln>
                          <a:noFill/>
                        </a:ln>
                        <a:solidFill>
                          <a:srgbClr val="333D3E"/>
                        </a:solidFill>
                        <a:effectLst/>
                        <a:uLnTx/>
                        <a:uFillTx/>
                        <a:latin typeface="Arial Nova"/>
                        <a:ea typeface="+mn-ea"/>
                        <a:cs typeface="+mn-cs"/>
                      </a:endParaRP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PING AN BANK CO.,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SZDBCNBS</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923207192"/>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YANTAI BANK CO.,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YTCBCNSD</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941052831"/>
                  </a:ext>
                </a:extLst>
              </a:tr>
              <a:tr h="415059">
                <a:tc>
                  <a:txBody>
                    <a:bodyPr/>
                    <a:lstStyle/>
                    <a:p>
                      <a:pPr algn="l" fontAlgn="ctr"/>
                      <a:r>
                        <a:rPr lang="en-GB" sz="1100" b="0" i="0" u="none" strike="noStrike" dirty="0">
                          <a:solidFill>
                            <a:schemeClr val="tx1"/>
                          </a:solidFill>
                          <a:effectLst/>
                          <a:latin typeface="+mn-lt"/>
                        </a:rPr>
                        <a:t>COOK ISLANDS</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BANK OF THE COOK ISLANDS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BCKICKCR</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729696444"/>
                  </a:ext>
                </a:extLst>
              </a:tr>
              <a:tr h="415059">
                <a:tc>
                  <a:txBody>
                    <a:bodyPr/>
                    <a:lstStyle/>
                    <a:p>
                      <a:pPr algn="l" fontAlgn="ctr"/>
                      <a:r>
                        <a:rPr lang="en-GB" sz="1100" b="0" i="0" u="none" strike="noStrike" dirty="0">
                          <a:solidFill>
                            <a:schemeClr val="tx1"/>
                          </a:solidFill>
                          <a:effectLst/>
                          <a:latin typeface="+mn-lt"/>
                        </a:rPr>
                        <a:t>HONG KONG</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CHONG HING BANK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LCHBHKHH</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215948712"/>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INDIA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FEDERAL BANK LIMITED, THE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FDRLINBB</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678090697"/>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INDIA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IDFC FIRST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IDFBINBB</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104655389"/>
                  </a:ext>
                </a:extLst>
              </a:tr>
              <a:tr h="415059">
                <a:tc>
                  <a:txBody>
                    <a:bodyPr/>
                    <a:lstStyle/>
                    <a:p>
                      <a:pPr algn="l" fontAlgn="ctr"/>
                      <a:r>
                        <a:rPr lang="en-GB" sz="1100" b="0" i="0" u="none" strike="noStrike" dirty="0">
                          <a:solidFill>
                            <a:schemeClr val="tx1"/>
                          </a:solidFill>
                          <a:effectLst/>
                          <a:latin typeface="+mn-lt"/>
                        </a:rPr>
                        <a:t>INDIA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BANK OF BARODA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BARBINBB</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221187207"/>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INDIA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HDFC BANK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HDFCINBB</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855740889"/>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INDIA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IDBI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IBKLINBB</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4862535"/>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184715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Asia Pacific</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34</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323452128"/>
              </p:ext>
            </p:extLst>
          </p:nvPr>
        </p:nvGraphicFramePr>
        <p:xfrm>
          <a:off x="2067185" y="1905000"/>
          <a:ext cx="9737466" cy="4286811"/>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INDIA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ICICI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ICICINBB</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09261039"/>
                  </a:ext>
                </a:extLst>
              </a:tr>
              <a:tr h="415059">
                <a:tc>
                  <a:txBody>
                    <a:bodyPr/>
                    <a:lstStyle/>
                    <a:p>
                      <a:pPr algn="l" fontAlgn="ctr"/>
                      <a:r>
                        <a:rPr lang="en-GB" sz="1100" b="0" i="0" u="none" strike="noStrike" dirty="0">
                          <a:solidFill>
                            <a:schemeClr val="tx1"/>
                          </a:solidFill>
                          <a:effectLst/>
                          <a:latin typeface="+mn-lt"/>
                        </a:rPr>
                        <a:t>INDONESIA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PT. BANK DKI</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BDKIIDJA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551958401"/>
                  </a:ext>
                </a:extLst>
              </a:tr>
              <a:tr h="415059">
                <a:tc>
                  <a:txBody>
                    <a:bodyPr/>
                    <a:lstStyle/>
                    <a:p>
                      <a:pPr algn="l" fontAlgn="ctr"/>
                      <a:r>
                        <a:rPr lang="en-GB" sz="1100" b="0" i="0" u="none" strike="noStrike" dirty="0">
                          <a:solidFill>
                            <a:schemeClr val="tx1"/>
                          </a:solidFill>
                          <a:effectLst/>
                          <a:latin typeface="+mn-lt"/>
                        </a:rPr>
                        <a:t>INDONESIA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PT BANK PEMBANGUNAN DAERAH JAWA TIMUR TBK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BJTMIDJA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185178776"/>
                  </a:ext>
                </a:extLst>
              </a:tr>
              <a:tr h="415059">
                <a:tc>
                  <a:txBody>
                    <a:bodyPr/>
                    <a:lstStyle/>
                    <a:p>
                      <a:pPr algn="l" fontAlgn="ctr"/>
                      <a:r>
                        <a:rPr lang="en-GB" sz="1100" b="0" i="0" u="none" strike="noStrike" dirty="0">
                          <a:solidFill>
                            <a:schemeClr val="tx1"/>
                          </a:solidFill>
                          <a:effectLst/>
                          <a:latin typeface="+mn-lt"/>
                        </a:rPr>
                        <a:t>INDONESIA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PT BANK MESTIKA DHARMA TBK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BMDMIDJA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669808250"/>
                  </a:ext>
                </a:extLst>
              </a:tr>
              <a:tr h="415059">
                <a:tc>
                  <a:txBody>
                    <a:bodyPr/>
                    <a:lstStyle/>
                    <a:p>
                      <a:pPr algn="l" fontAlgn="ctr"/>
                      <a:r>
                        <a:rPr lang="en-GB" sz="1100" b="0" i="0" u="none" strike="noStrike" dirty="0">
                          <a:solidFill>
                            <a:schemeClr val="tx1"/>
                          </a:solidFill>
                          <a:effectLst/>
                          <a:latin typeface="+mn-lt"/>
                        </a:rPr>
                        <a:t>INDONESIA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P.T. BANK MULTI ARTA SENTOSA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BMSEIDJA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0"/>
                  </a:ext>
                </a:extLst>
              </a:tr>
              <a:tr h="415059">
                <a:tc>
                  <a:txBody>
                    <a:bodyPr/>
                    <a:lstStyle/>
                    <a:p>
                      <a:pPr algn="l" fontAlgn="ctr"/>
                      <a:r>
                        <a:rPr lang="en-GB" sz="1100" b="0" i="0" u="none" strike="noStrike" dirty="0">
                          <a:solidFill>
                            <a:schemeClr val="tx1"/>
                          </a:solidFill>
                          <a:effectLst/>
                          <a:latin typeface="+mn-lt"/>
                        </a:rPr>
                        <a:t>INDONESIA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PT BANK NEGARA INDONESIA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BNINIDJA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2"/>
                  </a:ext>
                </a:extLst>
              </a:tr>
              <a:tr h="415059">
                <a:tc>
                  <a:txBody>
                    <a:bodyPr/>
                    <a:lstStyle/>
                    <a:p>
                      <a:pPr algn="l" fontAlgn="ctr"/>
                      <a:r>
                        <a:rPr lang="en-GB" sz="1100" b="0" i="0" u="none" strike="noStrike" dirty="0">
                          <a:solidFill>
                            <a:schemeClr val="tx1"/>
                          </a:solidFill>
                          <a:effectLst/>
                          <a:latin typeface="+mn-lt"/>
                        </a:rPr>
                        <a:t>INDONESIA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BANK TABUNGAN NEGARA (PERSERO), PT.</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BTANIDJA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630464738"/>
                  </a:ext>
                </a:extLst>
              </a:tr>
              <a:tr h="415059">
                <a:tc>
                  <a:txBody>
                    <a:bodyPr/>
                    <a:lstStyle/>
                    <a:p>
                      <a:pPr algn="l" fontAlgn="ctr"/>
                      <a:r>
                        <a:rPr lang="en-GB" sz="1100" b="0" i="0" u="none" strike="noStrike" dirty="0">
                          <a:solidFill>
                            <a:schemeClr val="tx1"/>
                          </a:solidFill>
                          <a:effectLst/>
                          <a:latin typeface="+mn-lt"/>
                        </a:rPr>
                        <a:t>INDONESIA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BANK MANDIRI (PERSERO), PT.</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BMRIIDJA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242840135"/>
                  </a:ext>
                </a:extLst>
              </a:tr>
              <a:tr h="415059">
                <a:tc>
                  <a:txBody>
                    <a:bodyPr/>
                    <a:lstStyle/>
                    <a:p>
                      <a:pPr algn="l" fontAlgn="ctr"/>
                      <a:r>
                        <a:rPr lang="en-GB" sz="1100" b="0" i="0" u="none" strike="noStrike" dirty="0">
                          <a:solidFill>
                            <a:schemeClr val="tx1"/>
                          </a:solidFill>
                          <a:effectLst/>
                          <a:latin typeface="+mn-lt"/>
                        </a:rPr>
                        <a:t>INDONESIA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PT. BANK PEMBANGUNAN DAERAH SUMATERA SELATAN DAN BANGKA BELITUNG</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BSSPIDSP</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137936355"/>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3609223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Asia Pacific</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35</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3130490731"/>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algn="l" fontAlgn="ctr"/>
                      <a:r>
                        <a:rPr lang="en-GB" sz="1100" b="0" i="0" u="none" strike="noStrike" dirty="0">
                          <a:solidFill>
                            <a:schemeClr val="tx1"/>
                          </a:solidFill>
                          <a:effectLst/>
                          <a:latin typeface="+mn-lt"/>
                        </a:rPr>
                        <a:t>INDONESIA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PT. BANK RAKYAT INDONESIA (PERSERO), TBK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BRINIDJA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766964887"/>
                  </a:ext>
                </a:extLst>
              </a:tr>
              <a:tr h="415059">
                <a:tc>
                  <a:txBody>
                    <a:bodyPr/>
                    <a:lstStyle/>
                    <a:p>
                      <a:pPr algn="l" fontAlgn="ctr"/>
                      <a:r>
                        <a:rPr lang="en-GB" sz="1100" b="0" i="0" u="none" strike="noStrike" dirty="0">
                          <a:solidFill>
                            <a:schemeClr val="tx1"/>
                          </a:solidFill>
                          <a:effectLst/>
                          <a:latin typeface="+mn-lt"/>
                        </a:rPr>
                        <a:t>INDONESIA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PT. BANK MNC INTERNASIONAL TBK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BUMIIDJA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691533227"/>
                  </a:ext>
                </a:extLst>
              </a:tr>
              <a:tr h="415059">
                <a:tc>
                  <a:txBody>
                    <a:bodyPr/>
                    <a:lstStyle/>
                    <a:p>
                      <a:pPr algn="l" fontAlgn="ctr"/>
                      <a:r>
                        <a:rPr lang="en-GB" sz="1100" b="0" i="0" u="none" strike="noStrike" dirty="0">
                          <a:solidFill>
                            <a:schemeClr val="tx1"/>
                          </a:solidFill>
                          <a:effectLst/>
                          <a:latin typeface="+mn-lt"/>
                        </a:rPr>
                        <a:t>INDONESIA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PT. BANK JTRUST INDONESIA TBK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CICTIDJA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507432614"/>
                  </a:ext>
                </a:extLst>
              </a:tr>
              <a:tr h="415059">
                <a:tc>
                  <a:txBody>
                    <a:bodyPr/>
                    <a:lstStyle/>
                    <a:p>
                      <a:pPr algn="l" fontAlgn="ctr"/>
                      <a:r>
                        <a:rPr lang="en-GB" sz="1100" b="0" i="0" u="none" strike="noStrike" dirty="0">
                          <a:solidFill>
                            <a:schemeClr val="tx1"/>
                          </a:solidFill>
                          <a:effectLst/>
                          <a:latin typeface="+mn-lt"/>
                        </a:rPr>
                        <a:t>INDONESIA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PT. BANK GANESHA TBK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GNESIDJA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443740613"/>
                  </a:ext>
                </a:extLst>
              </a:tr>
              <a:tr h="415059">
                <a:tc>
                  <a:txBody>
                    <a:bodyPr/>
                    <a:lstStyle/>
                    <a:p>
                      <a:pPr algn="l" fontAlgn="ctr"/>
                      <a:r>
                        <a:rPr lang="en-GB" sz="1100" b="0" i="0" u="none" strike="noStrike" dirty="0">
                          <a:solidFill>
                            <a:schemeClr val="tx1"/>
                          </a:solidFill>
                          <a:effectLst/>
                          <a:latin typeface="+mn-lt"/>
                        </a:rPr>
                        <a:t>INDONESIA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PT BANK INA PERDANA TBK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IAPTIDJA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2"/>
                  </a:ext>
                </a:extLst>
              </a:tr>
              <a:tr h="415059">
                <a:tc>
                  <a:txBody>
                    <a:bodyPr/>
                    <a:lstStyle/>
                    <a:p>
                      <a:pPr algn="l" fontAlgn="ctr"/>
                      <a:r>
                        <a:rPr lang="en-GB" sz="1100" b="0" i="0" u="none" strike="noStrike" dirty="0">
                          <a:solidFill>
                            <a:schemeClr val="tx1"/>
                          </a:solidFill>
                          <a:effectLst/>
                          <a:latin typeface="+mn-lt"/>
                        </a:rPr>
                        <a:t>INDONESIA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PT BANK IBK INDONESIA TBK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IBKOIDJA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3"/>
                  </a:ext>
                </a:extLst>
              </a:tr>
              <a:tr h="415059">
                <a:tc>
                  <a:txBody>
                    <a:bodyPr/>
                    <a:lstStyle/>
                    <a:p>
                      <a:pPr algn="l" fontAlgn="ctr"/>
                      <a:r>
                        <a:rPr lang="en-GB" sz="1100" b="0" i="0" u="none" strike="noStrike" dirty="0">
                          <a:solidFill>
                            <a:schemeClr val="tx1"/>
                          </a:solidFill>
                          <a:effectLst/>
                          <a:latin typeface="+mn-lt"/>
                        </a:rPr>
                        <a:t>INDONESIA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PT. BANK MUAMALAT INDONESIA , TBK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MUABIDJA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284170376"/>
                  </a:ext>
                </a:extLst>
              </a:tr>
              <a:tr h="415059">
                <a:tc>
                  <a:txBody>
                    <a:bodyPr/>
                    <a:lstStyle/>
                    <a:p>
                      <a:pPr algn="l" fontAlgn="ctr"/>
                      <a:r>
                        <a:rPr lang="en-GB" sz="1100" b="0" i="0" u="none" strike="noStrike" dirty="0">
                          <a:solidFill>
                            <a:schemeClr val="tx1"/>
                          </a:solidFill>
                          <a:effectLst/>
                          <a:latin typeface="+mn-lt"/>
                        </a:rPr>
                        <a:t>INDONESIA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PT. BANK PEMBANGUNAN DAERAH JAWA BARAT DAN BANTEN, TBK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PDJBIDJA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188126804"/>
                  </a:ext>
                </a:extLst>
              </a:tr>
              <a:tr h="415059">
                <a:tc>
                  <a:txBody>
                    <a:bodyPr/>
                    <a:lstStyle/>
                    <a:p>
                      <a:pPr algn="l" fontAlgn="ctr"/>
                      <a:r>
                        <a:rPr lang="en-GB" sz="1100" b="0" i="0" u="none" strike="noStrike" dirty="0">
                          <a:solidFill>
                            <a:schemeClr val="tx1"/>
                          </a:solidFill>
                          <a:effectLst/>
                          <a:latin typeface="+mn-lt"/>
                        </a:rPr>
                        <a:t>INDONESIA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PT BANK RIAU KEPRI</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PDRIIDJA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623962030"/>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JAPAN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THE BANK OF KYOTO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BOKFJPJZ</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83344750"/>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364418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Asia Pacific</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36</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1428930893"/>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JAPAN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THE BANK OF OKINAWA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BOKIJPJZ</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463484091"/>
                  </a:ext>
                </a:extLst>
              </a:tr>
              <a:tr h="415059">
                <a:tc>
                  <a:txBody>
                    <a:bodyPr/>
                    <a:lstStyle/>
                    <a:p>
                      <a:pPr algn="l" fontAlgn="ctr"/>
                      <a:r>
                        <a:rPr lang="en-GB" sz="1100" b="0" i="0" u="none" strike="noStrike" dirty="0">
                          <a:solidFill>
                            <a:schemeClr val="tx1"/>
                          </a:solidFill>
                          <a:effectLst/>
                          <a:latin typeface="+mn-lt"/>
                        </a:rPr>
                        <a:t>JAPAN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SBI SUMISHIN NET BANK ,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NTSSJPJT</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996830338"/>
                  </a:ext>
                </a:extLst>
              </a:tr>
              <a:tr h="415059">
                <a:tc>
                  <a:txBody>
                    <a:bodyPr/>
                    <a:lstStyle/>
                    <a:p>
                      <a:pPr algn="l" fontAlgn="ctr"/>
                      <a:r>
                        <a:rPr lang="en-GB" sz="1100" b="0" i="0" u="none" strike="noStrike" dirty="0">
                          <a:solidFill>
                            <a:schemeClr val="tx1"/>
                          </a:solidFill>
                          <a:effectLst/>
                          <a:latin typeface="+mn-lt"/>
                        </a:rPr>
                        <a:t>JAPAN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SUMITOMO MITSUI BANKING CORPORATION (FORMERLY SUMITOMO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SMBCJPJT</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796240644"/>
                  </a:ext>
                </a:extLst>
              </a:tr>
              <a:tr h="415059">
                <a:tc>
                  <a:txBody>
                    <a:bodyPr/>
                    <a:lstStyle/>
                    <a:p>
                      <a:pPr algn="l" fontAlgn="ctr"/>
                      <a:r>
                        <a:rPr lang="en-GB" sz="1100" b="0" i="0" u="none" strike="noStrike" dirty="0">
                          <a:solidFill>
                            <a:schemeClr val="tx1"/>
                          </a:solidFill>
                          <a:effectLst/>
                          <a:latin typeface="+mn-lt"/>
                        </a:rPr>
                        <a:t>JAPAN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THE SHIMIZU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SMZGJPJT</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993954629"/>
                  </a:ext>
                </a:extLst>
              </a:tr>
              <a:tr h="415059">
                <a:tc>
                  <a:txBody>
                    <a:bodyPr/>
                    <a:lstStyle/>
                    <a:p>
                      <a:pPr algn="l" fontAlgn="ctr"/>
                      <a:r>
                        <a:rPr lang="en-GB" sz="1100" b="0" i="0" u="none" strike="noStrike" dirty="0">
                          <a:solidFill>
                            <a:schemeClr val="tx1"/>
                          </a:solidFill>
                          <a:effectLst/>
                          <a:latin typeface="+mn-lt"/>
                        </a:rPr>
                        <a:t>JAPAN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THE CHUGOKU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CHGKJPJT</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831527306"/>
                  </a:ext>
                </a:extLst>
              </a:tr>
              <a:tr h="415059">
                <a:tc>
                  <a:txBody>
                    <a:bodyPr/>
                    <a:lstStyle/>
                    <a:p>
                      <a:pPr algn="l" fontAlgn="ctr"/>
                      <a:r>
                        <a:rPr lang="en-GB" sz="1100" b="0" i="0" u="none" strike="noStrike" dirty="0">
                          <a:solidFill>
                            <a:schemeClr val="tx1"/>
                          </a:solidFill>
                          <a:effectLst/>
                          <a:latin typeface="+mn-lt"/>
                        </a:rPr>
                        <a:t>JAPAN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THE HACHIJUNI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HABKJPJT</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614898497"/>
                  </a:ext>
                </a:extLst>
              </a:tr>
              <a:tr h="415059">
                <a:tc>
                  <a:txBody>
                    <a:bodyPr/>
                    <a:lstStyle/>
                    <a:p>
                      <a:pPr algn="l" fontAlgn="ctr"/>
                      <a:r>
                        <a:rPr lang="en-GB" sz="1100" b="0" i="0" u="none" strike="noStrike" dirty="0">
                          <a:solidFill>
                            <a:schemeClr val="tx1"/>
                          </a:solidFill>
                          <a:effectLst/>
                          <a:latin typeface="+mn-lt"/>
                        </a:rPr>
                        <a:t>JAPAN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AU JIBUN BANK CORPORATION</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JICRJPJT</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543436498"/>
                  </a:ext>
                </a:extLst>
              </a:tr>
              <a:tr h="415059">
                <a:tc>
                  <a:txBody>
                    <a:bodyPr/>
                    <a:lstStyle/>
                    <a:p>
                      <a:pPr algn="l" fontAlgn="ctr"/>
                      <a:r>
                        <a:rPr lang="en-GB" sz="1100" b="0" i="0" u="none" strike="noStrike" dirty="0">
                          <a:solidFill>
                            <a:schemeClr val="tx1"/>
                          </a:solidFill>
                          <a:effectLst/>
                          <a:latin typeface="+mn-lt"/>
                        </a:rPr>
                        <a:t>JAPAN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QUEEN BEE CAPITAL CO.,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QBCPJPJT</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487144388"/>
                  </a:ext>
                </a:extLst>
              </a:tr>
              <a:tr h="415059">
                <a:tc>
                  <a:txBody>
                    <a:bodyPr/>
                    <a:lstStyle/>
                    <a:p>
                      <a:pPr algn="l" fontAlgn="ctr"/>
                      <a:r>
                        <a:rPr lang="en-GB" sz="1100" b="0" i="0" u="none" strike="noStrike" dirty="0">
                          <a:solidFill>
                            <a:schemeClr val="tx1"/>
                          </a:solidFill>
                          <a:effectLst/>
                          <a:latin typeface="+mn-lt"/>
                        </a:rPr>
                        <a:t>JAPAN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SURUGA BANK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SRFXJPJT</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559920906"/>
                  </a:ext>
                </a:extLst>
              </a:tr>
              <a:tr h="415059">
                <a:tc>
                  <a:txBody>
                    <a:bodyPr/>
                    <a:lstStyle/>
                    <a:p>
                      <a:pPr algn="l" fontAlgn="ctr"/>
                      <a:r>
                        <a:rPr lang="en-GB" sz="1100" b="0" i="0" u="none" strike="noStrike" dirty="0">
                          <a:solidFill>
                            <a:schemeClr val="tx1"/>
                          </a:solidFill>
                          <a:effectLst/>
                          <a:latin typeface="+mn-lt"/>
                        </a:rPr>
                        <a:t>JAPAN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THE TAMA SHINKIN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TAMAJPJT</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621354245"/>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354405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Asia Pacific</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37</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3746558990"/>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algn="l" fontAlgn="ctr"/>
                      <a:r>
                        <a:rPr lang="en-GB" sz="1100" b="0" i="0" u="none" strike="noStrike" dirty="0">
                          <a:solidFill>
                            <a:schemeClr val="tx1"/>
                          </a:solidFill>
                          <a:effectLst/>
                          <a:latin typeface="+mn-lt"/>
                        </a:rPr>
                        <a:t>JAPAN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THE YAMANASHI CHUO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YCHBJPJT</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4038233476"/>
                  </a:ext>
                </a:extLst>
              </a:tr>
              <a:tr h="415059">
                <a:tc>
                  <a:txBody>
                    <a:bodyPr/>
                    <a:lstStyle/>
                    <a:p>
                      <a:pPr algn="l" fontAlgn="ctr"/>
                      <a:r>
                        <a:rPr lang="en-GB" sz="1100" b="0" i="0" u="none" strike="noStrike" dirty="0">
                          <a:solidFill>
                            <a:schemeClr val="tx1"/>
                          </a:solidFill>
                          <a:effectLst/>
                          <a:latin typeface="+mn-lt"/>
                        </a:rPr>
                        <a:t>REPUBLIC OF KOREA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HANWHA INVESTMENT AND SECURITIES CO.,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HNWSKRSS</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419063476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REPUBLIC OF KOREA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IBK SECURITIES CO.,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IBKSKRSE</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8433591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REPUBLIC OF KOREA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JEJU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JJBKKR22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301698258"/>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REPUBLIC OF KOREA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WOORI INVESTMENT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KHMBKRSE</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888899167"/>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REPUBLIC OF KOREA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KIWOOM SECURITIES CO,.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KIWCKRSE</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182051235"/>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REPUBLIC OF KOREA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BUSAN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PUSBKR2P</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855358787"/>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REPUBLIC OF KOREA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KOOKMIN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CZNBKRSE</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220438885"/>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REPUBLIC OF KOREA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DAEGU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DAEBKR22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592402652"/>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REPUBLIC OF KOREA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WOORI BANK, SEOUL</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HVBKKRSE</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766329717"/>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348626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Asia Pacific</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38</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701530035"/>
              </p:ext>
            </p:extLst>
          </p:nvPr>
        </p:nvGraphicFramePr>
        <p:xfrm>
          <a:off x="2067185" y="1905000"/>
          <a:ext cx="9737466" cy="4286811"/>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REPUBLIC OF KOREA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INDUSTRIAL BANK OF KOREA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IBKOKRSE</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013089179"/>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REPUBLIC OF KOREA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a:solidFill>
                            <a:schemeClr val="tx1"/>
                          </a:solidFill>
                          <a:effectLst/>
                          <a:latin typeface="+mn-lt"/>
                          <a:ea typeface="+mn-ea"/>
                          <a:cs typeface="+mn-cs"/>
                        </a:rPr>
                        <a:t>JEONBUK BANK-INT'L BANKING OFFICE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JEONKRSE</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6020125"/>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REPUBLIC OF KOREA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KEB HANA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KOEXKRSE</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396506382"/>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REPUBLIC OF KOREA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THE KWANGJU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KWABKRSE</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303572925"/>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REPUBLIC OF KOREA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MIRAE ASSET SECURITIES CO.,LTD.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MIAEKRSE</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858264842"/>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REPUBLIC OF KOREA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NONGHYUP BANK (NH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NACFKRSE</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159155465"/>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REPUBLIC OF KOREA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SUHYUP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NFFCKRSE</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665622990"/>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REPUBLIC OF KOREA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SHINHAN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SHBKKRSE</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173275878"/>
                  </a:ext>
                </a:extLst>
              </a:tr>
              <a:tr h="415059">
                <a:tc>
                  <a:txBody>
                    <a:bodyPr/>
                    <a:lstStyle/>
                    <a:p>
                      <a:pPr algn="l" fontAlgn="ctr"/>
                      <a:r>
                        <a:rPr lang="en-GB" sz="1100" b="0" i="0" u="none" strike="noStrike" dirty="0">
                          <a:solidFill>
                            <a:schemeClr val="tx1"/>
                          </a:solidFill>
                          <a:effectLst/>
                          <a:latin typeface="+mn-lt"/>
                        </a:rPr>
                        <a:t>LAO PEOPLE'S DEMOCRATIC REPUBLIC</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INDOCHINA BANK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IDCBLALA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035498006"/>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267490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Asia Pacific</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39</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3707699272"/>
              </p:ext>
            </p:extLst>
          </p:nvPr>
        </p:nvGraphicFramePr>
        <p:xfrm>
          <a:off x="2067185" y="1905000"/>
          <a:ext cx="9737466" cy="4423032"/>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algn="l" fontAlgn="ctr"/>
                      <a:r>
                        <a:rPr lang="en-GB" sz="1100" b="0" i="0" u="none" strike="noStrike" dirty="0">
                          <a:solidFill>
                            <a:schemeClr val="tx1"/>
                          </a:solidFill>
                          <a:effectLst/>
                          <a:latin typeface="+mn-lt"/>
                        </a:rPr>
                        <a:t>LAO PEOPLE'S DEMOCRATIC REPUBLIC</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LAO DEVELOPMENT BANK CO.,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LDBBLALA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4"/>
                  </a:ext>
                </a:extLst>
              </a:tr>
              <a:tr h="415059">
                <a:tc>
                  <a:txBody>
                    <a:bodyPr/>
                    <a:lstStyle/>
                    <a:p>
                      <a:pPr algn="l" fontAlgn="ctr"/>
                      <a:r>
                        <a:rPr lang="en-GB" sz="1100" b="0" i="0" u="none" strike="noStrike" dirty="0">
                          <a:solidFill>
                            <a:schemeClr val="tx1"/>
                          </a:solidFill>
                          <a:effectLst/>
                          <a:latin typeface="+mn-lt"/>
                        </a:rPr>
                        <a:t>LAO PEOPLE'S DEMOCRATIC REPUBLIC</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PHONGSAVANH BANK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PSVBLALA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5"/>
                  </a:ext>
                </a:extLst>
              </a:tr>
              <a:tr h="415059">
                <a:tc>
                  <a:txBody>
                    <a:bodyPr/>
                    <a:lstStyle/>
                    <a:p>
                      <a:pPr algn="l" fontAlgn="ctr"/>
                      <a:r>
                        <a:rPr lang="en-GB" sz="1100" b="0" i="0" u="none" strike="noStrike" dirty="0">
                          <a:solidFill>
                            <a:schemeClr val="tx1"/>
                          </a:solidFill>
                          <a:effectLst/>
                          <a:latin typeface="+mn-lt"/>
                        </a:rPr>
                        <a:t>MALAYSIA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BANK ISLAM MALAYSIA BERHAD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BIMBMYKL</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6"/>
                  </a:ext>
                </a:extLst>
              </a:tr>
              <a:tr h="415059">
                <a:tc>
                  <a:txBody>
                    <a:bodyPr/>
                    <a:lstStyle/>
                    <a:p>
                      <a:pPr algn="l" fontAlgn="ctr"/>
                      <a:r>
                        <a:rPr lang="en-GB" sz="1100" b="0" i="0" u="none" strike="noStrike" dirty="0">
                          <a:solidFill>
                            <a:schemeClr val="tx1"/>
                          </a:solidFill>
                          <a:effectLst/>
                          <a:latin typeface="+mn-lt"/>
                        </a:rPr>
                        <a:t>MALAYSIA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PUBLIC BANK BERHAD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PBBEMYKL</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96939729"/>
                  </a:ext>
                </a:extLst>
              </a:tr>
              <a:tr h="415059">
                <a:tc>
                  <a:txBody>
                    <a:bodyPr/>
                    <a:lstStyle/>
                    <a:p>
                      <a:pPr algn="l" fontAlgn="ctr"/>
                      <a:r>
                        <a:rPr lang="en-GB" sz="1100" b="0" i="0" u="none" strike="noStrike" dirty="0">
                          <a:solidFill>
                            <a:schemeClr val="tx1"/>
                          </a:solidFill>
                          <a:effectLst/>
                          <a:latin typeface="+mn-lt"/>
                        </a:rPr>
                        <a:t>MALAYSIA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CIMB BANK BERHAD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CIBBMYKL</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54764296"/>
                  </a:ext>
                </a:extLst>
              </a:tr>
              <a:tr h="415059">
                <a:tc>
                  <a:txBody>
                    <a:bodyPr/>
                    <a:lstStyle/>
                    <a:p>
                      <a:pPr algn="l" fontAlgn="ctr"/>
                      <a:r>
                        <a:rPr lang="en-GB" sz="1100" b="0" i="0" u="none" strike="noStrike" dirty="0">
                          <a:solidFill>
                            <a:schemeClr val="tx1"/>
                          </a:solidFill>
                          <a:effectLst/>
                          <a:latin typeface="+mn-lt"/>
                        </a:rPr>
                        <a:t>MALAYSIA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HONG LEONG BANK BERHAD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HLBBMYKL</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125607680"/>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MYANMAR</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AYEYARWADY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AYABMMMY</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96159013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MYANMAR</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GLOBAL TREASURE BANK PUBLIC COMPANY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MLFBMMMY</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924632238"/>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MYANMAR</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MYANMA ECONOMIC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MYEBMMMY</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790734400"/>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302613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Swift Go live community</a:t>
            </a:r>
          </a:p>
          <a:p>
            <a:pPr lvl="1"/>
            <a:r>
              <a:rPr lang="en-GB" dirty="0"/>
              <a:t>Americas</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4</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2553396381"/>
              </p:ext>
            </p:extLst>
          </p:nvPr>
        </p:nvGraphicFramePr>
        <p:xfrm>
          <a:off x="2067185" y="1905000"/>
          <a:ext cx="9737466" cy="2301840"/>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0">
                <a:tc>
                  <a:txBody>
                    <a:bodyPr/>
                    <a:lstStyle/>
                    <a:p>
                      <a:pPr algn="l" fontAlgn="b"/>
                      <a:r>
                        <a:rPr lang="en-GB" sz="1100" b="1" i="0" u="none" strike="noStrike" dirty="0">
                          <a:solidFill>
                            <a:schemeClr val="accent1"/>
                          </a:solidFill>
                          <a:effectLst/>
                          <a:latin typeface="+mn-lt"/>
                        </a:rPr>
                        <a:t>Country</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1" i="0" u="none" strike="noStrike" dirty="0">
                          <a:solidFill>
                            <a:schemeClr val="accent1"/>
                          </a:solidFill>
                          <a:effectLst/>
                          <a:latin typeface="+mn-lt"/>
                        </a:rPr>
                        <a:t>Account Name</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1" i="0" u="none" strike="noStrike" dirty="0">
                          <a:solidFill>
                            <a:schemeClr val="accent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6880626"/>
                  </a:ext>
                </a:extLst>
              </a:tr>
              <a:tr h="0">
                <a:tc>
                  <a:txBody>
                    <a:bodyPr/>
                    <a:lstStyle/>
                    <a:p>
                      <a:pPr algn="l" fontAlgn="ctr"/>
                      <a:r>
                        <a:rPr lang="en-GB" sz="1100" b="0" i="0" u="none" strike="noStrike" dirty="0">
                          <a:solidFill>
                            <a:schemeClr val="accent1"/>
                          </a:solidFill>
                          <a:effectLst/>
                          <a:latin typeface="+mn-lt"/>
                        </a:rPr>
                        <a:t>CANADA</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ROYAL BANK OF CANADA</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ROYCCAT2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algn="l" fontAlgn="ctr"/>
                      <a:r>
                        <a:rPr lang="en-GB" sz="1100" b="0" i="0" u="none" strike="noStrike" dirty="0">
                          <a:solidFill>
                            <a:schemeClr val="accent1"/>
                          </a:solidFill>
                          <a:effectLst/>
                          <a:latin typeface="+mn-lt"/>
                        </a:rPr>
                        <a:t>NICARAGUA</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BANCO LAFISE BANCENTRO, S.A.</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BCCENIMA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0947326"/>
                  </a:ext>
                </a:extLst>
              </a:tr>
              <a:tr h="0">
                <a:tc>
                  <a:txBody>
                    <a:bodyPr/>
                    <a:lstStyle/>
                    <a:p>
                      <a:pPr algn="l" fontAlgn="ctr"/>
                      <a:r>
                        <a:rPr lang="en-GB" sz="1100" b="0" i="0" u="none" strike="noStrike" dirty="0">
                          <a:solidFill>
                            <a:schemeClr val="accent1"/>
                          </a:solidFill>
                          <a:effectLst/>
                          <a:latin typeface="+mn-lt"/>
                        </a:rPr>
                        <a:t>UNITED STATES</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CITIBANK N.A.</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CITIUS33</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accent1"/>
                          </a:solidFill>
                          <a:effectLst/>
                          <a:latin typeface="+mn-lt"/>
                        </a:rPr>
                        <a:t>UNITED STATES</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JPMORGAN CHASE BANK, N.A.</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CHASUS33</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4170376"/>
                  </a:ext>
                </a:extLst>
              </a:tr>
              <a:tr h="0">
                <a:tc>
                  <a:txBody>
                    <a:bodyPr/>
                    <a:lstStyle/>
                    <a:p>
                      <a:pPr algn="l" fontAlgn="ctr"/>
                      <a:r>
                        <a:rPr lang="en-GB" sz="1100" b="0" i="0" u="none" strike="noStrike" dirty="0">
                          <a:solidFill>
                            <a:schemeClr val="accent1"/>
                          </a:solidFill>
                          <a:effectLst/>
                          <a:latin typeface="+mn-lt"/>
                        </a:rPr>
                        <a:t>UNITED STATES</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THE BANK OF NEW YORK MELLON</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IRVTUS3N</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644547"/>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accent1"/>
                  </a:solidFill>
                  <a:latin typeface="+mj-lt"/>
                </a:rPr>
                <a:t>Contents</a:t>
              </a:r>
            </a:p>
          </p:txBody>
        </p:sp>
      </p:grpSp>
    </p:spTree>
    <p:extLst>
      <p:ext uri="{BB962C8B-B14F-4D97-AF65-F5344CB8AC3E}">
        <p14:creationId xmlns:p14="http://schemas.microsoft.com/office/powerpoint/2010/main" val="289880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Asia Pacific</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40</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1627785244"/>
              </p:ext>
            </p:extLst>
          </p:nvPr>
        </p:nvGraphicFramePr>
        <p:xfrm>
          <a:off x="2067185" y="1905000"/>
          <a:ext cx="9737466" cy="4423032"/>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MYANMAR</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MYANMAR ORIENTAL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MYORMMMY</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MYANMAR</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SHWE RURAL AND URBAN DEVELOPMENT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SRUDMMMY</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28417037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MYANMAR</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UAB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UABMMMMY</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4"/>
                  </a:ext>
                </a:extLst>
              </a:tr>
              <a:tr h="415059">
                <a:tc>
                  <a:txBody>
                    <a:bodyPr/>
                    <a:lstStyle/>
                    <a:p>
                      <a:pPr algn="l" fontAlgn="ctr"/>
                      <a:r>
                        <a:rPr lang="en-GB" sz="1100" b="0" i="0" u="none" strike="noStrike" dirty="0">
                          <a:solidFill>
                            <a:schemeClr val="tx1"/>
                          </a:solidFill>
                          <a:effectLst/>
                          <a:latin typeface="+mn-lt"/>
                        </a:rPr>
                        <a:t>INDEPENDENT STATE </a:t>
                      </a:r>
                      <a:br>
                        <a:rPr lang="en-GB" sz="1100" b="0" i="0" u="none" strike="noStrike" dirty="0">
                          <a:solidFill>
                            <a:schemeClr val="tx1"/>
                          </a:solidFill>
                          <a:effectLst/>
                          <a:latin typeface="+mn-lt"/>
                        </a:rPr>
                      </a:br>
                      <a:r>
                        <a:rPr lang="en-GB" sz="1100" b="0" i="0" u="none" strike="noStrike" dirty="0">
                          <a:solidFill>
                            <a:schemeClr val="tx1"/>
                          </a:solidFill>
                          <a:effectLst/>
                          <a:latin typeface="+mn-lt"/>
                        </a:rPr>
                        <a:t>OF PAPUA NEW GUINEA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KINA SECURITIES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KINIPGPG</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903246267"/>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INDEPENDENT STATE </a:t>
                      </a:r>
                      <a:br>
                        <a:rPr lang="en-GB" sz="1100" b="0" i="0" u="none" strike="noStrike" dirty="0">
                          <a:solidFill>
                            <a:schemeClr val="tx1"/>
                          </a:solidFill>
                          <a:effectLst/>
                          <a:latin typeface="+mn-lt"/>
                        </a:rPr>
                      </a:br>
                      <a:r>
                        <a:rPr lang="en-GB" sz="1100" b="0" i="0" u="none" strike="noStrike" dirty="0">
                          <a:solidFill>
                            <a:schemeClr val="tx1"/>
                          </a:solidFill>
                          <a:effectLst/>
                          <a:latin typeface="+mn-lt"/>
                        </a:rPr>
                        <a:t>OF PAPUA NEW GUINEA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BSP FINANCIAL GROUP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BOSPPGPM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971411988"/>
                  </a:ext>
                </a:extLst>
              </a:tr>
              <a:tr h="415059">
                <a:tc>
                  <a:txBody>
                    <a:bodyPr/>
                    <a:lstStyle/>
                    <a:p>
                      <a:pPr algn="l" fontAlgn="ctr"/>
                      <a:r>
                        <a:rPr lang="en-GB" sz="1100" b="0" i="0" u="none" strike="noStrike" dirty="0">
                          <a:solidFill>
                            <a:schemeClr val="tx1"/>
                          </a:solidFill>
                          <a:effectLst/>
                          <a:latin typeface="+mn-lt"/>
                        </a:rPr>
                        <a:t>PHILIPPINES</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PHILTRUST BANK (PHILIPPINE TRUST COMPANY)</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PHTBPHMM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455385700"/>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PHILIPPINES</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ASIA UNITED BANK CORPORATION</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AUBKPHMM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360488258"/>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PHILIPPINES</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BANK OF THE PHILIPPINE ISLANDS</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BOPIPHMM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46641007"/>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PHILIPPINES</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CHINA BANKING CORPORATION</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CHBKPHMM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921799765"/>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259900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Asia Pacific</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41</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3390692604"/>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PHILIPPINES</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PHILIPPINE BANK OF COMMUNICATIONS</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CPHIPHMM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199953981"/>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PHILIPPINES</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DEVELOPMENT BANK OF THE PHILIPPINES</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DBPHPHMM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409193440"/>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PHILIPPINES</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EAST WEST BANKING CORPORATION</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EWBCPHMM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4131818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PHILIPPINES</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RIZAL COMMERCIAL BANKING CORP.</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RCBCPHMM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82853917"/>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PHILIPPINES</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LAND BANK OF THE PHILIPPINES</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TLBPPHMM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799582539"/>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PHILIPPINES</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UNION BANK OF THE PHILIPPINES</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UBPHPHMM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599695160"/>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SINGAPORE</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OVERSEA-CHINESE BANKING CORPORATION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OCBCSGSG</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530933515"/>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SINGAPORE</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DBS BANK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DBSSSGSG</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825568607"/>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TAIWAN, REPUBLIC OF 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TAICHUNG COMMERCIAL BANK CO.,LTD.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TCBBTWTH</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3442375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TAIWAN, REPUBLIC OF CHINA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SHANGHAI COMMERCIAL &amp; SAVINGS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SCSBTWTP</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981891954"/>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90507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Asia Pacific</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42</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3804200883"/>
              </p:ext>
            </p:extLst>
          </p:nvPr>
        </p:nvGraphicFramePr>
        <p:xfrm>
          <a:off x="2067185" y="1905000"/>
          <a:ext cx="9737466" cy="4286811"/>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THAILAND</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KASIKORNBANK PUBLIC COMPANY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KASITHBK</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744504225"/>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THAILAND</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KRUNG THAI BANK PUBLIC COMPANY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KRTHTHBK</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855251798"/>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THAILAND</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BANGKOK BANK PUBLIC COMPANY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BKKBTHBK</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4145016167"/>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TIMOR-LESTE</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BANCO NACIONAL DE COMERCIO DE TIMOR-LESTE, 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BNCTTLDD</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366082597"/>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VIETNAM</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ASIA COMMERCIAL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ASCBVNVX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416675719"/>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VIETNAM</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JOINT STOCK COMMERCIAL BANK FOR FOREIGN TRADE OF VIETNAM</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BFTVVNVX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37664430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VIETNAM</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JOINT STOCK COMMERCIAL BANK FOR INVESTMENT AND DEVELOPMENT </a:t>
                      </a:r>
                      <a:br>
                        <a:rPr lang="en-GB" sz="1100" b="0" i="0" u="none" strike="noStrike" dirty="0">
                          <a:solidFill>
                            <a:schemeClr val="tx1"/>
                          </a:solidFill>
                          <a:effectLst/>
                          <a:latin typeface="+mn-lt"/>
                        </a:rPr>
                      </a:br>
                      <a:r>
                        <a:rPr lang="en-GB" sz="1100" b="0" i="0" u="none" strike="noStrike" dirty="0">
                          <a:solidFill>
                            <a:schemeClr val="tx1"/>
                          </a:solidFill>
                          <a:effectLst/>
                          <a:latin typeface="+mn-lt"/>
                        </a:rPr>
                        <a:t>OF VIETNAM</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BIDVVNVX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35464778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VIETNAM</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VIETNAM EXPORT IMPORT COMMERCIAL JOINT-STOCK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EBVIVNVX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036436798"/>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VIETNAM</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HOCHIMINH CITY DEVELOPMENT JOINT STOCK COMMERCIAL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HDBCVNVX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194338415"/>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21893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Asia Pacific</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43</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1603773853"/>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VIETNAM</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INDOVINA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IABBVNVX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57411360"/>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VIETNAM</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VIETNAM JOINT STOCK COMMERCIAL BANK FOR INDUSTRY AND TRADE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ICBVVNVX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95126132"/>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VIETNAM</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KIEN LONG COMMERCIAL JOINT STOCK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KLBKVNVX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4075026130"/>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VIETNAM</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NAM A COMMERCIAL JOINT STOCK BANK WARD 4 – DISTRICT 3</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NAMAVNVX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748205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VIETNAM</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OCEAN COMMERCIAL ONE MEMBER LIMITED LIABILITY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OJBAVNVX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172534308"/>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VIETNAM</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PETROLIMEX GROUP COMMERCIAL JOINT STOCK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PGBLVNVX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333184068"/>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VIETNAM</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SAI GON JOINT STOCK COMMERCIAL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SACLVNVX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90689144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VIETNAM</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SOUTHEAST ASIA COMMERCIAL JOINT STOCK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SEAVVNVX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572001907"/>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VIETNAM</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SAIGON THUONG TIN COMMERCIAL JOINT STOCK BANK (SACOMBANK)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SGTTVNVX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028214588"/>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VIETNAM</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VIETNAM PROSPERITY JOINT STOCK COMMERCIAL BANK (VPBANK)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VPBKVNVX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351079267"/>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421877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Asia Pacific</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44</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1899917674"/>
              </p:ext>
            </p:extLst>
          </p:nvPr>
        </p:nvGraphicFramePr>
        <p:xfrm>
          <a:off x="2067185" y="1905000"/>
          <a:ext cx="9737466" cy="2075295"/>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VIETNAM</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VIETNAM TECHNOLOGICAL AND COMMERCIAL JOINT STOCK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VTCBVNVX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13895549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VIETNAM</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AN BINH COMMERCIAL JOINT STOCK BANK (ABBANK)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ABBKVNVX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736706489"/>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VIETNAM</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BAOVIET JOINT STOCK COMMERCIAL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BVBVVNVX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509377598"/>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VIETNAM</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MILITARY COMMERCIAL JOINT STOCK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MSCBVNVX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961631157"/>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173779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54CC-3914-9349-B286-8C36B997DE26}"/>
              </a:ext>
            </a:extLst>
          </p:cNvPr>
          <p:cNvSpPr>
            <a:spLocks noGrp="1"/>
          </p:cNvSpPr>
          <p:nvPr>
            <p:ph type="title"/>
          </p:nvPr>
        </p:nvSpPr>
        <p:spPr/>
        <p:txBody>
          <a:bodyPr/>
          <a:lstStyle/>
          <a:p>
            <a:r>
              <a:rPr lang="en-US" dirty="0"/>
              <a:t>Europe</a:t>
            </a:r>
          </a:p>
        </p:txBody>
      </p:sp>
      <p:sp>
        <p:nvSpPr>
          <p:cNvPr id="3" name="Date Placeholder 2">
            <a:extLst>
              <a:ext uri="{FF2B5EF4-FFF2-40B4-BE49-F238E27FC236}">
                <a16:creationId xmlns:a16="http://schemas.microsoft.com/office/drawing/2014/main" id="{EDED058C-20B9-5647-8D9B-78D05CCDBE96}"/>
              </a:ext>
            </a:extLst>
          </p:cNvPr>
          <p:cNvSpPr>
            <a:spLocks noGrp="1"/>
          </p:cNvSpPr>
          <p:nvPr>
            <p:ph type="dt" sz="half" idx="10"/>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1F0D1ADC-074A-3443-8B4D-EA1DA53578ED}"/>
              </a:ext>
            </a:extLst>
          </p:cNvPr>
          <p:cNvSpPr>
            <a:spLocks noGrp="1"/>
          </p:cNvSpPr>
          <p:nvPr>
            <p:ph type="ftr" sz="quarter" idx="11"/>
          </p:nvPr>
        </p:nvSpPr>
        <p:spPr/>
        <p:txBody>
          <a:bodyPr/>
          <a:lstStyle/>
          <a:p>
            <a:r>
              <a:rPr lang="en-GB" dirty="0"/>
              <a:t>Swift Go</a:t>
            </a:r>
          </a:p>
        </p:txBody>
      </p:sp>
      <p:sp>
        <p:nvSpPr>
          <p:cNvPr id="5" name="Slide Number Placeholder 4">
            <a:extLst>
              <a:ext uri="{FF2B5EF4-FFF2-40B4-BE49-F238E27FC236}">
                <a16:creationId xmlns:a16="http://schemas.microsoft.com/office/drawing/2014/main" id="{2B4E43F9-846A-3441-8A65-B142E83C385D}"/>
              </a:ext>
            </a:extLst>
          </p:cNvPr>
          <p:cNvSpPr>
            <a:spLocks noGrp="1"/>
          </p:cNvSpPr>
          <p:nvPr>
            <p:ph type="sldNum" sz="quarter" idx="12"/>
          </p:nvPr>
        </p:nvSpPr>
        <p:spPr/>
        <p:txBody>
          <a:bodyPr/>
          <a:lstStyle/>
          <a:p>
            <a:r>
              <a:rPr lang="en-GB"/>
              <a:t>Page </a:t>
            </a:r>
            <a:fld id="{12F85B76-E480-4901-BAB3-25AC276908A3}" type="slidenum">
              <a:rPr lang="en-GB" smtClean="0"/>
              <a:pPr/>
              <a:t>45</a:t>
            </a:fld>
            <a:endParaRPr lang="en-GB" dirty="0"/>
          </a:p>
        </p:txBody>
      </p:sp>
      <p:grpSp>
        <p:nvGrpSpPr>
          <p:cNvPr id="204" name="Group 203">
            <a:extLst>
              <a:ext uri="{FF2B5EF4-FFF2-40B4-BE49-F238E27FC236}">
                <a16:creationId xmlns:a16="http://schemas.microsoft.com/office/drawing/2014/main" id="{23CED580-AB7D-7B50-603D-7D5FFCF05C51}"/>
              </a:ext>
            </a:extLst>
          </p:cNvPr>
          <p:cNvGrpSpPr/>
          <p:nvPr/>
        </p:nvGrpSpPr>
        <p:grpSpPr>
          <a:xfrm>
            <a:off x="11035664" y="366226"/>
            <a:ext cx="779701" cy="198999"/>
            <a:chOff x="445297" y="3818178"/>
            <a:chExt cx="779701" cy="198999"/>
          </a:xfrm>
        </p:grpSpPr>
        <p:pic>
          <p:nvPicPr>
            <p:cNvPr id="205" name="Graphic 204">
              <a:hlinkClick r:id="rId2" action="ppaction://hlinksldjump"/>
              <a:extLst>
                <a:ext uri="{FF2B5EF4-FFF2-40B4-BE49-F238E27FC236}">
                  <a16:creationId xmlns:a16="http://schemas.microsoft.com/office/drawing/2014/main" id="{C8AEEA7E-AED4-6C6D-DDE2-503844B1BA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206" name="Footer Placeholder 3">
              <a:extLst>
                <a:ext uri="{FF2B5EF4-FFF2-40B4-BE49-F238E27FC236}">
                  <a16:creationId xmlns:a16="http://schemas.microsoft.com/office/drawing/2014/main" id="{E095CC3A-8E90-C947-9F01-7E00725FB171}"/>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cxnSp>
        <p:nvCxnSpPr>
          <p:cNvPr id="208" name="Straight Connector 207">
            <a:extLst>
              <a:ext uri="{FF2B5EF4-FFF2-40B4-BE49-F238E27FC236}">
                <a16:creationId xmlns:a16="http://schemas.microsoft.com/office/drawing/2014/main" id="{243F20B4-808F-277C-65F8-E14FAE83F09C}"/>
              </a:ext>
            </a:extLst>
          </p:cNvPr>
          <p:cNvCxnSpPr>
            <a:cxnSpLocks/>
          </p:cNvCxnSpPr>
          <p:nvPr/>
        </p:nvCxnSpPr>
        <p:spPr>
          <a:xfrm>
            <a:off x="2063750" y="1900237"/>
            <a:ext cx="9751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1" name="TextBox 210">
            <a:extLst>
              <a:ext uri="{FF2B5EF4-FFF2-40B4-BE49-F238E27FC236}">
                <a16:creationId xmlns:a16="http://schemas.microsoft.com/office/drawing/2014/main" id="{F08B1AFA-697F-2F8C-1772-23C464441CAB}"/>
              </a:ext>
            </a:extLst>
          </p:cNvPr>
          <p:cNvSpPr txBox="1"/>
          <p:nvPr/>
        </p:nvSpPr>
        <p:spPr>
          <a:xfrm>
            <a:off x="2070100" y="2034000"/>
            <a:ext cx="2154238" cy="4431983"/>
          </a:xfrm>
          <a:prstGeom prst="rect">
            <a:avLst/>
          </a:prstGeom>
          <a:noFill/>
        </p:spPr>
        <p:txBody>
          <a:bodyPr wrap="square" lIns="0" tIns="0" rIns="0" bIns="0">
            <a:spAutoFit/>
          </a:bodyPr>
          <a:lstStyle/>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Albania 	46</a:t>
            </a:r>
          </a:p>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lang="en-GB" sz="1200" dirty="0">
                <a:solidFill>
                  <a:srgbClr val="333D3E"/>
                </a:solidFill>
                <a:latin typeface="Arial Nova Light"/>
                <a:cs typeface="Arial" panose="020B0604020202020204" pitchFamily="34" charset="0"/>
              </a:rPr>
              <a:t>Andorra	46</a:t>
            </a:r>
            <a:endPar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Armenia	</a:t>
            </a:r>
            <a:r>
              <a:rPr lang="en-GB" sz="1200" dirty="0">
                <a:solidFill>
                  <a:srgbClr val="333D3E"/>
                </a:solidFill>
                <a:latin typeface="Arial Nova Light"/>
                <a:cs typeface="Arial" panose="020B0604020202020204" pitchFamily="34" charset="0"/>
              </a:rPr>
              <a:t>46</a:t>
            </a:r>
            <a:endPar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Azerbaijan 	47</a:t>
            </a:r>
          </a:p>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Belgium 	47</a:t>
            </a:r>
          </a:p>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Bosnia and Herzegovina	</a:t>
            </a:r>
            <a:r>
              <a:rPr lang="en-GB" sz="1200" dirty="0">
                <a:solidFill>
                  <a:srgbClr val="333D3E"/>
                </a:solidFill>
                <a:latin typeface="Arial Nova Light"/>
                <a:cs typeface="Arial" panose="020B0604020202020204" pitchFamily="34" charset="0"/>
              </a:rPr>
              <a:t>47</a:t>
            </a:r>
            <a:endPar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Bulgaria	</a:t>
            </a:r>
            <a:r>
              <a:rPr lang="en-GB" sz="1200" dirty="0">
                <a:solidFill>
                  <a:srgbClr val="333D3E"/>
                </a:solidFill>
                <a:latin typeface="Arial Nova Light"/>
                <a:cs typeface="Arial" panose="020B0604020202020204" pitchFamily="34" charset="0"/>
              </a:rPr>
              <a:t>48</a:t>
            </a:r>
            <a:endPar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lang="en-GB" sz="1200" dirty="0">
                <a:solidFill>
                  <a:srgbClr val="333D3E"/>
                </a:solidFill>
                <a:latin typeface="Arial Nova Light"/>
                <a:cs typeface="Arial" panose="020B0604020202020204" pitchFamily="34" charset="0"/>
              </a:rPr>
              <a:t>Croatia	48</a:t>
            </a:r>
            <a:endPar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Cyprus	48</a:t>
            </a:r>
          </a:p>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Czechia	</a:t>
            </a:r>
            <a:r>
              <a:rPr lang="en-GB" sz="1200" dirty="0">
                <a:solidFill>
                  <a:srgbClr val="333D3E"/>
                </a:solidFill>
                <a:latin typeface="Arial Nova Light"/>
                <a:cs typeface="Arial" panose="020B0604020202020204" pitchFamily="34" charset="0"/>
              </a:rPr>
              <a:t>49</a:t>
            </a:r>
            <a:endPar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Denmark 	49</a:t>
            </a:r>
            <a:endParaRPr lang="en-GB" sz="1200" dirty="0">
              <a:solidFill>
                <a:srgbClr val="333D3E"/>
              </a:solidFill>
              <a:latin typeface="Arial Nova Light"/>
              <a:cs typeface="Arial" panose="020B0604020202020204" pitchFamily="34" charset="0"/>
            </a:endParaRPr>
          </a:p>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Finland	</a:t>
            </a:r>
            <a:r>
              <a:rPr lang="en-GB" sz="1200" dirty="0">
                <a:solidFill>
                  <a:srgbClr val="333D3E"/>
                </a:solidFill>
                <a:latin typeface="Arial Nova Light"/>
                <a:cs typeface="Arial" panose="020B0604020202020204" pitchFamily="34" charset="0"/>
              </a:rPr>
              <a:t>49</a:t>
            </a:r>
            <a:endPar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France	49</a:t>
            </a:r>
          </a:p>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Georgia	50</a:t>
            </a:r>
          </a:p>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Germany	</a:t>
            </a:r>
            <a:r>
              <a:rPr lang="en-GB" sz="1200" dirty="0">
                <a:solidFill>
                  <a:srgbClr val="333D3E"/>
                </a:solidFill>
                <a:latin typeface="Arial Nova Light"/>
                <a:cs typeface="Arial" panose="020B0604020202020204" pitchFamily="34" charset="0"/>
              </a:rPr>
              <a:t>50</a:t>
            </a:r>
          </a:p>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Gibraltar	50</a:t>
            </a:r>
          </a:p>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Greece	</a:t>
            </a:r>
            <a:r>
              <a:rPr lang="en-GB" sz="1200" dirty="0">
                <a:solidFill>
                  <a:srgbClr val="333D3E"/>
                </a:solidFill>
                <a:latin typeface="Arial Nova Light"/>
                <a:cs typeface="Arial" panose="020B0604020202020204" pitchFamily="34" charset="0"/>
              </a:rPr>
              <a:t>51</a:t>
            </a:r>
            <a:endPar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Guernsey C.I.	51</a:t>
            </a:r>
          </a:p>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lang="en-GB" sz="1200" dirty="0">
                <a:solidFill>
                  <a:srgbClr val="333D3E"/>
                </a:solidFill>
                <a:latin typeface="Arial Nova Light"/>
                <a:cs typeface="Arial" panose="020B0604020202020204" pitchFamily="34" charset="0"/>
              </a:rPr>
              <a:t>Iceland	51</a:t>
            </a:r>
            <a:endPar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endParaRPr>
          </a:p>
        </p:txBody>
      </p:sp>
      <p:sp>
        <p:nvSpPr>
          <p:cNvPr id="213" name="TextBox 212">
            <a:extLst>
              <a:ext uri="{FF2B5EF4-FFF2-40B4-BE49-F238E27FC236}">
                <a16:creationId xmlns:a16="http://schemas.microsoft.com/office/drawing/2014/main" id="{287E615B-C6D7-9F61-B01D-B123B93554BE}"/>
              </a:ext>
            </a:extLst>
          </p:cNvPr>
          <p:cNvSpPr txBox="1"/>
          <p:nvPr/>
        </p:nvSpPr>
        <p:spPr>
          <a:xfrm>
            <a:off x="4604940" y="2034000"/>
            <a:ext cx="2154238" cy="4431983"/>
          </a:xfrm>
          <a:prstGeom prst="rect">
            <a:avLst/>
          </a:prstGeom>
          <a:noFill/>
        </p:spPr>
        <p:txBody>
          <a:bodyPr wrap="square" lIns="0" tIns="0" rIns="0" bIns="0">
            <a:spAutoFit/>
          </a:bodyPr>
          <a:lstStyle/>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Italy	</a:t>
            </a:r>
            <a:r>
              <a:rPr lang="en-GB" sz="1200" dirty="0">
                <a:solidFill>
                  <a:srgbClr val="333D3E"/>
                </a:solidFill>
                <a:latin typeface="Arial Nova Light"/>
                <a:cs typeface="Arial" panose="020B0604020202020204" pitchFamily="34" charset="0"/>
              </a:rPr>
              <a:t>51</a:t>
            </a:r>
            <a:endPar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Kazakhstan	</a:t>
            </a:r>
            <a:r>
              <a:rPr lang="en-GB" sz="1200" dirty="0">
                <a:solidFill>
                  <a:srgbClr val="333D3E"/>
                </a:solidFill>
                <a:latin typeface="Arial Nova Light"/>
                <a:cs typeface="Arial" panose="020B0604020202020204" pitchFamily="34" charset="0"/>
              </a:rPr>
              <a:t>53</a:t>
            </a:r>
            <a:endPar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Republic of Kosovo	</a:t>
            </a:r>
            <a:r>
              <a:rPr lang="en-GB" sz="1200" dirty="0">
                <a:solidFill>
                  <a:srgbClr val="333D3E"/>
                </a:solidFill>
                <a:latin typeface="Arial Nova Light"/>
                <a:cs typeface="Arial" panose="020B0604020202020204" pitchFamily="34" charset="0"/>
              </a:rPr>
              <a:t>53</a:t>
            </a:r>
            <a:endPar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Kyrgyzstan	</a:t>
            </a:r>
            <a:r>
              <a:rPr lang="en-GB" sz="1200" dirty="0">
                <a:solidFill>
                  <a:srgbClr val="333D3E"/>
                </a:solidFill>
                <a:latin typeface="Arial Nova Light"/>
                <a:cs typeface="Arial" panose="020B0604020202020204" pitchFamily="34" charset="0"/>
              </a:rPr>
              <a:t>54</a:t>
            </a:r>
          </a:p>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Liechtenstein	54</a:t>
            </a:r>
          </a:p>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Luxembourg 	</a:t>
            </a:r>
            <a:r>
              <a:rPr lang="en-GB" sz="1200" dirty="0">
                <a:solidFill>
                  <a:srgbClr val="333D3E"/>
                </a:solidFill>
                <a:latin typeface="Arial Nova Light"/>
                <a:cs typeface="Arial" panose="020B0604020202020204" pitchFamily="34" charset="0"/>
              </a:rPr>
              <a:t>54</a:t>
            </a:r>
            <a:endPar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endParaRPr>
          </a:p>
          <a:p>
            <a:pPr marL="0" lvl="1">
              <a:spcAft>
                <a:spcPts val="400"/>
              </a:spcAft>
              <a:tabLst>
                <a:tab pos="2379600" algn="r"/>
              </a:tabLst>
              <a:defRPr/>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Malta	54</a:t>
            </a:r>
          </a:p>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Republic of Moldova	</a:t>
            </a:r>
            <a:r>
              <a:rPr lang="en-GB" sz="1200" dirty="0">
                <a:solidFill>
                  <a:srgbClr val="333D3E"/>
                </a:solidFill>
                <a:latin typeface="Arial Nova Light"/>
                <a:cs typeface="Arial" panose="020B0604020202020204" pitchFamily="34" charset="0"/>
              </a:rPr>
              <a:t>55</a:t>
            </a:r>
            <a:endPar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Monaco	</a:t>
            </a:r>
            <a:r>
              <a:rPr lang="en-GB" sz="1200" dirty="0">
                <a:solidFill>
                  <a:srgbClr val="333D3E"/>
                </a:solidFill>
                <a:latin typeface="Arial Nova Light"/>
                <a:cs typeface="Arial" panose="020B0604020202020204" pitchFamily="34" charset="0"/>
              </a:rPr>
              <a:t>55</a:t>
            </a:r>
            <a:endPar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Mongolia	</a:t>
            </a:r>
            <a:r>
              <a:rPr lang="en-GB" sz="1200" dirty="0">
                <a:solidFill>
                  <a:srgbClr val="333D3E"/>
                </a:solidFill>
                <a:latin typeface="Arial Nova Light"/>
                <a:cs typeface="Arial" panose="020B0604020202020204" pitchFamily="34" charset="0"/>
              </a:rPr>
              <a:t>55</a:t>
            </a:r>
            <a:endPar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Montenegro	</a:t>
            </a:r>
            <a:r>
              <a:rPr lang="en-GB" sz="1200" dirty="0">
                <a:solidFill>
                  <a:srgbClr val="333D3E"/>
                </a:solidFill>
                <a:latin typeface="Arial Nova Light"/>
                <a:cs typeface="Arial" panose="020B0604020202020204" pitchFamily="34" charset="0"/>
              </a:rPr>
              <a:t>55</a:t>
            </a:r>
            <a:endPar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Netherlands	</a:t>
            </a:r>
            <a:r>
              <a:rPr lang="en-GB" sz="1200" dirty="0">
                <a:solidFill>
                  <a:srgbClr val="333D3E"/>
                </a:solidFill>
                <a:latin typeface="Arial Nova Light"/>
                <a:cs typeface="Arial" panose="020B0604020202020204" pitchFamily="34" charset="0"/>
              </a:rPr>
              <a:t>56</a:t>
            </a:r>
            <a:endPar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Republic of North Macedonia 	</a:t>
            </a:r>
            <a:r>
              <a:rPr lang="en-GB" sz="1200" dirty="0">
                <a:solidFill>
                  <a:srgbClr val="333D3E"/>
                </a:solidFill>
                <a:latin typeface="Arial Nova Light"/>
                <a:cs typeface="Arial" panose="020B0604020202020204" pitchFamily="34" charset="0"/>
              </a:rPr>
              <a:t>56</a:t>
            </a:r>
            <a:endPar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Norway	</a:t>
            </a:r>
            <a:r>
              <a:rPr lang="en-GB" sz="1200" dirty="0">
                <a:solidFill>
                  <a:srgbClr val="333D3E"/>
                </a:solidFill>
                <a:latin typeface="Arial Nova Light"/>
                <a:cs typeface="Arial" panose="020B0604020202020204" pitchFamily="34" charset="0"/>
              </a:rPr>
              <a:t>56</a:t>
            </a:r>
          </a:p>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Poland	57</a:t>
            </a:r>
          </a:p>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Portugal	</a:t>
            </a:r>
            <a:r>
              <a:rPr lang="en-GB" sz="1200" dirty="0">
                <a:solidFill>
                  <a:srgbClr val="333D3E"/>
                </a:solidFill>
                <a:latin typeface="Arial Nova Light"/>
                <a:cs typeface="Arial" panose="020B0604020202020204" pitchFamily="34" charset="0"/>
              </a:rPr>
              <a:t>57</a:t>
            </a:r>
            <a:endPar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Republic of Serbia	5</a:t>
            </a:r>
            <a:r>
              <a:rPr lang="en-GB" sz="1200" dirty="0">
                <a:solidFill>
                  <a:srgbClr val="333D3E"/>
                </a:solidFill>
                <a:latin typeface="Arial Nova Light"/>
                <a:cs typeface="Arial" panose="020B0604020202020204" pitchFamily="34" charset="0"/>
              </a:rPr>
              <a:t>7</a:t>
            </a:r>
            <a:endPar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Romania	5</a:t>
            </a:r>
            <a:r>
              <a:rPr lang="en-GB" sz="1200" dirty="0">
                <a:solidFill>
                  <a:srgbClr val="333D3E"/>
                </a:solidFill>
                <a:latin typeface="Arial Nova Light"/>
                <a:cs typeface="Arial" panose="020B0604020202020204" pitchFamily="34" charset="0"/>
              </a:rPr>
              <a:t>7</a:t>
            </a:r>
            <a:endPar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Russian Federation	5</a:t>
            </a:r>
            <a:r>
              <a:rPr lang="en-GB" sz="1200" dirty="0">
                <a:solidFill>
                  <a:srgbClr val="333D3E"/>
                </a:solidFill>
                <a:latin typeface="Arial Nova Light"/>
                <a:cs typeface="Arial" panose="020B0604020202020204" pitchFamily="34" charset="0"/>
              </a:rPr>
              <a:t>8</a:t>
            </a:r>
            <a:endPar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endParaRPr>
          </a:p>
        </p:txBody>
      </p:sp>
      <p:sp>
        <p:nvSpPr>
          <p:cNvPr id="214" name="TextBox 213">
            <a:extLst>
              <a:ext uri="{FF2B5EF4-FFF2-40B4-BE49-F238E27FC236}">
                <a16:creationId xmlns:a16="http://schemas.microsoft.com/office/drawing/2014/main" id="{4084A661-4128-9467-9A01-7DB9FE67ADC5}"/>
              </a:ext>
            </a:extLst>
          </p:cNvPr>
          <p:cNvSpPr txBox="1"/>
          <p:nvPr/>
        </p:nvSpPr>
        <p:spPr>
          <a:xfrm>
            <a:off x="7129463" y="2034000"/>
            <a:ext cx="2154238" cy="2544286"/>
          </a:xfrm>
          <a:prstGeom prst="rect">
            <a:avLst/>
          </a:prstGeom>
          <a:noFill/>
        </p:spPr>
        <p:txBody>
          <a:bodyPr wrap="square" lIns="0" tIns="0" rIns="0" bIns="0">
            <a:spAutoFit/>
          </a:bodyPr>
          <a:lstStyle/>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San Marino 	59</a:t>
            </a:r>
          </a:p>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Slovakia	59</a:t>
            </a:r>
          </a:p>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Slovenia	59</a:t>
            </a:r>
          </a:p>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Spain	</a:t>
            </a:r>
            <a:r>
              <a:rPr lang="en-GB" sz="1200" dirty="0">
                <a:solidFill>
                  <a:srgbClr val="333D3E"/>
                </a:solidFill>
                <a:latin typeface="Arial Nova Light"/>
                <a:cs typeface="Arial" panose="020B0604020202020204" pitchFamily="34" charset="0"/>
              </a:rPr>
              <a:t>60</a:t>
            </a:r>
            <a:endPar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Sweden	</a:t>
            </a:r>
            <a:r>
              <a:rPr lang="en-GB" sz="1200" dirty="0">
                <a:solidFill>
                  <a:srgbClr val="333D3E"/>
                </a:solidFill>
                <a:latin typeface="Arial Nova Light"/>
                <a:cs typeface="Arial" panose="020B0604020202020204" pitchFamily="34" charset="0"/>
              </a:rPr>
              <a:t>61</a:t>
            </a:r>
            <a:endPar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Switzerland	</a:t>
            </a:r>
            <a:r>
              <a:rPr lang="en-GB" sz="1200" dirty="0">
                <a:solidFill>
                  <a:srgbClr val="333D3E"/>
                </a:solidFill>
                <a:latin typeface="Arial Nova Light"/>
                <a:cs typeface="Arial" panose="020B0604020202020204" pitchFamily="34" charset="0"/>
              </a:rPr>
              <a:t>61</a:t>
            </a:r>
            <a:endPar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400"/>
              </a:spcAft>
              <a:buClrTx/>
              <a:buSzTx/>
              <a:buFontTx/>
              <a:buNone/>
              <a:tabLst>
                <a:tab pos="2379600" algn="r"/>
              </a:tabLst>
              <a:defRPr/>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Tajikistan	62</a:t>
            </a:r>
          </a:p>
          <a:p>
            <a:pPr marL="0" lvl="1">
              <a:spcAft>
                <a:spcPts val="400"/>
              </a:spcAft>
              <a:tabLst>
                <a:tab pos="2379600" algn="r"/>
              </a:tabLst>
            </a:pPr>
            <a:r>
              <a:rPr kumimoji="0" lang="en-GB" sz="1200" b="0" i="0" u="none" strike="noStrike" kern="1200" cap="none" spc="0" normalizeH="0" baseline="0" noProof="0" dirty="0">
                <a:ln>
                  <a:noFill/>
                </a:ln>
                <a:solidFill>
                  <a:srgbClr val="333D3E"/>
                </a:solidFill>
                <a:effectLst/>
                <a:uLnTx/>
                <a:uFillTx/>
                <a:latin typeface="Arial Nova Light"/>
                <a:ea typeface="+mn-ea"/>
                <a:cs typeface="Arial" panose="020B0604020202020204" pitchFamily="34" charset="0"/>
              </a:rPr>
              <a:t>Turkmenistan	64</a:t>
            </a:r>
            <a:endParaRPr lang="en-GB" sz="1200" spc="0" dirty="0">
              <a:latin typeface="+mj-lt"/>
              <a:cs typeface="Arial" panose="020B0604020202020204" pitchFamily="34" charset="0"/>
            </a:endParaRPr>
          </a:p>
          <a:p>
            <a:pPr marL="0" lvl="1" indent="0">
              <a:lnSpc>
                <a:spcPct val="100000"/>
              </a:lnSpc>
              <a:spcBef>
                <a:spcPts val="0"/>
              </a:spcBef>
              <a:spcAft>
                <a:spcPts val="400"/>
              </a:spcAft>
              <a:buNone/>
              <a:tabLst>
                <a:tab pos="2379600" algn="r"/>
              </a:tabLst>
            </a:pPr>
            <a:r>
              <a:rPr lang="en-GB" sz="1200" spc="0" dirty="0">
                <a:latin typeface="+mj-lt"/>
                <a:cs typeface="Arial" panose="020B0604020202020204" pitchFamily="34" charset="0"/>
              </a:rPr>
              <a:t>Ukraine	</a:t>
            </a:r>
            <a:r>
              <a:rPr lang="en-GB" sz="1200" dirty="0">
                <a:latin typeface="+mj-lt"/>
                <a:cs typeface="Arial" panose="020B0604020202020204" pitchFamily="34" charset="0"/>
              </a:rPr>
              <a:t>64</a:t>
            </a:r>
            <a:endParaRPr lang="en-GB" sz="1200" spc="0" dirty="0">
              <a:latin typeface="+mj-lt"/>
              <a:cs typeface="Arial" panose="020B0604020202020204" pitchFamily="34" charset="0"/>
            </a:endParaRPr>
          </a:p>
          <a:p>
            <a:pPr marL="0" lvl="1" indent="0">
              <a:lnSpc>
                <a:spcPct val="100000"/>
              </a:lnSpc>
              <a:spcBef>
                <a:spcPts val="0"/>
              </a:spcBef>
              <a:spcAft>
                <a:spcPts val="400"/>
              </a:spcAft>
              <a:buNone/>
              <a:tabLst>
                <a:tab pos="2379600" algn="r"/>
              </a:tabLst>
            </a:pPr>
            <a:r>
              <a:rPr lang="en-GB" sz="1200" spc="0" dirty="0">
                <a:latin typeface="+mj-lt"/>
                <a:cs typeface="Arial" panose="020B0604020202020204" pitchFamily="34" charset="0"/>
              </a:rPr>
              <a:t>United Kingdom	</a:t>
            </a:r>
            <a:r>
              <a:rPr lang="en-GB" sz="1200" dirty="0">
                <a:latin typeface="+mj-lt"/>
                <a:cs typeface="Arial" panose="020B0604020202020204" pitchFamily="34" charset="0"/>
              </a:rPr>
              <a:t>64</a:t>
            </a:r>
            <a:endParaRPr lang="en-GB" sz="1200" spc="0" dirty="0">
              <a:latin typeface="+mj-lt"/>
              <a:cs typeface="Arial" panose="020B0604020202020204" pitchFamily="34" charset="0"/>
            </a:endParaRPr>
          </a:p>
          <a:p>
            <a:pPr marL="0" lvl="1" indent="0">
              <a:lnSpc>
                <a:spcPct val="100000"/>
              </a:lnSpc>
              <a:spcBef>
                <a:spcPts val="0"/>
              </a:spcBef>
              <a:spcAft>
                <a:spcPts val="400"/>
              </a:spcAft>
              <a:buNone/>
              <a:tabLst>
                <a:tab pos="2379600" algn="r"/>
              </a:tabLst>
            </a:pPr>
            <a:r>
              <a:rPr lang="en-GB" sz="1200" spc="0" dirty="0">
                <a:latin typeface="+mj-lt"/>
                <a:cs typeface="Arial" panose="020B0604020202020204" pitchFamily="34" charset="0"/>
              </a:rPr>
              <a:t>Uzbekistan	</a:t>
            </a:r>
            <a:r>
              <a:rPr lang="en-GB" sz="1200" dirty="0">
                <a:latin typeface="+mj-lt"/>
                <a:cs typeface="Arial" panose="020B0604020202020204" pitchFamily="34" charset="0"/>
              </a:rPr>
              <a:t>66</a:t>
            </a:r>
            <a:endParaRPr lang="en-GB" sz="1200" spc="0" dirty="0">
              <a:latin typeface="+mj-lt"/>
              <a:cs typeface="Arial" panose="020B0604020202020204" pitchFamily="34" charset="0"/>
            </a:endParaRPr>
          </a:p>
        </p:txBody>
      </p:sp>
    </p:spTree>
    <p:extLst>
      <p:ext uri="{BB962C8B-B14F-4D97-AF65-F5344CB8AC3E}">
        <p14:creationId xmlns:p14="http://schemas.microsoft.com/office/powerpoint/2010/main" val="30659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Europe</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46</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1064776926"/>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algn="l" fontAlgn="ctr"/>
                      <a:r>
                        <a:rPr lang="en-GB" sz="1100" b="0" i="0" u="none" strike="noStrike" dirty="0">
                          <a:solidFill>
                            <a:schemeClr val="tx1"/>
                          </a:solidFill>
                          <a:effectLst/>
                          <a:latin typeface="+mn-lt"/>
                        </a:rPr>
                        <a:t>ALBANIA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CREDINS BANK 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CDISALTR</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0"/>
                  </a:ext>
                </a:extLst>
              </a:tr>
              <a:tr h="415059">
                <a:tc>
                  <a:txBody>
                    <a:bodyPr/>
                    <a:lstStyle/>
                    <a:p>
                      <a:pPr algn="l" fontAlgn="ctr"/>
                      <a:r>
                        <a:rPr lang="en-GB" sz="1100" b="0" i="0" u="none" strike="noStrike" dirty="0">
                          <a:solidFill>
                            <a:schemeClr val="tx1"/>
                          </a:solidFill>
                          <a:effectLst/>
                          <a:latin typeface="+mn-lt"/>
                        </a:rPr>
                        <a:t>ALBANIA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AMERICAN BANK OF INVESTMENTS 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EMPOALTR</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2"/>
                  </a:ext>
                </a:extLst>
              </a:tr>
              <a:tr h="415059">
                <a:tc>
                  <a:txBody>
                    <a:bodyPr/>
                    <a:lstStyle/>
                    <a:p>
                      <a:pPr algn="l" fontAlgn="ctr"/>
                      <a:r>
                        <a:rPr lang="en-GB" sz="1100" b="0" i="0" u="none" strike="noStrike" dirty="0">
                          <a:solidFill>
                            <a:schemeClr val="tx1"/>
                          </a:solidFill>
                          <a:effectLst/>
                          <a:latin typeface="+mn-lt"/>
                        </a:rPr>
                        <a:t>ALBANIA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TIRANA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TIRBALTR</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3"/>
                  </a:ext>
                </a:extLst>
              </a:tr>
              <a:tr h="415059">
                <a:tc>
                  <a:txBody>
                    <a:bodyPr/>
                    <a:lstStyle/>
                    <a:p>
                      <a:pPr algn="l" fontAlgn="ctr"/>
                      <a:r>
                        <a:rPr lang="en-GB" sz="1100" b="0" i="0" u="none" strike="noStrike" dirty="0">
                          <a:solidFill>
                            <a:schemeClr val="tx1"/>
                          </a:solidFill>
                          <a:effectLst/>
                          <a:latin typeface="+mn-lt"/>
                        </a:rPr>
                        <a:t>ALBANIA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BANKA KOMBETARE TREGTARE SH.A.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NCBAALTX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4077756069"/>
                  </a:ext>
                </a:extLst>
              </a:tr>
              <a:tr h="415059">
                <a:tc>
                  <a:txBody>
                    <a:bodyPr/>
                    <a:lstStyle/>
                    <a:p>
                      <a:pPr algn="l" fontAlgn="ctr"/>
                      <a:r>
                        <a:rPr lang="en-GB" sz="1100" b="0" i="0" u="none" strike="noStrike" dirty="0">
                          <a:solidFill>
                            <a:schemeClr val="tx1"/>
                          </a:solidFill>
                          <a:effectLst/>
                          <a:latin typeface="+mn-lt"/>
                        </a:rPr>
                        <a:t>ALBANIA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UNION BANK SH.A.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UNALALTR</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762103968"/>
                  </a:ext>
                </a:extLst>
              </a:tr>
              <a:tr h="415059">
                <a:tc>
                  <a:txBody>
                    <a:bodyPr/>
                    <a:lstStyle/>
                    <a:p>
                      <a:pPr algn="l" fontAlgn="ctr"/>
                      <a:r>
                        <a:rPr lang="en-GB" sz="1100" b="0" i="0" u="none" strike="noStrike" dirty="0">
                          <a:solidFill>
                            <a:schemeClr val="tx1"/>
                          </a:solidFill>
                          <a:effectLst/>
                          <a:latin typeface="+mn-lt"/>
                        </a:rPr>
                        <a:t>ANDORRA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CREDIT ANDORRA, 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CRDAADAD</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54783693"/>
                  </a:ext>
                </a:extLst>
              </a:tr>
              <a:tr h="415059">
                <a:tc>
                  <a:txBody>
                    <a:bodyPr/>
                    <a:lstStyle/>
                    <a:p>
                      <a:pPr algn="l" fontAlgn="ctr"/>
                      <a:r>
                        <a:rPr lang="en-GB" sz="1100" b="0" i="0" u="none" strike="noStrike" dirty="0">
                          <a:solidFill>
                            <a:schemeClr val="tx1"/>
                          </a:solidFill>
                          <a:effectLst/>
                          <a:latin typeface="+mn-lt"/>
                        </a:rPr>
                        <a:t>ARMENIA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CENTRAL BANK OF ARMENIA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CBRAAM22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284170376"/>
                  </a:ext>
                </a:extLst>
              </a:tr>
              <a:tr h="415059">
                <a:tc>
                  <a:txBody>
                    <a:bodyPr/>
                    <a:lstStyle/>
                    <a:p>
                      <a:pPr algn="l" fontAlgn="ctr"/>
                      <a:r>
                        <a:rPr lang="en-GB" sz="1100" b="0" i="0" u="none" strike="noStrike" dirty="0">
                          <a:solidFill>
                            <a:schemeClr val="tx1"/>
                          </a:solidFill>
                          <a:effectLst/>
                          <a:latin typeface="+mn-lt"/>
                        </a:rPr>
                        <a:t>ARMENIA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EVOCABANK CJSC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PRMLAM22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333D3E"/>
                          </a:solidFill>
                          <a:effectLst/>
                          <a:uLnTx/>
                          <a:uFillTx/>
                          <a:latin typeface="Arial Nova"/>
                          <a:ea typeface="+mn-ea"/>
                          <a:cs typeface="+mn-cs"/>
                        </a:rPr>
                        <a:t>ARMENIA</a:t>
                      </a:r>
                      <a:endParaRPr kumimoji="0" lang="en-GB" sz="1100" b="0" i="0" u="none" strike="noStrike" kern="1200" cap="none" spc="0" normalizeH="0" baseline="0" noProof="0" dirty="0">
                        <a:ln>
                          <a:noFill/>
                        </a:ln>
                        <a:solidFill>
                          <a:srgbClr val="333D3E"/>
                        </a:solidFill>
                        <a:effectLst/>
                        <a:uLnTx/>
                        <a:uFillTx/>
                        <a:latin typeface="Arial Nova"/>
                        <a:ea typeface="+mn-ea"/>
                        <a:cs typeface="+mn-cs"/>
                      </a:endParaRP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AMERIABANK CJSC (FORMERLY ARMIMPEXBANK)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ARMIAM22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66163121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333D3E"/>
                          </a:solidFill>
                          <a:effectLst/>
                          <a:uLnTx/>
                          <a:uFillTx/>
                          <a:latin typeface="Arial Nova"/>
                          <a:ea typeface="+mn-ea"/>
                          <a:cs typeface="+mn-cs"/>
                        </a:rPr>
                        <a:t>ARMENIA</a:t>
                      </a:r>
                      <a:endParaRPr kumimoji="0" lang="en-GB" sz="1100" b="0" i="0" u="none" strike="noStrike" kern="1200" cap="none" spc="0" normalizeH="0" baseline="0" noProof="0" dirty="0">
                        <a:ln>
                          <a:noFill/>
                        </a:ln>
                        <a:solidFill>
                          <a:srgbClr val="333D3E"/>
                        </a:solidFill>
                        <a:effectLst/>
                        <a:uLnTx/>
                        <a:uFillTx/>
                        <a:latin typeface="Arial Nova"/>
                        <a:ea typeface="+mn-ea"/>
                        <a:cs typeface="+mn-cs"/>
                      </a:endParaRP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ARMSWISSBANK CJSC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ARSJAM22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557067007"/>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657142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Europe</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47</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2025691538"/>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ARMENIA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UNIBANK O.J.S.C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UNIJAM22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541715152"/>
                  </a:ext>
                </a:extLst>
              </a:tr>
              <a:tr h="415059">
                <a:tc>
                  <a:txBody>
                    <a:bodyPr/>
                    <a:lstStyle/>
                    <a:p>
                      <a:pPr algn="l" fontAlgn="ctr"/>
                      <a:r>
                        <a:rPr lang="en-GB" sz="1100" b="0" i="0" u="none" strike="noStrike" dirty="0">
                          <a:solidFill>
                            <a:schemeClr val="tx1"/>
                          </a:solidFill>
                          <a:effectLst/>
                          <a:latin typeface="+mn-lt"/>
                        </a:rPr>
                        <a:t>AZERBAIJAN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PREMIUM BANK OJSC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AZALAZ22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5"/>
                  </a:ext>
                </a:extLst>
              </a:tr>
              <a:tr h="415059">
                <a:tc>
                  <a:txBody>
                    <a:bodyPr/>
                    <a:lstStyle/>
                    <a:p>
                      <a:pPr algn="l" fontAlgn="ctr"/>
                      <a:r>
                        <a:rPr lang="en-GB" sz="1100" b="0" i="0" u="none" strike="noStrike" dirty="0">
                          <a:solidFill>
                            <a:schemeClr val="tx1"/>
                          </a:solidFill>
                          <a:effectLst/>
                          <a:latin typeface="+mn-lt"/>
                        </a:rPr>
                        <a:t>AZERBAIJAN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EXPRESSBANK OPEN JOINT STOCK COMPANY</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AZENAZ22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6"/>
                  </a:ext>
                </a:extLst>
              </a:tr>
              <a:tr h="415059">
                <a:tc>
                  <a:txBody>
                    <a:bodyPr/>
                    <a:lstStyle/>
                    <a:p>
                      <a:pPr algn="l" fontAlgn="ctr"/>
                      <a:r>
                        <a:rPr lang="en-GB" sz="1100" b="0" i="0" u="none" strike="noStrike" dirty="0">
                          <a:solidFill>
                            <a:schemeClr val="tx1"/>
                          </a:solidFill>
                          <a:effectLst/>
                          <a:latin typeface="+mn-lt"/>
                        </a:rPr>
                        <a:t>AZERBAIJAN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RABITABANK OPEN JOINT STOCK COMPANY</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RBTAAZ22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890991984"/>
                  </a:ext>
                </a:extLst>
              </a:tr>
              <a:tr h="415059">
                <a:tc>
                  <a:txBody>
                    <a:bodyPr/>
                    <a:lstStyle/>
                    <a:p>
                      <a:pPr algn="l" fontAlgn="ctr"/>
                      <a:r>
                        <a:rPr lang="en-GB" sz="1100" b="0" i="0" u="none" strike="noStrike" dirty="0">
                          <a:solidFill>
                            <a:schemeClr val="tx1"/>
                          </a:solidFill>
                          <a:effectLst/>
                          <a:latin typeface="+mn-lt"/>
                        </a:rPr>
                        <a:t>AZERBAIJAN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KAPITAL BANK OPEN JOINT STOCK COMPANY</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AIIBAZ2X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83942936"/>
                  </a:ext>
                </a:extLst>
              </a:tr>
              <a:tr h="415059">
                <a:tc>
                  <a:txBody>
                    <a:bodyPr/>
                    <a:lstStyle/>
                    <a:p>
                      <a:pPr algn="l" fontAlgn="ctr"/>
                      <a:r>
                        <a:rPr lang="en-GB" sz="1100" b="0" i="0" u="none" strike="noStrike" dirty="0">
                          <a:solidFill>
                            <a:schemeClr val="tx1"/>
                          </a:solidFill>
                          <a:effectLst/>
                          <a:latin typeface="+mn-lt"/>
                        </a:rPr>
                        <a:t>AZERBAIJAN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"BANK RESPUBLIKA" OPEN JOINT STOCK COMPANY</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BRESAZ22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4281163595"/>
                  </a:ext>
                </a:extLst>
              </a:tr>
              <a:tr h="415059">
                <a:tc>
                  <a:txBody>
                    <a:bodyPr/>
                    <a:lstStyle/>
                    <a:p>
                      <a:pPr algn="l" fontAlgn="ctr"/>
                      <a:r>
                        <a:rPr lang="en-GB" sz="1100" b="0" i="0" u="none" strike="noStrike" dirty="0">
                          <a:solidFill>
                            <a:schemeClr val="tx1"/>
                          </a:solidFill>
                          <a:effectLst/>
                          <a:latin typeface="+mn-lt"/>
                        </a:rPr>
                        <a:t>AZERBAIJAN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UNIBANK CB OJSC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UBAZAZ22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586619760"/>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BELGIUM</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BANQUE ENI 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ENIBBEBB</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7"/>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BELGIUM</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BANK J. VAN BREDA AND CO NV</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JVBABE22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188863857"/>
                  </a:ext>
                </a:extLst>
              </a:tr>
              <a:tr h="415059">
                <a:tc>
                  <a:txBody>
                    <a:bodyPr/>
                    <a:lstStyle/>
                    <a:p>
                      <a:pPr algn="l" fontAlgn="ctr"/>
                      <a:r>
                        <a:rPr lang="en-GB" sz="1100" b="0" i="0" u="none" strike="noStrike" dirty="0">
                          <a:solidFill>
                            <a:schemeClr val="tx1"/>
                          </a:solidFill>
                          <a:effectLst/>
                          <a:latin typeface="+mn-lt"/>
                        </a:rPr>
                        <a:t>BOSNIA AND HERZEGOVINA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SPARKASSE BANK DD BIH</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ABSBBA22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236038860"/>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201440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Europe</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48</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796192660"/>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algn="l" fontAlgn="ctr"/>
                      <a:r>
                        <a:rPr lang="en-GB" sz="1100" b="0" i="0" u="none" strike="noStrike" dirty="0">
                          <a:solidFill>
                            <a:schemeClr val="tx1"/>
                          </a:solidFill>
                          <a:effectLst/>
                          <a:latin typeface="+mn-lt"/>
                        </a:rPr>
                        <a:t>BOSNIA AND HERZEGOVINA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MF BANKA A.D. BANJA LUKA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MFBLBA22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2"/>
                  </a:ext>
                </a:extLst>
              </a:tr>
              <a:tr h="415059">
                <a:tc>
                  <a:txBody>
                    <a:bodyPr/>
                    <a:lstStyle/>
                    <a:p>
                      <a:pPr algn="l" fontAlgn="ctr"/>
                      <a:r>
                        <a:rPr lang="en-GB" sz="1100" b="0" i="0" u="none" strike="noStrike" dirty="0">
                          <a:solidFill>
                            <a:schemeClr val="tx1"/>
                          </a:solidFill>
                          <a:effectLst/>
                          <a:latin typeface="+mn-lt"/>
                        </a:rPr>
                        <a:t>BOSNIA AND HERZEGOVINA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NOVA BANKA AD BANJALUKA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NOBIBA22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BOSNIA AND HERZEGOVINA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NASA BANKA A.D. BIJELJINA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PAVLBA22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31306612"/>
                  </a:ext>
                </a:extLst>
              </a:tr>
              <a:tr h="415059">
                <a:tc>
                  <a:txBody>
                    <a:bodyPr/>
                    <a:lstStyle/>
                    <a:p>
                      <a:pPr algn="l" fontAlgn="ctr"/>
                      <a:r>
                        <a:rPr lang="en-GB" sz="1100" b="0" i="0" u="none" strike="noStrike" dirty="0">
                          <a:solidFill>
                            <a:schemeClr val="tx1"/>
                          </a:solidFill>
                          <a:effectLst/>
                          <a:latin typeface="+mn-lt"/>
                        </a:rPr>
                        <a:t>BULGARIA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BULGARIAN-AMERICAN CREDIT BANK AD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BGUSBGSF</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284170376"/>
                  </a:ext>
                </a:extLst>
              </a:tr>
              <a:tr h="415059">
                <a:tc>
                  <a:txBody>
                    <a:bodyPr/>
                    <a:lstStyle/>
                    <a:p>
                      <a:pPr algn="l" fontAlgn="ctr"/>
                      <a:r>
                        <a:rPr lang="en-GB" sz="1100" b="0" i="0" u="none" strike="noStrike" dirty="0">
                          <a:solidFill>
                            <a:schemeClr val="tx1"/>
                          </a:solidFill>
                          <a:effectLst/>
                          <a:latin typeface="+mn-lt"/>
                        </a:rPr>
                        <a:t>BULGARIA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ALLIANZ BANK BULGARIA AD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BUINBGSF</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4"/>
                  </a:ext>
                </a:extLst>
              </a:tr>
              <a:tr h="415059">
                <a:tc>
                  <a:txBody>
                    <a:bodyPr/>
                    <a:lstStyle/>
                    <a:p>
                      <a:pPr algn="l" fontAlgn="ctr"/>
                      <a:r>
                        <a:rPr lang="en-GB" sz="1100" b="0" i="0" u="none" strike="noStrike" dirty="0">
                          <a:solidFill>
                            <a:schemeClr val="tx1"/>
                          </a:solidFill>
                          <a:effectLst/>
                          <a:latin typeface="+mn-lt"/>
                        </a:rPr>
                        <a:t>BULGARIA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TOKUDA BANK AD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CREXBGSF</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5"/>
                  </a:ext>
                </a:extLst>
              </a:tr>
              <a:tr h="415059">
                <a:tc>
                  <a:txBody>
                    <a:bodyPr/>
                    <a:lstStyle/>
                    <a:p>
                      <a:pPr algn="l" fontAlgn="ctr"/>
                      <a:r>
                        <a:rPr lang="en-GB" sz="1100" b="0" i="0" u="none" strike="noStrike" dirty="0">
                          <a:solidFill>
                            <a:schemeClr val="tx1"/>
                          </a:solidFill>
                          <a:effectLst/>
                          <a:latin typeface="+mn-lt"/>
                        </a:rPr>
                        <a:t>BULGARIA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INVESTBANK JSC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IORTBGSF</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6"/>
                  </a:ext>
                </a:extLst>
              </a:tr>
              <a:tr h="415059">
                <a:tc>
                  <a:txBody>
                    <a:bodyPr/>
                    <a:lstStyle/>
                    <a:p>
                      <a:pPr algn="l" fontAlgn="ctr"/>
                      <a:r>
                        <a:rPr lang="en-GB" sz="1100" b="0" i="0" u="none" strike="noStrike" dirty="0">
                          <a:solidFill>
                            <a:schemeClr val="tx1"/>
                          </a:solidFill>
                          <a:effectLst/>
                          <a:latin typeface="+mn-lt"/>
                        </a:rPr>
                        <a:t>BULGARIA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TBI BANK EAD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TBIBBGSF</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121841677"/>
                  </a:ext>
                </a:extLst>
              </a:tr>
              <a:tr h="415059">
                <a:tc>
                  <a:txBody>
                    <a:bodyPr/>
                    <a:lstStyle/>
                    <a:p>
                      <a:pPr algn="l" fontAlgn="ctr"/>
                      <a:r>
                        <a:rPr lang="en-GB" sz="1100" b="0" i="0" u="none" strike="noStrike" dirty="0">
                          <a:solidFill>
                            <a:schemeClr val="tx1"/>
                          </a:solidFill>
                          <a:effectLst/>
                          <a:latin typeface="+mn-lt"/>
                        </a:rPr>
                        <a:t>CROATIA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PARTNER BANKA D.D. ZAGREB</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PAZGHR2X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740286240"/>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CYPRUS</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ANCORIA BANK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ANCOCY2N</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656167581"/>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100653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Europe</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49</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884845544"/>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algn="l" fontAlgn="ctr"/>
                      <a:r>
                        <a:rPr lang="en-GB" sz="1100" b="0" i="0" u="none" strike="noStrike" dirty="0">
                          <a:solidFill>
                            <a:schemeClr val="tx1"/>
                          </a:solidFill>
                          <a:effectLst/>
                          <a:latin typeface="+mn-lt"/>
                        </a:rPr>
                        <a:t>CYPRUS</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ECOMMBX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ECBXCY2N</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0"/>
                  </a:ext>
                </a:extLst>
              </a:tr>
              <a:tr h="415059">
                <a:tc>
                  <a:txBody>
                    <a:bodyPr/>
                    <a:lstStyle/>
                    <a:p>
                      <a:pPr algn="l" fontAlgn="ctr"/>
                      <a:r>
                        <a:rPr lang="en-GB" sz="1100" b="0" i="0" u="none" strike="noStrike" dirty="0">
                          <a:solidFill>
                            <a:schemeClr val="tx1"/>
                          </a:solidFill>
                          <a:effectLst/>
                          <a:latin typeface="+mn-lt"/>
                        </a:rPr>
                        <a:t>CZECHIA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CITFIN, SPORITELNI DRUZSTVO</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CITFCZPP</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2"/>
                  </a:ext>
                </a:extLst>
              </a:tr>
              <a:tr h="415059">
                <a:tc>
                  <a:txBody>
                    <a:bodyPr/>
                    <a:lstStyle/>
                    <a:p>
                      <a:pPr algn="l" fontAlgn="ctr"/>
                      <a:r>
                        <a:rPr lang="en-GB" sz="1100" b="0" i="0" u="none" strike="noStrike" dirty="0">
                          <a:solidFill>
                            <a:schemeClr val="tx1"/>
                          </a:solidFill>
                          <a:effectLst/>
                          <a:latin typeface="+mn-lt"/>
                        </a:rPr>
                        <a:t>DENMARK</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SAXOBANK A/S</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SAXODKKK</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DENMARK</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DANSKE BANK A/S</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DABADKKK</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6509514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FINLAND</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NORDEA BANK ABP</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NDEAFIHH</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987153747"/>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FINLAND</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OP CORPORATE BANK PLC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OKOYFIHH</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744331062"/>
                  </a:ext>
                </a:extLst>
              </a:tr>
              <a:tr h="415059">
                <a:tc>
                  <a:txBody>
                    <a:bodyPr/>
                    <a:lstStyle/>
                    <a:p>
                      <a:pPr algn="l" fontAlgn="ctr"/>
                      <a:r>
                        <a:rPr lang="en-GB" sz="1100" b="0" i="0" u="none" strike="noStrike" dirty="0">
                          <a:solidFill>
                            <a:schemeClr val="tx1"/>
                          </a:solidFill>
                          <a:effectLst/>
                          <a:latin typeface="+mn-lt"/>
                        </a:rPr>
                        <a:t>FRANCE</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CREDIT AGRICOLE 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AGRIFRPP</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284170376"/>
                  </a:ext>
                </a:extLst>
              </a:tr>
              <a:tr h="415059">
                <a:tc>
                  <a:txBody>
                    <a:bodyPr/>
                    <a:lstStyle/>
                    <a:p>
                      <a:pPr algn="l" fontAlgn="ctr"/>
                      <a:r>
                        <a:rPr lang="en-GB" sz="1100" b="0" i="0" u="none" strike="noStrike" dirty="0">
                          <a:solidFill>
                            <a:schemeClr val="tx1"/>
                          </a:solidFill>
                          <a:effectLst/>
                          <a:latin typeface="+mn-lt"/>
                        </a:rPr>
                        <a:t>FRANCE</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BNP PARIBAS</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BNPAFRPP</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100311375"/>
                  </a:ext>
                </a:extLst>
              </a:tr>
              <a:tr h="415059">
                <a:tc>
                  <a:txBody>
                    <a:bodyPr/>
                    <a:lstStyle/>
                    <a:p>
                      <a:pPr algn="l" fontAlgn="ctr"/>
                      <a:r>
                        <a:rPr lang="en-GB" sz="1100" b="0" i="0" u="none" strike="noStrike" dirty="0">
                          <a:solidFill>
                            <a:schemeClr val="tx1"/>
                          </a:solidFill>
                          <a:effectLst/>
                          <a:latin typeface="+mn-lt"/>
                        </a:rPr>
                        <a:t>FRANCE</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CAISSE DES DEPOTS ET CONSIGNATIONS</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CDCGFRPP</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141531973"/>
                  </a:ext>
                </a:extLst>
              </a:tr>
              <a:tr h="415059">
                <a:tc>
                  <a:txBody>
                    <a:bodyPr/>
                    <a:lstStyle/>
                    <a:p>
                      <a:pPr algn="l" fontAlgn="ctr"/>
                      <a:r>
                        <a:rPr lang="en-GB" sz="1100" b="0" i="0" u="none" strike="noStrike" dirty="0">
                          <a:solidFill>
                            <a:schemeClr val="tx1"/>
                          </a:solidFill>
                          <a:effectLst/>
                          <a:latin typeface="+mn-lt"/>
                        </a:rPr>
                        <a:t>FRANCE</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BANQUE DELUBAC ET CIE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DELUFR22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3196564"/>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232501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Swift Go live community</a:t>
            </a:r>
          </a:p>
          <a:p>
            <a:pPr lvl="1"/>
            <a:r>
              <a:rPr lang="en-GB" dirty="0"/>
              <a:t>Asia Pacific</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5</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199443646"/>
              </p:ext>
            </p:extLst>
          </p:nvPr>
        </p:nvGraphicFramePr>
        <p:xfrm>
          <a:off x="2067185" y="1905001"/>
          <a:ext cx="9737466" cy="4220040"/>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0">
                <a:tc>
                  <a:txBody>
                    <a:bodyPr/>
                    <a:lstStyle/>
                    <a:p>
                      <a:pPr algn="l" fontAlgn="b"/>
                      <a:r>
                        <a:rPr lang="en-GB" sz="1100" b="1" i="0" u="none" strike="noStrike" dirty="0">
                          <a:solidFill>
                            <a:schemeClr val="accent1"/>
                          </a:solidFill>
                          <a:effectLst/>
                          <a:latin typeface="+mn-lt"/>
                        </a:rPr>
                        <a:t>Country</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1" i="0" u="none" strike="noStrike" dirty="0">
                          <a:solidFill>
                            <a:schemeClr val="accent1"/>
                          </a:solidFill>
                          <a:effectLst/>
                          <a:latin typeface="+mn-lt"/>
                        </a:rPr>
                        <a:t>Account name</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1" i="0" u="none" strike="noStrike" dirty="0">
                          <a:solidFill>
                            <a:schemeClr val="accent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6880626"/>
                  </a:ext>
                </a:extLst>
              </a:tr>
              <a:tr h="0">
                <a:tc>
                  <a:txBody>
                    <a:bodyPr/>
                    <a:lstStyle/>
                    <a:p>
                      <a:pPr algn="l" fontAlgn="ctr"/>
                      <a:r>
                        <a:rPr lang="en-GB" sz="1100" b="0" i="0" u="none" strike="noStrike" dirty="0">
                          <a:solidFill>
                            <a:schemeClr val="accent1"/>
                          </a:solidFill>
                          <a:effectLst/>
                          <a:latin typeface="+mn-lt"/>
                        </a:rPr>
                        <a:t>CAMBODIA</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ACLEDA BANK PLC</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ACLBKHPP</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algn="l" fontAlgn="ctr"/>
                      <a:r>
                        <a:rPr lang="en-GB" sz="1100" b="0" i="0" u="none" strike="noStrike" dirty="0">
                          <a:solidFill>
                            <a:schemeClr val="accent1"/>
                          </a:solidFill>
                          <a:effectLst/>
                          <a:latin typeface="+mn-lt"/>
                        </a:rPr>
                        <a:t>CAMBODIA</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CAMBODIA POST BANK PLC.</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CPBPKHP2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algn="l" fontAlgn="ctr"/>
                      <a:r>
                        <a:rPr lang="en-GB" sz="1100" b="0" i="0" u="none" strike="noStrike" dirty="0">
                          <a:solidFill>
                            <a:schemeClr val="accent1"/>
                          </a:solidFill>
                          <a:effectLst/>
                          <a:latin typeface="+mn-lt"/>
                        </a:rPr>
                        <a:t>CHINA</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BANK OF BEIJING</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BJCNCNBJ</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pPr algn="l" fontAlgn="ctr"/>
                      <a:r>
                        <a:rPr lang="en-GB" sz="1100" b="0" i="0" u="none" strike="noStrike" dirty="0">
                          <a:solidFill>
                            <a:schemeClr val="accent1"/>
                          </a:solidFill>
                          <a:effectLst/>
                          <a:latin typeface="+mn-lt"/>
                        </a:rPr>
                        <a:t>CHINA</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BANK OF DONGGUAN CO., LTD</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DGCBCN22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4170376"/>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accent1"/>
                          </a:solidFill>
                          <a:effectLst/>
                          <a:latin typeface="+mn-lt"/>
                        </a:rPr>
                        <a:t>CHINA</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BANK OF JIANGSU CO., LTD</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BOJSCNBN</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1810816"/>
                  </a:ext>
                </a:extLst>
              </a:tr>
              <a:tr h="0">
                <a:tc>
                  <a:txBody>
                    <a:bodyPr/>
                    <a:lstStyle/>
                    <a:p>
                      <a:pPr algn="l" fontAlgn="ctr"/>
                      <a:r>
                        <a:rPr lang="en-GB" sz="1100" b="0" i="0" u="none" strike="noStrike" dirty="0">
                          <a:solidFill>
                            <a:schemeClr val="accent1"/>
                          </a:solidFill>
                          <a:effectLst/>
                          <a:latin typeface="+mn-lt"/>
                        </a:rPr>
                        <a:t>CHINA</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CHINA MINSHENG BANKING CORPORATION, LIMITED</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MSBCCNBJ</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5921360"/>
                  </a:ext>
                </a:extLst>
              </a:tr>
              <a:tr h="0">
                <a:tc>
                  <a:txBody>
                    <a:bodyPr/>
                    <a:lstStyle/>
                    <a:p>
                      <a:pPr algn="l" fontAlgn="ctr"/>
                      <a:r>
                        <a:rPr lang="en-GB" sz="1100" b="0" i="0" u="none" strike="noStrike" dirty="0">
                          <a:solidFill>
                            <a:schemeClr val="accent1"/>
                          </a:solidFill>
                          <a:effectLst/>
                          <a:latin typeface="+mn-lt"/>
                        </a:rPr>
                        <a:t>CHINA</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SHANGHAI PUDONG DEVELOPMENT BANK</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SPDBCNSH</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4500800"/>
                  </a:ext>
                </a:extLst>
              </a:tr>
              <a:tr h="0">
                <a:tc>
                  <a:txBody>
                    <a:bodyPr/>
                    <a:lstStyle/>
                    <a:p>
                      <a:pPr algn="l" fontAlgn="ctr"/>
                      <a:r>
                        <a:rPr lang="en-GB" sz="1100" b="0" i="0" u="none" strike="noStrike" dirty="0">
                          <a:solidFill>
                            <a:schemeClr val="accent1"/>
                          </a:solidFill>
                          <a:effectLst/>
                          <a:latin typeface="+mn-lt"/>
                        </a:rPr>
                        <a:t>CHINA</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ZHEJIANG E-COMMERCE BANK CO., LTD.</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ZHECCNBB</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168439"/>
                  </a:ext>
                </a:extLst>
              </a:tr>
              <a:tr h="0">
                <a:tc>
                  <a:txBody>
                    <a:bodyPr/>
                    <a:lstStyle/>
                    <a:p>
                      <a:pPr algn="l" fontAlgn="ctr"/>
                      <a:r>
                        <a:rPr lang="en-GB" sz="1100" b="0" i="0" u="none" strike="noStrike" dirty="0">
                          <a:solidFill>
                            <a:schemeClr val="accent1"/>
                          </a:solidFill>
                          <a:effectLst/>
                          <a:latin typeface="+mn-lt"/>
                        </a:rPr>
                        <a:t>CHINA</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ZHEJIANG RURAL COMMERCIAL UNITED BANK CO.,LTD.</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ZJRCCN2N</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2486628"/>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accent1"/>
                          </a:solidFill>
                          <a:effectLst/>
                          <a:latin typeface="+mn-lt"/>
                        </a:rPr>
                        <a:t>CHINA</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accent1"/>
                          </a:solidFill>
                          <a:effectLst/>
                          <a:latin typeface="+mn-lt"/>
                        </a:rPr>
                        <a:t>BANK OF NINGBO</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accent1"/>
                          </a:solidFill>
                          <a:effectLst/>
                          <a:latin typeface="+mn-lt"/>
                        </a:rPr>
                        <a:t>BKNBCN2N</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8593728"/>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accent1"/>
                  </a:solidFill>
                  <a:latin typeface="+mj-lt"/>
                </a:rPr>
                <a:t>Contents</a:t>
              </a:r>
            </a:p>
          </p:txBody>
        </p:sp>
      </p:grpSp>
    </p:spTree>
    <p:extLst>
      <p:ext uri="{BB962C8B-B14F-4D97-AF65-F5344CB8AC3E}">
        <p14:creationId xmlns:p14="http://schemas.microsoft.com/office/powerpoint/2010/main" val="237533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Europe</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50</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1803719426"/>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algn="l" fontAlgn="ctr"/>
                      <a:r>
                        <a:rPr lang="en-GB" sz="1100" b="0" i="0" u="none" strike="noStrike" dirty="0">
                          <a:solidFill>
                            <a:schemeClr val="tx1"/>
                          </a:solidFill>
                          <a:effectLst/>
                          <a:latin typeface="+mn-lt"/>
                        </a:rPr>
                        <a:t>FRANCE</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SOCIETE GENERALE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SOGEFRPP</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566879159"/>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GEORGIA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JSC BANK OF GEORGIA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BAGAGE22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500417620"/>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GEORGIA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JSC BASISBANK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CBASGE22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54010496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GEORGIA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SILK BANK JSC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DISNGE22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0"/>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GEORGIA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JSC – TBC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TBCBGE22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712150182"/>
                  </a:ext>
                </a:extLst>
              </a:tr>
              <a:tr h="415059">
                <a:tc>
                  <a:txBody>
                    <a:bodyPr/>
                    <a:lstStyle/>
                    <a:p>
                      <a:pPr algn="l" fontAlgn="ctr"/>
                      <a:r>
                        <a:rPr lang="en-GB" sz="1100" b="0" i="0" u="none" strike="noStrike" dirty="0">
                          <a:solidFill>
                            <a:schemeClr val="tx1"/>
                          </a:solidFill>
                          <a:effectLst/>
                          <a:latin typeface="+mn-lt"/>
                        </a:rPr>
                        <a:t>GERMANY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DEUTSCHE BANK AG</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DEUTDEFF</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2"/>
                  </a:ext>
                </a:extLst>
              </a:tr>
              <a:tr h="415059">
                <a:tc>
                  <a:txBody>
                    <a:bodyPr/>
                    <a:lstStyle/>
                    <a:p>
                      <a:pPr algn="l" fontAlgn="ctr"/>
                      <a:r>
                        <a:rPr lang="en-GB" sz="1100" b="0" i="0" u="none" strike="noStrike" dirty="0">
                          <a:solidFill>
                            <a:schemeClr val="tx1"/>
                          </a:solidFill>
                          <a:effectLst/>
                          <a:latin typeface="+mn-lt"/>
                        </a:rPr>
                        <a:t>GERMANY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EUROPEAN BANK FOR FINANCIAL SERVICES GMBH (EBASE)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EBSGDEMX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3"/>
                  </a:ext>
                </a:extLst>
              </a:tr>
              <a:tr h="415059">
                <a:tc>
                  <a:txBody>
                    <a:bodyPr/>
                    <a:lstStyle/>
                    <a:p>
                      <a:pPr algn="l" fontAlgn="ctr"/>
                      <a:r>
                        <a:rPr lang="en-GB" sz="1100" b="0" i="0" u="none" strike="noStrike" dirty="0">
                          <a:solidFill>
                            <a:schemeClr val="tx1"/>
                          </a:solidFill>
                          <a:effectLst/>
                          <a:latin typeface="+mn-lt"/>
                        </a:rPr>
                        <a:t>GERMANY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FLATEXDEGIRO BANK AG</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BIWBDE33</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656469056"/>
                  </a:ext>
                </a:extLst>
              </a:tr>
              <a:tr h="415059">
                <a:tc>
                  <a:txBody>
                    <a:bodyPr/>
                    <a:lstStyle/>
                    <a:p>
                      <a:pPr algn="l" fontAlgn="ctr"/>
                      <a:r>
                        <a:rPr lang="en-GB" sz="1100" b="0" i="0" u="none" strike="noStrike" dirty="0">
                          <a:solidFill>
                            <a:schemeClr val="tx1"/>
                          </a:solidFill>
                          <a:effectLst/>
                          <a:latin typeface="+mn-lt"/>
                        </a:rPr>
                        <a:t>GERMANY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SPARKASSE BREMEN AG, DIE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SBREDE22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487521867"/>
                  </a:ext>
                </a:extLst>
              </a:tr>
              <a:tr h="415059">
                <a:tc>
                  <a:txBody>
                    <a:bodyPr/>
                    <a:lstStyle/>
                    <a:p>
                      <a:pPr algn="l" fontAlgn="ctr"/>
                      <a:r>
                        <a:rPr lang="en-GB" sz="1100" b="0" i="0" u="none" strike="noStrike" dirty="0">
                          <a:solidFill>
                            <a:schemeClr val="tx1"/>
                          </a:solidFill>
                          <a:effectLst/>
                          <a:latin typeface="+mn-lt"/>
                        </a:rPr>
                        <a:t>GIBRALTAR</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XAPO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XAPOGIGI</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079519256"/>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1965700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Europe</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51</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2300325080"/>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algn="l" fontAlgn="ctr"/>
                      <a:r>
                        <a:rPr lang="en-GB" sz="1100" b="0" i="0" u="none" strike="noStrike" dirty="0">
                          <a:solidFill>
                            <a:schemeClr val="tx1"/>
                          </a:solidFill>
                          <a:effectLst/>
                          <a:latin typeface="+mn-lt"/>
                        </a:rPr>
                        <a:t>GREECE</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NATIONAL BANK OF GREECE 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ETHNGRAA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284170376"/>
                  </a:ext>
                </a:extLst>
              </a:tr>
              <a:tr h="415059">
                <a:tc>
                  <a:txBody>
                    <a:bodyPr/>
                    <a:lstStyle/>
                    <a:p>
                      <a:pPr algn="l" fontAlgn="ctr"/>
                      <a:r>
                        <a:rPr lang="en-GB" sz="1100" b="0" i="0" u="none" strike="noStrike" dirty="0">
                          <a:solidFill>
                            <a:schemeClr val="tx1"/>
                          </a:solidFill>
                          <a:effectLst/>
                          <a:latin typeface="+mn-lt"/>
                        </a:rPr>
                        <a:t>GREECE</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PIRAEUS BANK 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PIRBGRAA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4"/>
                  </a:ext>
                </a:extLst>
              </a:tr>
              <a:tr h="415059">
                <a:tc>
                  <a:txBody>
                    <a:bodyPr/>
                    <a:lstStyle/>
                    <a:p>
                      <a:pPr algn="l" fontAlgn="ctr"/>
                      <a:r>
                        <a:rPr lang="en-GB" sz="1100" b="0" i="0" u="none" strike="noStrike" dirty="0">
                          <a:solidFill>
                            <a:schemeClr val="tx1"/>
                          </a:solidFill>
                          <a:effectLst/>
                          <a:latin typeface="+mn-lt"/>
                        </a:rPr>
                        <a:t>GUERNSEY C.I.</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ROTHSCHILD AND CO BANK INTERNATIONAL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ROTHGGSP</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5992866"/>
                  </a:ext>
                </a:extLst>
              </a:tr>
              <a:tr h="415059">
                <a:tc>
                  <a:txBody>
                    <a:bodyPr/>
                    <a:lstStyle/>
                    <a:p>
                      <a:pPr algn="l" fontAlgn="ctr"/>
                      <a:r>
                        <a:rPr lang="en-GB" sz="1100" b="0" i="0" u="none" strike="noStrike">
                          <a:solidFill>
                            <a:schemeClr val="tx1"/>
                          </a:solidFill>
                          <a:effectLst/>
                          <a:latin typeface="+mn-lt"/>
                        </a:rPr>
                        <a:t>ICELAND</a:t>
                      </a:r>
                      <a:endParaRPr lang="en-GB" sz="1100" b="0" i="0" u="none" strike="noStrike" dirty="0">
                        <a:solidFill>
                          <a:schemeClr val="tx1"/>
                        </a:solidFill>
                        <a:effectLst/>
                        <a:latin typeface="+mn-lt"/>
                      </a:endParaRP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ARION BANK HF</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ESJAISRE</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141975276"/>
                  </a:ext>
                </a:extLst>
              </a:tr>
              <a:tr h="415059">
                <a:tc>
                  <a:txBody>
                    <a:bodyPr/>
                    <a:lstStyle/>
                    <a:p>
                      <a:pPr algn="l" fontAlgn="ctr"/>
                      <a:r>
                        <a:rPr lang="en-GB" sz="1100" b="0" i="0" u="none" strike="noStrike" dirty="0">
                          <a:solidFill>
                            <a:schemeClr val="tx1"/>
                          </a:solidFill>
                          <a:effectLst/>
                          <a:latin typeface="+mn-lt"/>
                        </a:rPr>
                        <a:t>ICELAND</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ISLANDSBANKI HF</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GLITISRE</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4132318609"/>
                  </a:ext>
                </a:extLst>
              </a:tr>
              <a:tr h="415059">
                <a:tc>
                  <a:txBody>
                    <a:bodyPr/>
                    <a:lstStyle/>
                    <a:p>
                      <a:pPr algn="l" fontAlgn="ctr"/>
                      <a:r>
                        <a:rPr lang="en-GB" sz="1100" b="0" i="0" u="none" strike="noStrike">
                          <a:solidFill>
                            <a:schemeClr val="tx1"/>
                          </a:solidFill>
                          <a:effectLst/>
                          <a:latin typeface="+mn-lt"/>
                        </a:rPr>
                        <a:t>ICELAND</a:t>
                      </a:r>
                      <a:endParaRPr lang="en-GB" sz="1100" b="0" i="0" u="none" strike="noStrike" dirty="0">
                        <a:solidFill>
                          <a:schemeClr val="tx1"/>
                        </a:solidFill>
                        <a:effectLst/>
                        <a:latin typeface="+mn-lt"/>
                      </a:endParaRP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KVIKA BANKI HF.</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MPBAISRE</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4239591298"/>
                  </a:ext>
                </a:extLst>
              </a:tr>
              <a:tr h="415059">
                <a:tc>
                  <a:txBody>
                    <a:bodyPr/>
                    <a:lstStyle/>
                    <a:p>
                      <a:pPr algn="l" fontAlgn="ctr"/>
                      <a:r>
                        <a:rPr lang="en-GB" sz="1100" b="0" i="0" u="none" strike="noStrike" dirty="0">
                          <a:solidFill>
                            <a:schemeClr val="tx1"/>
                          </a:solidFill>
                          <a:effectLst/>
                          <a:latin typeface="+mn-lt"/>
                        </a:rPr>
                        <a:t>ICELAND</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LANDSBANKINN HF</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NBIIISRE</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486398680"/>
                  </a:ext>
                </a:extLst>
              </a:tr>
              <a:tr h="415059">
                <a:tc>
                  <a:txBody>
                    <a:bodyPr/>
                    <a:lstStyle/>
                    <a:p>
                      <a:pPr algn="l" fontAlgn="ctr"/>
                      <a:r>
                        <a:rPr lang="en-GB" sz="1100" b="0" i="0" u="none" strike="noStrike" dirty="0">
                          <a:solidFill>
                            <a:schemeClr val="tx1"/>
                          </a:solidFill>
                          <a:effectLst/>
                          <a:latin typeface="+mn-lt"/>
                        </a:rPr>
                        <a:t>ITALY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BANCO DI CREDITO P. AZZOAGLIO S.P.A.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AZZBITT3</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539734046"/>
                  </a:ext>
                </a:extLst>
              </a:tr>
              <a:tr h="415059">
                <a:tc>
                  <a:txBody>
                    <a:bodyPr/>
                    <a:lstStyle/>
                    <a:p>
                      <a:pPr algn="l" fontAlgn="ctr"/>
                      <a:r>
                        <a:rPr lang="en-GB" sz="1100" b="0" i="0" u="none" strike="noStrike" dirty="0">
                          <a:solidFill>
                            <a:schemeClr val="tx1"/>
                          </a:solidFill>
                          <a:effectLst/>
                          <a:latin typeface="+mn-lt"/>
                        </a:rPr>
                        <a:t>ITALY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INTESA SANPAOLO SPA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BCITITMM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3054454"/>
                  </a:ext>
                </a:extLst>
              </a:tr>
              <a:tr h="415059">
                <a:tc>
                  <a:txBody>
                    <a:bodyPr/>
                    <a:lstStyle/>
                    <a:p>
                      <a:pPr algn="l" fontAlgn="ctr"/>
                      <a:r>
                        <a:rPr lang="en-GB" sz="1100" b="0" i="0" u="none" strike="noStrike" dirty="0">
                          <a:solidFill>
                            <a:schemeClr val="tx1"/>
                          </a:solidFill>
                          <a:effectLst/>
                          <a:latin typeface="+mn-lt"/>
                        </a:rPr>
                        <a:t>ITALY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BANCA DI PIACENZA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BCPCIT2P</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664297313"/>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87703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Europe</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52</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2388010175"/>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ITALY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BANCA DI CREDITO POPOLARE SCPA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BCPTITNN</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65470556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ITALY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BANCA GENERALI SPA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BGENIT2T</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425152912"/>
                  </a:ext>
                </a:extLst>
              </a:tr>
              <a:tr h="415059">
                <a:tc>
                  <a:txBody>
                    <a:bodyPr/>
                    <a:lstStyle/>
                    <a:p>
                      <a:pPr algn="l" fontAlgn="ctr"/>
                      <a:r>
                        <a:rPr lang="en-GB" sz="1100" b="0" i="0" u="none" strike="noStrike" dirty="0">
                          <a:solidFill>
                            <a:schemeClr val="tx1"/>
                          </a:solidFill>
                          <a:effectLst/>
                          <a:latin typeface="+mn-lt"/>
                        </a:rPr>
                        <a:t>ITALY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BANCA POPOLARE DEL LAZIO</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BPLZIT3V</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0"/>
                  </a:ext>
                </a:extLst>
              </a:tr>
              <a:tr h="415059">
                <a:tc>
                  <a:txBody>
                    <a:bodyPr/>
                    <a:lstStyle/>
                    <a:p>
                      <a:pPr algn="l" fontAlgn="ctr"/>
                      <a:r>
                        <a:rPr lang="en-GB" sz="1100" b="0" i="0" u="none" strike="noStrike" dirty="0">
                          <a:solidFill>
                            <a:schemeClr val="tx1"/>
                          </a:solidFill>
                          <a:effectLst/>
                          <a:latin typeface="+mn-lt"/>
                        </a:rPr>
                        <a:t>ITALY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BANCA POPOLARE PUGLIESE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a:solidFill>
                            <a:schemeClr val="tx1"/>
                          </a:solidFill>
                          <a:effectLst/>
                          <a:latin typeface="+mn-lt"/>
                        </a:rPr>
                        <a:t>BPPUIT33</a:t>
                      </a:r>
                      <a:endParaRPr lang="en-GB" sz="1100" b="0" i="0" u="none" strike="noStrike" dirty="0">
                        <a:solidFill>
                          <a:schemeClr val="tx1"/>
                        </a:solidFill>
                        <a:effectLst/>
                        <a:latin typeface="+mn-lt"/>
                      </a:endParaRP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2"/>
                  </a:ext>
                </a:extLst>
              </a:tr>
              <a:tr h="415059">
                <a:tc>
                  <a:txBody>
                    <a:bodyPr/>
                    <a:lstStyle/>
                    <a:p>
                      <a:pPr algn="l" fontAlgn="ctr"/>
                      <a:r>
                        <a:rPr lang="en-GB" sz="1100" b="0" i="0" u="none" strike="noStrike" dirty="0">
                          <a:solidFill>
                            <a:schemeClr val="tx1"/>
                          </a:solidFill>
                          <a:effectLst/>
                          <a:latin typeface="+mn-lt"/>
                        </a:rPr>
                        <a:t>ITALY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BANCA POPOLARE VALCONCA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BPVMIT2R</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ITALY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BANCA SISTEMA S.P.A.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BSISITMM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28417037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ITALY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CASSA CENTRALE BANCA – CREDITO COOPERATIVO ITALIANO S.P.A.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CCRTIT2T</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377999081"/>
                  </a:ext>
                </a:extLst>
              </a:tr>
              <a:tr h="415059">
                <a:tc>
                  <a:txBody>
                    <a:bodyPr/>
                    <a:lstStyle/>
                    <a:p>
                      <a:pPr algn="l" fontAlgn="ctr"/>
                      <a:r>
                        <a:rPr lang="en-GB" sz="1100" b="0" i="0" u="none" strike="noStrike" dirty="0">
                          <a:solidFill>
                            <a:schemeClr val="tx1"/>
                          </a:solidFill>
                          <a:effectLst/>
                          <a:latin typeface="+mn-lt"/>
                        </a:rPr>
                        <a:t>ITALY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CASSA DI RISPARMIO DI FERMO SPA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CRFEIT3F</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954188194"/>
                  </a:ext>
                </a:extLst>
              </a:tr>
              <a:tr h="415059">
                <a:tc>
                  <a:txBody>
                    <a:bodyPr/>
                    <a:lstStyle/>
                    <a:p>
                      <a:pPr algn="l" fontAlgn="ctr"/>
                      <a:r>
                        <a:rPr lang="en-GB" sz="1100" b="0" i="0" u="none" strike="noStrike" dirty="0">
                          <a:solidFill>
                            <a:schemeClr val="tx1"/>
                          </a:solidFill>
                          <a:effectLst/>
                          <a:latin typeface="+mn-lt"/>
                        </a:rPr>
                        <a:t>ITALY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LA CASSA DI RAVENNA SPA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CRRAIT2R</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4166439749"/>
                  </a:ext>
                </a:extLst>
              </a:tr>
              <a:tr h="415059">
                <a:tc>
                  <a:txBody>
                    <a:bodyPr/>
                    <a:lstStyle/>
                    <a:p>
                      <a:pPr algn="l" fontAlgn="ctr"/>
                      <a:r>
                        <a:rPr lang="en-GB" sz="1100" b="0" i="0" u="none" strike="noStrike" dirty="0">
                          <a:solidFill>
                            <a:schemeClr val="tx1"/>
                          </a:solidFill>
                          <a:effectLst/>
                          <a:latin typeface="+mn-lt"/>
                        </a:rPr>
                        <a:t>ITALY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IMPREBANCA S.P.A.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IMPAITRR</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4025379824"/>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428277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Europe</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53</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2376028613"/>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ITALY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BANCA POPOLARE DI FONDI</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POFOIT3F</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08231004"/>
                  </a:ext>
                </a:extLst>
              </a:tr>
              <a:tr h="415059">
                <a:tc>
                  <a:txBody>
                    <a:bodyPr/>
                    <a:lstStyle/>
                    <a:p>
                      <a:pPr algn="l" fontAlgn="ctr"/>
                      <a:r>
                        <a:rPr lang="en-GB" sz="1100" b="0" i="0" u="none" strike="noStrike" dirty="0">
                          <a:solidFill>
                            <a:schemeClr val="tx1"/>
                          </a:solidFill>
                          <a:effectLst/>
                          <a:latin typeface="+mn-lt"/>
                        </a:rPr>
                        <a:t>ITALY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BANCA AGRICOLA POPOLARE DI RAGUSA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POPRIT3R</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0"/>
                  </a:ext>
                </a:extLst>
              </a:tr>
              <a:tr h="415059">
                <a:tc>
                  <a:txBody>
                    <a:bodyPr/>
                    <a:lstStyle/>
                    <a:p>
                      <a:pPr algn="l" fontAlgn="ctr"/>
                      <a:r>
                        <a:rPr lang="en-GB" sz="1100" b="0" i="0" u="none" strike="noStrike" dirty="0">
                          <a:solidFill>
                            <a:schemeClr val="tx1"/>
                          </a:solidFill>
                          <a:effectLst/>
                          <a:latin typeface="+mn-lt"/>
                        </a:rPr>
                        <a:t>ITALY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SANFELICE 1893 BANCA POPOLARE SOC.COOP.P.A.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SFSPIT22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2"/>
                  </a:ext>
                </a:extLst>
              </a:tr>
              <a:tr h="415059">
                <a:tc>
                  <a:txBody>
                    <a:bodyPr/>
                    <a:lstStyle/>
                    <a:p>
                      <a:pPr algn="l" fontAlgn="ctr"/>
                      <a:r>
                        <a:rPr lang="en-GB" sz="1100" b="0" i="0" u="none" strike="noStrike" dirty="0">
                          <a:solidFill>
                            <a:schemeClr val="tx1"/>
                          </a:solidFill>
                          <a:effectLst/>
                          <a:latin typeface="+mn-lt"/>
                        </a:rPr>
                        <a:t>ITALY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UNICREDIT S.P.A.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UNCRITMM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KAZAKHSTAN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EURASIAN DEVELOPMENT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EABRKZKA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28417037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KAZAKHSTAN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JSC 'BANK CENTERCREDIT'</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KCJBKZKX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576733113"/>
                  </a:ext>
                </a:extLst>
              </a:tr>
              <a:tr h="415059">
                <a:tc>
                  <a:txBody>
                    <a:bodyPr/>
                    <a:lstStyle/>
                    <a:p>
                      <a:pPr algn="l" fontAlgn="ctr"/>
                      <a:r>
                        <a:rPr lang="en-GB" sz="1100" b="0" i="0" u="none" strike="noStrike" dirty="0">
                          <a:solidFill>
                            <a:schemeClr val="tx1"/>
                          </a:solidFill>
                          <a:effectLst/>
                          <a:latin typeface="+mn-lt"/>
                        </a:rPr>
                        <a:t>KAZAKHSTAN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BEREKE BANK JOINT STOCK COMPANY</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SABRKZKA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344374342"/>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KAZAKHSTAN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EURASIAN BANK JOINT STOCK COMPANY</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EURIKZKA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120335289"/>
                  </a:ext>
                </a:extLst>
              </a:tr>
              <a:tr h="415059">
                <a:tc>
                  <a:txBody>
                    <a:bodyPr/>
                    <a:lstStyle/>
                    <a:p>
                      <a:pPr algn="l" fontAlgn="ctr"/>
                      <a:r>
                        <a:rPr lang="en-GB" sz="1100" b="0" i="0" u="none" strike="noStrike" dirty="0">
                          <a:solidFill>
                            <a:schemeClr val="tx1"/>
                          </a:solidFill>
                          <a:effectLst/>
                          <a:latin typeface="+mn-lt"/>
                        </a:rPr>
                        <a:t>REPUBLIC OF KOSOVO</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BANKA PER BIZNES SH.A.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BPBXXKPR</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72848980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REPUBLIC OF KOSOVO</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BANKA EKONOMIKE SH.A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EKOMXKPR</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472993657"/>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15436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Europe</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54</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2139179614"/>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KYRGYZSTAN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THE OPEN JOINT-STOCK COMPANY CAPITAL BANK OF CENTRAL ASIA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AKILKG22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630960362"/>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KYRGYZSTAN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KYRGYZ-SWISS BANK CLOSED JOINT-STOCK COMPANY</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KSBCKG22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0"/>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KYRGYZSTAN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NATIONAL BANK OF THE KYRGYZ REPUBLIC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NBKIKG22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2"/>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KYRGYZSTAN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OPEN JOINT STOCK COMPANY 'KEREMET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RINBKG22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KYRGYZSTAN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CJSC FINCA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FBANKG22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980180109"/>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KYRGYZSTAN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KYRGYZ INVESTMENT AND CREDIT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KICBKG22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808090405"/>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LIECHTENSTEIN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LIECHTENSTEINISCHE LANDESBANK AG</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LILALI2X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46166144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LUXEMBOURG</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SWISSQUOTE BANK EUROPE 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SWQBLULL</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255992897"/>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LUXEMBOURG</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BANQUE INTERNATIONALE A LUXEMBOURG 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BILLLULL</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149350671"/>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MALTA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APS BANK PLC.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APSBMTMT</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95748197"/>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382631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Europe</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55</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2161746523"/>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algn="l" fontAlgn="ctr"/>
                      <a:r>
                        <a:rPr lang="en-GB" sz="1100" b="0" i="0" u="none" strike="noStrike" dirty="0">
                          <a:solidFill>
                            <a:schemeClr val="tx1"/>
                          </a:solidFill>
                          <a:effectLst/>
                          <a:latin typeface="+mn-lt"/>
                        </a:rPr>
                        <a:t>MALTA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BNF BANK PLC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BNIFMTMT</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5"/>
                  </a:ext>
                </a:extLst>
              </a:tr>
              <a:tr h="415059">
                <a:tc>
                  <a:txBody>
                    <a:bodyPr/>
                    <a:lstStyle/>
                    <a:p>
                      <a:pPr algn="l" fontAlgn="ctr"/>
                      <a:r>
                        <a:rPr lang="en-GB" sz="1100" b="0" i="0" u="none" strike="noStrike" dirty="0">
                          <a:solidFill>
                            <a:schemeClr val="tx1"/>
                          </a:solidFill>
                          <a:effectLst/>
                          <a:latin typeface="+mn-lt"/>
                        </a:rPr>
                        <a:t>MALTA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CREDORAX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CRXBMTMT</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MALTA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LOMBARD BANK MALTA PLC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LBMAMTMT</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89099198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MALTA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MEDIRECT BANK (MALTA) PLC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MBWMMTMT</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7"/>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MALTA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BANK OF VALLETTA P.L.C.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VALLMTMT</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411433090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REPUBLIC OF MOLDOVA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JOINT-STOCK COMMERCIAL VICTORIABANK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VICBMD2X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438641211"/>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MONACO</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CMB MONACO</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CMBMMCMX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03232590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MONGOLIA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KHAN BANK LLC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AGMOMNUB</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14310480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MONGOLIA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CAPITRON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CPITMNUB</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408241918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MONTENEGRO</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PRVA BANKA CRNE GORE AD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PRVAMEPG</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328841656"/>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319587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Europe</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56</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2462238635"/>
              </p:ext>
            </p:extLst>
          </p:nvPr>
        </p:nvGraphicFramePr>
        <p:xfrm>
          <a:off x="2067185" y="1905000"/>
          <a:ext cx="9737466" cy="4286811"/>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algn="l" fontAlgn="ctr"/>
                      <a:r>
                        <a:rPr lang="en-GB" sz="1100" b="0" i="0" u="none" strike="noStrike" dirty="0">
                          <a:solidFill>
                            <a:schemeClr val="tx1"/>
                          </a:solidFill>
                          <a:effectLst/>
                          <a:latin typeface="+mn-lt"/>
                        </a:rPr>
                        <a:t>MONTENEGRO</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ZAPAD BANKA AD PODGORICA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ZBCGMEPG</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5"/>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MONTENEGRO</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HIPOTEKARNA BANKA AD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HBBAMEPG</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260981358"/>
                  </a:ext>
                </a:extLst>
              </a:tr>
              <a:tr h="415059">
                <a:tc>
                  <a:txBody>
                    <a:bodyPr/>
                    <a:lstStyle/>
                    <a:p>
                      <a:pPr algn="l" fontAlgn="ctr"/>
                      <a:r>
                        <a:rPr lang="en-GB" sz="1100" b="0" i="0" u="none" strike="noStrike" dirty="0">
                          <a:solidFill>
                            <a:schemeClr val="tx1"/>
                          </a:solidFill>
                          <a:effectLst/>
                          <a:latin typeface="+mn-lt"/>
                        </a:rPr>
                        <a:t>NETHERLANDS</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BNG BANK N.V.</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BNGHNL2G</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NETHERLANDS</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VAN LANSCHOT KEMPEN N.V</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FVLBNL22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89099198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NETHERLANDS</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DE VOLKSBANK N.V.</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SNSBNL2A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1926007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NETHERLANDS</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TRIODOS BANK N.V.</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TRIONL2U</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340224027"/>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NETHERLANDS</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ING BANK N.V.</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INGBNL2A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56960895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REPUBLIC OF NORTH MACEDONIA </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TTK BANKA AD SKOPJE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TTXBMK2X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86949361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NORWAY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DNB BANK ASA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DNBANOKK</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681767885"/>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10510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Europe</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57</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497904287"/>
              </p:ext>
            </p:extLst>
          </p:nvPr>
        </p:nvGraphicFramePr>
        <p:xfrm>
          <a:off x="2063750" y="1905000"/>
          <a:ext cx="9751527" cy="4565649"/>
        </p:xfrm>
        <a:graphic>
          <a:graphicData uri="http://schemas.openxmlformats.org/drawingml/2006/table">
            <a:tbl>
              <a:tblPr firstRow="1" bandRow="1">
                <a:tableStyleId>{2D5ABB26-0587-4C30-8999-92F81FD0307C}</a:tableStyleId>
              </a:tblPr>
              <a:tblGrid>
                <a:gridCol w="2322000">
                  <a:extLst>
                    <a:ext uri="{9D8B030D-6E8A-4147-A177-3AD203B41FA5}">
                      <a16:colId xmlns:a16="http://schemas.microsoft.com/office/drawing/2014/main" val="20000"/>
                    </a:ext>
                  </a:extLst>
                </a:gridCol>
                <a:gridCol w="5572145">
                  <a:extLst>
                    <a:ext uri="{9D8B030D-6E8A-4147-A177-3AD203B41FA5}">
                      <a16:colId xmlns:a16="http://schemas.microsoft.com/office/drawing/2014/main" val="20001"/>
                    </a:ext>
                  </a:extLst>
                </a:gridCol>
                <a:gridCol w="1857382">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NORWAY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SPAREBANKEN VEST</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SPAVNOBB</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96750565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NORWAY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SPAREBANK 1 SR-BANK ASA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SPRONO22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98921891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POLAND</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PKO BANK POLSKI 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BPKOPLPW</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531631692"/>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PORTUGAL</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BANCO ATLANTICO EUROPA, 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BAPAPTPL</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PORTUGAL</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BANCO COMERCIAL PORTUGUES, LISBOA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BCOMPTPL</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153430699"/>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REPUBLIC OF SERBIA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3 BANKA A.D. NOVI SAD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OPPBRS22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745126931"/>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REPUBLIC OF SERBIA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AIK BANKA AD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AIKBRS22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726088240"/>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REPUBLIC OF SERBIA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API BANK AD BEOGRAD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APIBRSBG</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465394960"/>
                  </a:ext>
                </a:extLst>
              </a:tr>
              <a:tr h="415059">
                <a:tc>
                  <a:txBody>
                    <a:bodyPr/>
                    <a:lstStyle/>
                    <a:p>
                      <a:pPr algn="l" fontAlgn="ctr"/>
                      <a:r>
                        <a:rPr lang="en-GB" sz="1100" b="0" i="0" u="none" strike="noStrike" dirty="0">
                          <a:solidFill>
                            <a:schemeClr val="tx1"/>
                          </a:solidFill>
                          <a:effectLst/>
                          <a:latin typeface="+mn-lt"/>
                        </a:rPr>
                        <a:t>ROMANIA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VISTA BANK (ROMANIA) 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EGNAROBX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074179403"/>
                  </a:ext>
                </a:extLst>
              </a:tr>
              <a:tr h="415059">
                <a:tc>
                  <a:txBody>
                    <a:bodyPr/>
                    <a:lstStyle/>
                    <a:p>
                      <a:pPr algn="l" fontAlgn="ctr"/>
                      <a:r>
                        <a:rPr lang="en-GB" sz="1100" b="0" i="0" u="none" strike="noStrike" dirty="0">
                          <a:solidFill>
                            <a:schemeClr val="tx1"/>
                          </a:solidFill>
                          <a:effectLst/>
                          <a:latin typeface="+mn-lt"/>
                        </a:rPr>
                        <a:t>ROMANIA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BANCA ROMANA DE CREDITE SI INVESTITII 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MINDROBU</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750981443"/>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265008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Europe</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58</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3930711403"/>
              </p:ext>
            </p:extLst>
          </p:nvPr>
        </p:nvGraphicFramePr>
        <p:xfrm>
          <a:off x="2063750" y="1905000"/>
          <a:ext cx="9751527" cy="4286811"/>
        </p:xfrm>
        <a:graphic>
          <a:graphicData uri="http://schemas.openxmlformats.org/drawingml/2006/table">
            <a:tbl>
              <a:tblPr firstRow="1" bandRow="1">
                <a:tableStyleId>{2D5ABB26-0587-4C30-8999-92F81FD0307C}</a:tableStyleId>
              </a:tblPr>
              <a:tblGrid>
                <a:gridCol w="2322000">
                  <a:extLst>
                    <a:ext uri="{9D8B030D-6E8A-4147-A177-3AD203B41FA5}">
                      <a16:colId xmlns:a16="http://schemas.microsoft.com/office/drawing/2014/main" val="20000"/>
                    </a:ext>
                  </a:extLst>
                </a:gridCol>
                <a:gridCol w="5572145">
                  <a:extLst>
                    <a:ext uri="{9D8B030D-6E8A-4147-A177-3AD203B41FA5}">
                      <a16:colId xmlns:a16="http://schemas.microsoft.com/office/drawing/2014/main" val="20001"/>
                    </a:ext>
                  </a:extLst>
                </a:gridCol>
                <a:gridCol w="1857382">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RUSSIAN FEDERATION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RENAISSANCE CREDIT COMMERCIAL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ALILRUMM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89099198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RUSSIAN FEDERATION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AK BARS JOINT-STOCK COMMERCIAL BANK (PUBLIC JOINT-STOCK COMPANY)</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ARRSRU2K</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7"/>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RUSSIAN FEDERATION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AVANGARD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AVJSRUMM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817708508"/>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RUSSIAN FEDERATION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PJSC BANK URALSIB</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AVTBRUMM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1773060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RUSSIAN FEDERATION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CENTRAL BANK OF RUSSIAN FEDERATION</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CBRFRUMM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28086468"/>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RUSSIAN FEDERATION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JOINT-STOCK COMPANY BANK SOYUZ</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JCAMRUMM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77347093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RUSSIAN FEDERATION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LEVOBEREZHNY NOVOSIBIRSK SOCIAL COMMERCIAL BANK </a:t>
                      </a:r>
                      <a:br>
                        <a:rPr lang="en-GB" sz="1100" b="0" i="0" u="none" strike="noStrike" dirty="0">
                          <a:solidFill>
                            <a:schemeClr val="tx1"/>
                          </a:solidFill>
                          <a:effectLst/>
                          <a:latin typeface="+mn-lt"/>
                        </a:rPr>
                      </a:br>
                      <a:r>
                        <a:rPr lang="en-GB" sz="1100" b="0" i="0" u="none" strike="noStrike" dirty="0">
                          <a:solidFill>
                            <a:schemeClr val="tx1"/>
                          </a:solidFill>
                          <a:effectLst/>
                          <a:latin typeface="+mn-lt"/>
                        </a:rPr>
                        <a:t>(PUBLIC JOINT-STOCK COMPANY)</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LEVBRU55</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85858954"/>
                  </a:ext>
                </a:extLst>
              </a:tr>
              <a:tr h="415059">
                <a:tc>
                  <a:txBody>
                    <a:bodyPr/>
                    <a:lstStyle/>
                    <a:p>
                      <a:pPr algn="l" fontAlgn="ctr"/>
                      <a:r>
                        <a:rPr lang="en-GB" sz="1100" b="0" i="0" u="none" strike="noStrike" dirty="0">
                          <a:solidFill>
                            <a:schemeClr val="tx1"/>
                          </a:solidFill>
                          <a:effectLst/>
                          <a:latin typeface="+mn-lt"/>
                        </a:rPr>
                        <a:t>RUSSIAN FEDERATION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MARITIME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MJSBRUMM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645816102"/>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RUSSIAN FEDERATION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ALFA-BANK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0" i="0" u="none" strike="noStrike" kern="1200" dirty="0">
                          <a:solidFill>
                            <a:schemeClr val="tx1"/>
                          </a:solidFill>
                          <a:effectLst/>
                          <a:latin typeface="+mn-lt"/>
                          <a:ea typeface="+mn-ea"/>
                          <a:cs typeface="+mn-cs"/>
                        </a:rPr>
                        <a:t>ALFARUMM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414352056"/>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148802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Europe</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59</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3132492455"/>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RUSSIAN FEDERATION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JOINT-STOCK INVESTMENT COMMERCIAL BANK ENISEISK UNITED BANK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0" i="0" u="none" strike="noStrike" kern="1200" dirty="0">
                          <a:solidFill>
                            <a:schemeClr val="tx1"/>
                          </a:solidFill>
                          <a:effectLst/>
                          <a:latin typeface="+mn-lt"/>
                          <a:ea typeface="+mn-ea"/>
                          <a:cs typeface="+mn-cs"/>
                        </a:rPr>
                        <a:t>EUJKRU55</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04651917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RUSSIAN FEDERATION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TINKOFF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0" i="0" u="none" strike="noStrike" kern="1200" dirty="0">
                          <a:solidFill>
                            <a:schemeClr val="tx1"/>
                          </a:solidFill>
                          <a:effectLst/>
                          <a:latin typeface="+mn-lt"/>
                          <a:ea typeface="+mn-ea"/>
                          <a:cs typeface="+mn-cs"/>
                        </a:rPr>
                        <a:t>TICSRUMM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556564557"/>
                  </a:ext>
                </a:extLst>
              </a:tr>
              <a:tr h="415059">
                <a:tc>
                  <a:txBody>
                    <a:bodyPr/>
                    <a:lstStyle/>
                    <a:p>
                      <a:pPr algn="l" fontAlgn="ctr"/>
                      <a:r>
                        <a:rPr lang="en-GB" sz="1100" b="0" i="0" u="none" strike="noStrike" dirty="0">
                          <a:solidFill>
                            <a:schemeClr val="tx1"/>
                          </a:solidFill>
                          <a:effectLst/>
                          <a:latin typeface="+mn-lt"/>
                        </a:rPr>
                        <a:t>RUSSIAN FEDERATION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JSC BANK OF SOCIAL DEVELOPMENT OF TATARSTAN "TATSOTSBANK"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0" i="0" u="none" strike="noStrike" kern="1200" dirty="0">
                          <a:solidFill>
                            <a:schemeClr val="tx1"/>
                          </a:solidFill>
                          <a:effectLst/>
                          <a:latin typeface="+mn-lt"/>
                          <a:ea typeface="+mn-ea"/>
                          <a:cs typeface="+mn-cs"/>
                        </a:rPr>
                        <a:t>TSDBRU22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4701656"/>
                  </a:ext>
                </a:extLst>
              </a:tr>
              <a:tr h="415059">
                <a:tc>
                  <a:txBody>
                    <a:bodyPr/>
                    <a:lstStyle/>
                    <a:p>
                      <a:pPr algn="l" fontAlgn="ctr"/>
                      <a:r>
                        <a:rPr lang="en-GB" sz="1100" b="0" i="0" u="none" strike="noStrike" dirty="0">
                          <a:solidFill>
                            <a:schemeClr val="tx1"/>
                          </a:solidFill>
                          <a:effectLst/>
                          <a:latin typeface="+mn-lt"/>
                        </a:rPr>
                        <a:t>SAN MARINO</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BANCA SAMMARINESE DI INVESTIMENTO S.P.A.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BSDISMSD</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45529912"/>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SLOVAKIA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TRUST PAY, A.S.</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TPAYSKBX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831600657"/>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SLOVENIA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PRIMORSKA HRANILNICA VIPAVA D.D.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HKVISI22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323373778"/>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SLOVENIA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HRANILNICA LON D.D.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HLONSI22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412746752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SLOVENIA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NOVA KREDITNA BANKA MARIBOR D.D.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KBMASI2X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159032045"/>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SLOVENIA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SID-SLOVENSKA IZVOZNA IN RAZVOJNA BANKA, D.D., LJUBLJANA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SIDRSI22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525868851"/>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SLOVENIA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DEZELNA BANKA SLOVENIJE D.D.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SZKBSI2X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51319154"/>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243931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Swift Go live community</a:t>
            </a:r>
          </a:p>
          <a:p>
            <a:pPr lvl="1"/>
            <a:r>
              <a:rPr lang="en-GB" dirty="0"/>
              <a:t>Asia Pacific</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6</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2692771484"/>
              </p:ext>
            </p:extLst>
          </p:nvPr>
        </p:nvGraphicFramePr>
        <p:xfrm>
          <a:off x="2067185" y="1905000"/>
          <a:ext cx="9737466" cy="4387680"/>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0">
                <a:tc>
                  <a:txBody>
                    <a:bodyPr/>
                    <a:lstStyle/>
                    <a:p>
                      <a:pPr algn="l" fontAlgn="b"/>
                      <a:r>
                        <a:rPr lang="en-GB" sz="1100" b="1" i="0" u="none" strike="noStrike" dirty="0">
                          <a:solidFill>
                            <a:schemeClr val="accent1"/>
                          </a:solidFill>
                          <a:effectLst/>
                          <a:latin typeface="+mn-lt"/>
                        </a:rPr>
                        <a:t>Country</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1" i="0" u="none" strike="noStrike" dirty="0">
                          <a:solidFill>
                            <a:schemeClr val="accent1"/>
                          </a:solidFill>
                          <a:effectLst/>
                          <a:latin typeface="+mn-lt"/>
                        </a:rPr>
                        <a:t>Account name</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1" i="0" u="none" strike="noStrike" dirty="0">
                          <a:solidFill>
                            <a:schemeClr val="accent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6880626"/>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accent1"/>
                          </a:solidFill>
                          <a:effectLst/>
                          <a:latin typeface="+mn-lt"/>
                        </a:rPr>
                        <a:t>COOK ISLANDS</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accent1"/>
                          </a:solidFill>
                          <a:effectLst/>
                          <a:latin typeface="+mn-lt"/>
                        </a:rPr>
                        <a:t>BANK OF THE COOK ISLANDS LIMITED</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accent1"/>
                          </a:solidFill>
                          <a:effectLst/>
                          <a:latin typeface="+mn-lt"/>
                        </a:rPr>
                        <a:t>BCKICKCR</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7515022"/>
                  </a:ext>
                </a:extLst>
              </a:tr>
              <a:tr h="0">
                <a:tc>
                  <a:txBody>
                    <a:bodyPr/>
                    <a:lstStyle/>
                    <a:p>
                      <a:pPr algn="l" fontAlgn="ctr"/>
                      <a:r>
                        <a:rPr lang="en-GB" sz="1100" b="0" i="0" u="none" strike="noStrike" dirty="0">
                          <a:solidFill>
                            <a:schemeClr val="accent1"/>
                          </a:solidFill>
                          <a:effectLst/>
                          <a:latin typeface="+mn-lt"/>
                        </a:rPr>
                        <a:t>HONG KONG</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CHONG HING BANK LTD</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LCHBHKHH</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3917081"/>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accent1"/>
                          </a:solidFill>
                          <a:effectLst/>
                          <a:latin typeface="+mn-lt"/>
                        </a:rPr>
                        <a:t>INDIA</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FEDERAL BANK LIMITED, THE</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FDRLINBB</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9511226"/>
                  </a:ext>
                </a:extLst>
              </a:tr>
              <a:tr h="0">
                <a:tc>
                  <a:txBody>
                    <a:bodyPr/>
                    <a:lstStyle/>
                    <a:p>
                      <a:pPr algn="l" fontAlgn="ctr"/>
                      <a:r>
                        <a:rPr lang="en-GB" sz="1100" b="0" i="0" u="none" strike="noStrike" dirty="0">
                          <a:solidFill>
                            <a:schemeClr val="accent1"/>
                          </a:solidFill>
                          <a:effectLst/>
                          <a:latin typeface="+mn-lt"/>
                        </a:rPr>
                        <a:t>INDIA</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IDFC FIRST BANK LIMITED</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IDFBINBB</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3716261"/>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accent1"/>
                          </a:solidFill>
                          <a:effectLst/>
                          <a:latin typeface="+mn-lt"/>
                        </a:rPr>
                        <a:t>INDONESIA</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accent1"/>
                          </a:solidFill>
                          <a:effectLst/>
                          <a:latin typeface="+mn-lt"/>
                        </a:rPr>
                        <a:t>PT BANK MESTIKA DHARMA TBK</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accent1"/>
                          </a:solidFill>
                          <a:effectLst/>
                          <a:latin typeface="+mn-lt"/>
                        </a:rPr>
                        <a:t>BMDMIDJA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014591"/>
                  </a:ext>
                </a:extLst>
              </a:tr>
              <a:tr h="0">
                <a:tc>
                  <a:txBody>
                    <a:bodyPr/>
                    <a:lstStyle/>
                    <a:p>
                      <a:pPr algn="l" fontAlgn="ctr"/>
                      <a:r>
                        <a:rPr lang="en-GB" sz="1100" b="0" i="0" u="none" strike="noStrike" dirty="0">
                          <a:solidFill>
                            <a:schemeClr val="accent1"/>
                          </a:solidFill>
                          <a:effectLst/>
                          <a:latin typeface="+mn-lt"/>
                        </a:rPr>
                        <a:t>JAPAN</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AU JIBUN BANK CORPORATION</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JICRJPJT</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algn="l" fontAlgn="ctr"/>
                      <a:r>
                        <a:rPr lang="en-GB" sz="1100" b="0" i="0" u="none" strike="noStrike" dirty="0">
                          <a:solidFill>
                            <a:schemeClr val="accent1"/>
                          </a:solidFill>
                          <a:effectLst/>
                          <a:latin typeface="+mn-lt"/>
                        </a:rPr>
                        <a:t>JAPAN</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THE CHUGOKU BANK LIMITED</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CHGKJPJT</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5534256"/>
                  </a:ext>
                </a:extLst>
              </a:tr>
              <a:tr h="0">
                <a:tc>
                  <a:txBody>
                    <a:bodyPr/>
                    <a:lstStyle/>
                    <a:p>
                      <a:pPr algn="l" fontAlgn="ctr"/>
                      <a:r>
                        <a:rPr lang="en-GB" sz="1100" b="0" i="0" u="none" strike="noStrike" dirty="0">
                          <a:solidFill>
                            <a:schemeClr val="accent1"/>
                          </a:solidFill>
                          <a:effectLst/>
                          <a:latin typeface="+mn-lt"/>
                        </a:rPr>
                        <a:t>JAPAN</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THE TAMA SHINKIN BANK</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TAMAJPJT</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accent1"/>
                          </a:solidFill>
                          <a:effectLst/>
                          <a:latin typeface="+mn-lt"/>
                        </a:rPr>
                        <a:t>REPUBLIC OF KOREA</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IBK SECURITIES CO., LTD.</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IBKSKRSE</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4170376"/>
                  </a:ext>
                </a:extLst>
              </a:tr>
              <a:tr h="0">
                <a:tc>
                  <a:txBody>
                    <a:bodyPr/>
                    <a:lstStyle/>
                    <a:p>
                      <a:pPr algn="l" fontAlgn="ctr"/>
                      <a:r>
                        <a:rPr lang="en-GB" sz="1100" b="0" i="0" u="none" strike="noStrike" dirty="0">
                          <a:solidFill>
                            <a:schemeClr val="accent1"/>
                          </a:solidFill>
                          <a:effectLst/>
                          <a:latin typeface="+mn-lt"/>
                        </a:rPr>
                        <a:t>LAO PEOPLE'S DEMOCRATIC REPUBLIC</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LAO DEVELOPMENT BANK CO.,LTD</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LDBBLALA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accent1"/>
                  </a:solidFill>
                  <a:latin typeface="+mj-lt"/>
                </a:rPr>
                <a:t>Contents</a:t>
              </a:r>
            </a:p>
          </p:txBody>
        </p:sp>
      </p:grpSp>
    </p:spTree>
    <p:extLst>
      <p:ext uri="{BB962C8B-B14F-4D97-AF65-F5344CB8AC3E}">
        <p14:creationId xmlns:p14="http://schemas.microsoft.com/office/powerpoint/2010/main" val="252491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Europe</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60</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2321073033"/>
              </p:ext>
            </p:extLst>
          </p:nvPr>
        </p:nvGraphicFramePr>
        <p:xfrm>
          <a:off x="2067185" y="1905000"/>
          <a:ext cx="9737466" cy="4286811"/>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SPAIN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KUTXABANK, 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BASKES2B</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884291621"/>
                  </a:ext>
                </a:extLst>
              </a:tr>
              <a:tr h="415059">
                <a:tc>
                  <a:txBody>
                    <a:bodyPr/>
                    <a:lstStyle/>
                    <a:p>
                      <a:pPr algn="l" fontAlgn="ctr"/>
                      <a:r>
                        <a:rPr lang="en-GB" sz="1100" b="0" i="0" u="none" strike="noStrike" dirty="0">
                          <a:solidFill>
                            <a:schemeClr val="tx1"/>
                          </a:solidFill>
                          <a:effectLst/>
                          <a:latin typeface="+mn-lt"/>
                        </a:rPr>
                        <a:t>SPAIN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BANCO BILBAO VIZCAYA ARGENTARIA 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BBVAESMM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4094612803"/>
                  </a:ext>
                </a:extLst>
              </a:tr>
              <a:tr h="415059">
                <a:tc>
                  <a:txBody>
                    <a:bodyPr/>
                    <a:lstStyle/>
                    <a:p>
                      <a:pPr algn="l" fontAlgn="ctr"/>
                      <a:r>
                        <a:rPr lang="en-GB" sz="1100" b="0" i="0" u="none" strike="noStrike" dirty="0">
                          <a:solidFill>
                            <a:schemeClr val="tx1"/>
                          </a:solidFill>
                          <a:effectLst/>
                          <a:latin typeface="+mn-lt"/>
                        </a:rPr>
                        <a:t>SPAIN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ABANCA CORPORACION BANCARIA, 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CAGLESMM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SPAIN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CAJA LABORAL POPULAR, COOP. DE CREDITO (CAJA LABORAL)</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CLPEES2M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89099198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333D3E"/>
                          </a:solidFill>
                          <a:effectLst/>
                          <a:uLnTx/>
                          <a:uFillTx/>
                          <a:latin typeface="Arial Nova"/>
                          <a:ea typeface="+mn-ea"/>
                          <a:cs typeface="+mn-cs"/>
                        </a:rPr>
                        <a:t>SPAIN</a:t>
                      </a:r>
                      <a:endParaRPr kumimoji="0" lang="en-GB" sz="1100" b="0" i="0" u="none" strike="noStrike" kern="1200" cap="none" spc="0" normalizeH="0" baseline="0" noProof="0" dirty="0">
                        <a:ln>
                          <a:noFill/>
                        </a:ln>
                        <a:solidFill>
                          <a:srgbClr val="333D3E"/>
                        </a:solidFill>
                        <a:effectLst/>
                        <a:uLnTx/>
                        <a:uFillTx/>
                        <a:latin typeface="Arial Nova"/>
                        <a:ea typeface="+mn-ea"/>
                        <a:cs typeface="+mn-cs"/>
                      </a:endParaRP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ARESBANK 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AREBESMM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11752310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333D3E"/>
                          </a:solidFill>
                          <a:effectLst/>
                          <a:uLnTx/>
                          <a:uFillTx/>
                          <a:latin typeface="Arial Nova"/>
                          <a:ea typeface="+mn-ea"/>
                          <a:cs typeface="+mn-cs"/>
                        </a:rPr>
                        <a:t>SPAIN</a:t>
                      </a:r>
                      <a:endParaRPr kumimoji="0" lang="en-GB" sz="1100" b="0" i="0" u="none" strike="noStrike" kern="1200" cap="none" spc="0" normalizeH="0" baseline="0" noProof="0" dirty="0">
                        <a:ln>
                          <a:noFill/>
                        </a:ln>
                        <a:solidFill>
                          <a:srgbClr val="333D3E"/>
                        </a:solidFill>
                        <a:effectLst/>
                        <a:uLnTx/>
                        <a:uFillTx/>
                        <a:latin typeface="Arial Nova"/>
                        <a:ea typeface="+mn-ea"/>
                        <a:cs typeface="+mn-cs"/>
                      </a:endParaRP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BANCO SANTANDER 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BSCHESMM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98115775"/>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333D3E"/>
                          </a:solidFill>
                          <a:effectLst/>
                          <a:uLnTx/>
                          <a:uFillTx/>
                          <a:latin typeface="Arial Nova"/>
                          <a:ea typeface="+mn-ea"/>
                          <a:cs typeface="+mn-cs"/>
                        </a:rPr>
                        <a:t>SPAIN</a:t>
                      </a:r>
                      <a:endParaRPr kumimoji="0" lang="en-GB" sz="1100" b="0" i="0" u="none" strike="noStrike" kern="1200" cap="none" spc="0" normalizeH="0" baseline="0" noProof="0" dirty="0">
                        <a:ln>
                          <a:noFill/>
                        </a:ln>
                        <a:solidFill>
                          <a:srgbClr val="333D3E"/>
                        </a:solidFill>
                        <a:effectLst/>
                        <a:uLnTx/>
                        <a:uFillTx/>
                        <a:latin typeface="Arial Nova"/>
                        <a:ea typeface="+mn-ea"/>
                        <a:cs typeface="+mn-cs"/>
                      </a:endParaRP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IBERCAJA BANCO S 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CAZRES2Z</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893520847"/>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333D3E"/>
                          </a:solidFill>
                          <a:effectLst/>
                          <a:uLnTx/>
                          <a:uFillTx/>
                          <a:latin typeface="Arial Nova"/>
                          <a:ea typeface="+mn-ea"/>
                          <a:cs typeface="+mn-cs"/>
                        </a:rPr>
                        <a:t>SPAIN</a:t>
                      </a:r>
                      <a:endParaRPr kumimoji="0" lang="en-GB" sz="1100" b="0" i="0" u="none" strike="noStrike" kern="1200" cap="none" spc="0" normalizeH="0" baseline="0" noProof="0" dirty="0">
                        <a:ln>
                          <a:noFill/>
                        </a:ln>
                        <a:solidFill>
                          <a:srgbClr val="333D3E"/>
                        </a:solidFill>
                        <a:effectLst/>
                        <a:uLnTx/>
                        <a:uFillTx/>
                        <a:latin typeface="Arial Nova"/>
                        <a:ea typeface="+mn-ea"/>
                        <a:cs typeface="+mn-cs"/>
                      </a:endParaRP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CAIXA DE CREDIT DELS ENGINYERS CAJA DE CREDITO DE LOS INGENIEROS SOCIEDAD COOPERATIVA DE CREDIT</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CDENESBB</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72349580"/>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SPAIN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NEO PAYMENT FACTORY S.L.</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NEOPESBB</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465730961"/>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376690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Europe</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61</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4181978421"/>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SWEDEN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SVENSKA HANDELSBANKEN AB</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HANDSESS</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91302473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SWITZERLAND</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BASLER KANTONALBANK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BKBBCHBB</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439777257"/>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SWITZERLAND</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BANK THALWIL GENOSSENSCHAFT</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BKTHCH22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2"/>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SWITZERLAND</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ONE SWISS BANK 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BQBHCHGG</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SWITZERLAND</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GLARNER KANTONALBANK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GLKBCH22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28417037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SWITZERLAND</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GRAUBUENDNER KANTONALBANK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GRKBCH22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4"/>
                  </a:ext>
                </a:extLst>
              </a:tr>
              <a:tr h="415059">
                <a:tc>
                  <a:txBody>
                    <a:bodyPr/>
                    <a:lstStyle/>
                    <a:p>
                      <a:pPr algn="l" fontAlgn="ctr"/>
                      <a:r>
                        <a:rPr lang="en-GB" sz="1100" b="0" i="0" u="none" strike="noStrike" dirty="0">
                          <a:solidFill>
                            <a:schemeClr val="tx1"/>
                          </a:solidFill>
                          <a:effectLst/>
                          <a:latin typeface="+mn-lt"/>
                        </a:rPr>
                        <a:t>SWITZERLAND</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AARGAUISCHE KANTONALBANK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KBAGCH22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5"/>
                  </a:ext>
                </a:extLst>
              </a:tr>
              <a:tr h="415059">
                <a:tc>
                  <a:txBody>
                    <a:bodyPr/>
                    <a:lstStyle/>
                    <a:p>
                      <a:pPr algn="l" fontAlgn="ctr"/>
                      <a:r>
                        <a:rPr lang="en-GB" sz="1100" b="0" i="0" u="none" strike="noStrike" dirty="0">
                          <a:solidFill>
                            <a:schemeClr val="tx1"/>
                          </a:solidFill>
                          <a:effectLst/>
                          <a:latin typeface="+mn-lt"/>
                        </a:rPr>
                        <a:t>SWITZERLAND</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LUZERNER KANTONALBANK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LUKBCH22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SWITZERLAND</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RAHN+BODMER CO</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RAHNCHZZ</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89099198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SWITZERLAND</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SWISSQUOTE BANK 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SWQBCHZZ</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7"/>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78652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Europe</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62</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2987408490"/>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SWITZERLAND</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SWISS REINSURANCE COMPANY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SWRECHZH</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761961771"/>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SWITZERLAND</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URNER KANTONALBANK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URKNCH22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52048249"/>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SWITZERLAND</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VALIANT BANK AG</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VABECH22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2"/>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SWITZERLAND</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ZURICH INSURANCE COMPANY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ZURICHZF</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SWITZERLAND</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BANQUE ERIC STURDZA 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BABRCHGG</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301408680"/>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SWITZERLAND</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BANQUE CANTONALE DU JURA 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BCJUCH22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623670402"/>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SWITZERLAND</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BASELLANDSCHAFTLICHE KANTONALBANK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BLKBCH22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522418030"/>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SWITZERLAND</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BERNER KANTONALBANK AG</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KBBECH22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501963259"/>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SWITZERLAND</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BANK LINTH LLB AG</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LINSCH23</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28707880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TAJIKISTAN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LLC MDO ARGUN</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ARUNTJ22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284170376"/>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1153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Europe</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63</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2233001270"/>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TAJIKISTAN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AMONATBONK THE STATE SAVING BANK REPUBLIC OF TAJIKISTAN</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ASSETJ22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901303028"/>
                  </a:ext>
                </a:extLst>
              </a:tr>
              <a:tr h="415059">
                <a:tc>
                  <a:txBody>
                    <a:bodyPr/>
                    <a:lstStyle/>
                    <a:p>
                      <a:pPr algn="l" fontAlgn="ctr"/>
                      <a:r>
                        <a:rPr lang="en-GB" sz="1100" b="0" i="0" u="none" strike="noStrike" dirty="0">
                          <a:solidFill>
                            <a:schemeClr val="tx1"/>
                          </a:solidFill>
                          <a:effectLst/>
                          <a:latin typeface="+mn-lt"/>
                        </a:rPr>
                        <a:t>TAJIKISTAN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OJSC 'COMMERCE BANK OF TAJIKISTAN'</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CBTFTJ22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361468103"/>
                  </a:ext>
                </a:extLst>
              </a:tr>
              <a:tr h="415059">
                <a:tc>
                  <a:txBody>
                    <a:bodyPr/>
                    <a:lstStyle/>
                    <a:p>
                      <a:pPr algn="l" fontAlgn="ctr"/>
                      <a:r>
                        <a:rPr lang="en-GB" sz="1100" b="0" i="0" u="none" strike="noStrike" dirty="0">
                          <a:solidFill>
                            <a:schemeClr val="tx1"/>
                          </a:solidFill>
                          <a:effectLst/>
                          <a:latin typeface="+mn-lt"/>
                        </a:rPr>
                        <a:t>TAJIKISTAN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CJSC THE FIRST MICROFINANCEBANK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FMBTTJ22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556732291"/>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TAJIKISTAN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CJSC 'INTERNATIONAL BANK OF TAJIKISTAN'</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IBTKTJ22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742369139"/>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TAJIKISTAN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ORIENBANK, OPEN JOINT STOCK COMPANY</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OTJKTJ22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266857169"/>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TAJIKISTAN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CJSC SPITAMEN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SPRBTJ22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0"/>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TAJIKISTAN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LLC MDO SARVAT M</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SRVTTJ22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2"/>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TAJIKISTAN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kern="1200" dirty="0">
                          <a:solidFill>
                            <a:schemeClr val="tx1"/>
                          </a:solidFill>
                          <a:effectLst/>
                          <a:latin typeface="+mn-lt"/>
                          <a:ea typeface="+mn-ea"/>
                          <a:cs typeface="+mn-cs"/>
                        </a:rPr>
                        <a:t>NATIONAL BANK OF TAJIKISTAN</a:t>
                      </a:r>
                      <a:endParaRPr lang="en-GB" sz="1100" b="0" i="0" u="none" strike="noStrike" dirty="0">
                        <a:solidFill>
                          <a:schemeClr val="tx1"/>
                        </a:solidFill>
                        <a:effectLst/>
                        <a:latin typeface="+mn-lt"/>
                      </a:endParaRP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kern="1200" dirty="0">
                          <a:solidFill>
                            <a:schemeClr val="tx1"/>
                          </a:solidFill>
                          <a:effectLst/>
                          <a:latin typeface="+mn-lt"/>
                          <a:ea typeface="+mn-ea"/>
                          <a:cs typeface="+mn-cs"/>
                        </a:rPr>
                        <a:t>NATJTJ22</a:t>
                      </a:r>
                      <a:endParaRPr lang="en-GB" sz="1100" b="0" i="0" u="none" strike="noStrike" dirty="0">
                        <a:solidFill>
                          <a:schemeClr val="tx1"/>
                        </a:solidFill>
                        <a:effectLst/>
                        <a:latin typeface="+mn-lt"/>
                      </a:endParaRP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57066099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TAJIKISTAN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ALIF BANK OPEN JOINT STOCK COMPANY</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ALIFTJ22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59537120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TAJIKISTAN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CJSC BANK ARVAND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ARVDTJ22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030933267"/>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164833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Europe</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64</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2373253471"/>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TAJIKISTAN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CJSC 'BONKI RUSHDI TOJIKISTON'</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BRTATJ22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913999887"/>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TAJIKISTAN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ESKHATA BANK OPENED JOINT STOCK COMPANY</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EJSATJ22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645546971"/>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a:solidFill>
                            <a:schemeClr val="tx1"/>
                          </a:solidFill>
                          <a:effectLst/>
                          <a:latin typeface="+mn-lt"/>
                        </a:rPr>
                        <a:t>TAJIKISTAN</a:t>
                      </a:r>
                      <a:endParaRPr lang="en-GB" sz="1100" b="0" i="0" u="none" strike="noStrike" dirty="0">
                        <a:solidFill>
                          <a:schemeClr val="tx1"/>
                        </a:solidFill>
                        <a:effectLst/>
                        <a:latin typeface="+mn-lt"/>
                      </a:endParaRP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CJSC MDO 'IMON INTERNATIONAL'</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NABWTJ22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583849782"/>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a:solidFill>
                            <a:schemeClr val="tx1"/>
                          </a:solidFill>
                          <a:effectLst/>
                          <a:latin typeface="+mn-lt"/>
                        </a:rPr>
                        <a:t>TURKMENISTAN</a:t>
                      </a:r>
                      <a:endParaRPr lang="en-GB" sz="1100" b="0" i="0" u="none" strike="noStrike" dirty="0">
                        <a:solidFill>
                          <a:schemeClr val="tx1"/>
                        </a:solidFill>
                        <a:effectLst/>
                        <a:latin typeface="+mn-lt"/>
                      </a:endParaRP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a:solidFill>
                            <a:schemeClr val="tx1"/>
                          </a:solidFill>
                          <a:effectLst/>
                          <a:latin typeface="+mn-lt"/>
                          <a:ea typeface="+mn-ea"/>
                          <a:cs typeface="+mn-cs"/>
                        </a:rPr>
                        <a:t>CENTRAL BANK OF TURKMENISTAN</a:t>
                      </a:r>
                      <a:endParaRPr lang="en-GB" sz="1100" b="0" i="0" u="none" strike="noStrike" kern="1200" dirty="0">
                        <a:solidFill>
                          <a:schemeClr val="tx1"/>
                        </a:solidFill>
                        <a:effectLst/>
                        <a:latin typeface="+mn-lt"/>
                        <a:ea typeface="+mn-ea"/>
                        <a:cs typeface="+mn-cs"/>
                      </a:endParaRP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a:solidFill>
                            <a:schemeClr val="tx1"/>
                          </a:solidFill>
                          <a:effectLst/>
                          <a:latin typeface="+mn-lt"/>
                        </a:rPr>
                        <a:t>CBTUTM2A</a:t>
                      </a:r>
                      <a:endParaRPr lang="en-GB" sz="1100" b="0" i="0" u="none" strike="noStrike" dirty="0">
                        <a:solidFill>
                          <a:schemeClr val="tx1"/>
                        </a:solidFill>
                        <a:effectLst/>
                        <a:latin typeface="+mn-lt"/>
                      </a:endParaRP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a:solidFill>
                            <a:schemeClr val="tx1"/>
                          </a:solidFill>
                          <a:effectLst/>
                          <a:latin typeface="+mn-lt"/>
                        </a:rPr>
                        <a:t>UKRAINE</a:t>
                      </a:r>
                      <a:endParaRPr lang="en-GB" sz="1100" b="0" i="0" u="none" strike="noStrike" dirty="0">
                        <a:solidFill>
                          <a:schemeClr val="tx1"/>
                        </a:solidFill>
                        <a:effectLst/>
                        <a:latin typeface="+mn-lt"/>
                      </a:endParaRP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a:solidFill>
                            <a:schemeClr val="tx1"/>
                          </a:solidFill>
                          <a:effectLst/>
                          <a:latin typeface="+mn-lt"/>
                        </a:rPr>
                        <a:t>JOINT STOCK COMPANY JOINT-STOCK COMMERCIAL BANK CONCORD</a:t>
                      </a:r>
                      <a:endParaRPr lang="en-GB" sz="1100" b="0" i="0" u="none" strike="noStrike" dirty="0">
                        <a:solidFill>
                          <a:schemeClr val="tx1"/>
                        </a:solidFill>
                        <a:effectLst/>
                        <a:latin typeface="+mn-lt"/>
                      </a:endParaRP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a:solidFill>
                            <a:schemeClr val="tx1"/>
                          </a:solidFill>
                          <a:effectLst/>
                          <a:latin typeface="+mn-lt"/>
                        </a:rPr>
                        <a:t>CNRDUA22</a:t>
                      </a:r>
                      <a:endParaRPr lang="en-GB" sz="1100" b="0" i="0" u="none" strike="noStrike" dirty="0">
                        <a:solidFill>
                          <a:schemeClr val="tx1"/>
                        </a:solidFill>
                        <a:effectLst/>
                        <a:latin typeface="+mn-lt"/>
                      </a:endParaRP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28417037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a:solidFill>
                            <a:schemeClr val="tx1"/>
                          </a:solidFill>
                          <a:effectLst/>
                          <a:latin typeface="+mn-lt"/>
                        </a:rPr>
                        <a:t>UKRAINE</a:t>
                      </a:r>
                      <a:endParaRPr lang="en-GB" sz="1100" b="0" i="0" u="none" strike="noStrike" dirty="0">
                        <a:solidFill>
                          <a:schemeClr val="tx1"/>
                        </a:solidFill>
                        <a:effectLst/>
                        <a:latin typeface="+mn-lt"/>
                      </a:endParaRP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a:solidFill>
                            <a:schemeClr val="tx1"/>
                          </a:solidFill>
                          <a:effectLst/>
                          <a:latin typeface="+mn-lt"/>
                        </a:rPr>
                        <a:t>JOINT STOCK COMPANY 'STATE SAVINGS BANK OF UKRAINE'</a:t>
                      </a:r>
                      <a:endParaRPr lang="en-GB" sz="1100" b="0" i="0" u="none" strike="noStrike" dirty="0">
                        <a:solidFill>
                          <a:schemeClr val="tx1"/>
                        </a:solidFill>
                        <a:effectLst/>
                        <a:latin typeface="+mn-lt"/>
                      </a:endParaRP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a:solidFill>
                            <a:schemeClr val="tx1"/>
                          </a:solidFill>
                          <a:effectLst/>
                          <a:latin typeface="+mn-lt"/>
                        </a:rPr>
                        <a:t>COSBUAUK</a:t>
                      </a:r>
                      <a:endParaRPr lang="en-GB" sz="1100" b="0" i="0" u="none" strike="noStrike" dirty="0">
                        <a:solidFill>
                          <a:schemeClr val="tx1"/>
                        </a:solidFill>
                        <a:effectLst/>
                        <a:latin typeface="+mn-lt"/>
                      </a:endParaRP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4"/>
                  </a:ext>
                </a:extLst>
              </a:tr>
              <a:tr h="415059">
                <a:tc>
                  <a:txBody>
                    <a:bodyPr/>
                    <a:lstStyle/>
                    <a:p>
                      <a:pPr algn="l" fontAlgn="ctr"/>
                      <a:r>
                        <a:rPr lang="en-GB" sz="1100" b="0" i="0" u="none" strike="noStrike">
                          <a:solidFill>
                            <a:schemeClr val="tx1"/>
                          </a:solidFill>
                          <a:effectLst/>
                          <a:latin typeface="+mn-lt"/>
                        </a:rPr>
                        <a:t>UKRAINE</a:t>
                      </a:r>
                      <a:endParaRPr lang="en-GB" sz="1100" b="0" i="0" u="none" strike="noStrike" dirty="0">
                        <a:solidFill>
                          <a:schemeClr val="tx1"/>
                        </a:solidFill>
                        <a:effectLst/>
                        <a:latin typeface="+mn-lt"/>
                      </a:endParaRP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a:solidFill>
                            <a:schemeClr val="tx1"/>
                          </a:solidFill>
                          <a:effectLst/>
                          <a:latin typeface="+mn-lt"/>
                        </a:rPr>
                        <a:t>JSC 'BANK 'UKRAINIAN CAPITAL'</a:t>
                      </a:r>
                      <a:endParaRPr lang="en-GB" sz="1100" b="0" i="0" u="none" strike="noStrike" dirty="0">
                        <a:solidFill>
                          <a:schemeClr val="tx1"/>
                        </a:solidFill>
                        <a:effectLst/>
                        <a:latin typeface="+mn-lt"/>
                      </a:endParaRP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a:solidFill>
                            <a:schemeClr val="tx1"/>
                          </a:solidFill>
                          <a:effectLst/>
                          <a:latin typeface="+mn-lt"/>
                        </a:rPr>
                        <a:t>UKCAUAUK</a:t>
                      </a:r>
                      <a:endParaRPr lang="en-GB" sz="1100" b="0" i="0" u="none" strike="noStrike" dirty="0">
                        <a:solidFill>
                          <a:schemeClr val="tx1"/>
                        </a:solidFill>
                        <a:effectLst/>
                        <a:latin typeface="+mn-lt"/>
                      </a:endParaRP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5"/>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a:solidFill>
                            <a:schemeClr val="tx1"/>
                          </a:solidFill>
                          <a:effectLst/>
                          <a:latin typeface="+mn-lt"/>
                        </a:rPr>
                        <a:t>UKRAINE</a:t>
                      </a:r>
                      <a:endParaRPr lang="en-GB" sz="1100" b="0" i="0" u="none" strike="noStrike" dirty="0">
                        <a:solidFill>
                          <a:schemeClr val="tx1"/>
                        </a:solidFill>
                        <a:effectLst/>
                        <a:latin typeface="+mn-lt"/>
                      </a:endParaRP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a:solidFill>
                            <a:schemeClr val="tx1"/>
                          </a:solidFill>
                          <a:effectLst/>
                          <a:latin typeface="+mn-lt"/>
                        </a:rPr>
                        <a:t>JSC SENSE BANK</a:t>
                      </a:r>
                      <a:endParaRPr lang="en-GB" sz="1100" b="0" i="0" u="none" strike="noStrike" dirty="0">
                        <a:solidFill>
                          <a:schemeClr val="tx1"/>
                        </a:solidFill>
                        <a:effectLst/>
                        <a:latin typeface="+mn-lt"/>
                      </a:endParaRP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a:solidFill>
                            <a:schemeClr val="tx1"/>
                          </a:solidFill>
                          <a:effectLst/>
                          <a:latin typeface="+mn-lt"/>
                        </a:rPr>
                        <a:t>ALFAUAUK</a:t>
                      </a:r>
                      <a:endParaRPr lang="en-GB" sz="1100" b="0" i="0" u="none" strike="noStrike" dirty="0">
                        <a:solidFill>
                          <a:schemeClr val="tx1"/>
                        </a:solidFill>
                        <a:effectLst/>
                        <a:latin typeface="+mn-lt"/>
                      </a:endParaRP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244108887"/>
                  </a:ext>
                </a:extLst>
              </a:tr>
              <a:tr h="415059">
                <a:tc>
                  <a:txBody>
                    <a:bodyPr/>
                    <a:lstStyle/>
                    <a:p>
                      <a:pPr algn="l" fontAlgn="ctr"/>
                      <a:r>
                        <a:rPr lang="en-GB" sz="1100" b="0" i="0" u="none" strike="noStrike">
                          <a:solidFill>
                            <a:schemeClr val="tx1"/>
                          </a:solidFill>
                          <a:effectLst/>
                          <a:latin typeface="+mn-lt"/>
                        </a:rPr>
                        <a:t>UKRAINE</a:t>
                      </a:r>
                      <a:endParaRPr lang="en-GB" sz="1100" b="0" i="0" u="none" strike="noStrike" dirty="0">
                        <a:solidFill>
                          <a:schemeClr val="tx1"/>
                        </a:solidFill>
                        <a:effectLst/>
                        <a:latin typeface="+mn-lt"/>
                      </a:endParaRP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a:solidFill>
                            <a:schemeClr val="tx1"/>
                          </a:solidFill>
                          <a:effectLst/>
                          <a:latin typeface="+mn-lt"/>
                        </a:rPr>
                        <a:t>JOINT STOCK COMPANY BANK ALLIANCE</a:t>
                      </a:r>
                      <a:endParaRPr lang="en-GB" sz="1100" b="0" i="0" u="none" strike="noStrike" dirty="0">
                        <a:solidFill>
                          <a:schemeClr val="tx1"/>
                        </a:solidFill>
                        <a:effectLst/>
                        <a:latin typeface="+mn-lt"/>
                      </a:endParaRP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a:solidFill>
                            <a:schemeClr val="tx1"/>
                          </a:solidFill>
                          <a:effectLst/>
                          <a:latin typeface="+mn-lt"/>
                        </a:rPr>
                        <a:t>ALJSUAUK</a:t>
                      </a:r>
                      <a:endParaRPr lang="en-GB" sz="1100" b="0" i="0" u="none" strike="noStrike" dirty="0">
                        <a:solidFill>
                          <a:schemeClr val="tx1"/>
                        </a:solidFill>
                        <a:effectLst/>
                        <a:latin typeface="+mn-lt"/>
                      </a:endParaRP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775996430"/>
                  </a:ext>
                </a:extLst>
              </a:tr>
              <a:tr h="415059">
                <a:tc>
                  <a:txBody>
                    <a:bodyPr/>
                    <a:lstStyle/>
                    <a:p>
                      <a:pPr algn="l" fontAlgn="ctr"/>
                      <a:r>
                        <a:rPr lang="en-GB" sz="1100" b="0" i="0" u="none" strike="noStrike">
                          <a:solidFill>
                            <a:schemeClr val="tx1"/>
                          </a:solidFill>
                          <a:effectLst/>
                          <a:latin typeface="+mn-lt"/>
                        </a:rPr>
                        <a:t>UNITED KINGDOM</a:t>
                      </a:r>
                      <a:endParaRPr lang="en-GB" sz="1100" b="0" i="0" u="none" strike="noStrike" dirty="0">
                        <a:solidFill>
                          <a:schemeClr val="tx1"/>
                        </a:solidFill>
                        <a:effectLst/>
                        <a:latin typeface="+mn-lt"/>
                      </a:endParaRP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a:solidFill>
                            <a:schemeClr val="tx1"/>
                          </a:solidFill>
                          <a:effectLst/>
                          <a:latin typeface="+mn-lt"/>
                        </a:rPr>
                        <a:t>AL RAYAN BANK PLC</a:t>
                      </a:r>
                      <a:endParaRPr lang="en-GB" sz="1100" b="0" i="0" u="none" strike="noStrike" dirty="0">
                        <a:solidFill>
                          <a:schemeClr val="tx1"/>
                        </a:solidFill>
                        <a:effectLst/>
                        <a:latin typeface="+mn-lt"/>
                      </a:endParaRP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ARAYGB22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6"/>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75372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Europe</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65</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224642112"/>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UNITED KINGDOM</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GHANA INTERNATIONAL BANK PLC REGINA HOUSE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a:solidFill>
                            <a:schemeClr val="tx1"/>
                          </a:solidFill>
                          <a:effectLst/>
                          <a:latin typeface="+mn-lt"/>
                        </a:rPr>
                        <a:t>GHIBGB2L</a:t>
                      </a:r>
                      <a:endParaRPr lang="en-GB" sz="1100" b="0" i="0" u="none" strike="noStrike" dirty="0">
                        <a:solidFill>
                          <a:schemeClr val="tx1"/>
                        </a:solidFill>
                        <a:effectLst/>
                        <a:latin typeface="+mn-lt"/>
                      </a:endParaRP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055804316"/>
                  </a:ext>
                </a:extLst>
              </a:tr>
              <a:tr h="415059">
                <a:tc>
                  <a:txBody>
                    <a:bodyPr/>
                    <a:lstStyle/>
                    <a:p>
                      <a:pPr algn="l" fontAlgn="ctr"/>
                      <a:r>
                        <a:rPr lang="en-GB" sz="1100" b="0" i="0" u="none" strike="noStrike" dirty="0">
                          <a:solidFill>
                            <a:schemeClr val="tx1"/>
                          </a:solidFill>
                          <a:effectLst/>
                          <a:latin typeface="+mn-lt"/>
                        </a:rPr>
                        <a:t>UNITED KINGDOM</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GUAVAPAY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GUAVGB22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599328412"/>
                  </a:ext>
                </a:extLst>
              </a:tr>
              <a:tr h="415059">
                <a:tc>
                  <a:txBody>
                    <a:bodyPr/>
                    <a:lstStyle/>
                    <a:p>
                      <a:pPr algn="l" fontAlgn="ctr"/>
                      <a:r>
                        <a:rPr lang="en-GB" sz="1100" b="0" i="0" u="none" strike="noStrike" dirty="0">
                          <a:solidFill>
                            <a:schemeClr val="tx1"/>
                          </a:solidFill>
                          <a:effectLst/>
                          <a:latin typeface="+mn-lt"/>
                        </a:rPr>
                        <a:t>UNITED KINGDOM</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HIFX EUROPE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HIFXGB2L</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926198955"/>
                  </a:ext>
                </a:extLst>
              </a:tr>
              <a:tr h="415059">
                <a:tc>
                  <a:txBody>
                    <a:bodyPr/>
                    <a:lstStyle/>
                    <a:p>
                      <a:pPr algn="l" fontAlgn="ctr"/>
                      <a:r>
                        <a:rPr lang="en-GB" sz="1100" b="0" i="0" u="none" strike="noStrike" dirty="0">
                          <a:solidFill>
                            <a:schemeClr val="tx1"/>
                          </a:solidFill>
                          <a:effectLst/>
                          <a:latin typeface="+mn-lt"/>
                        </a:rPr>
                        <a:t>UNITED KINGDOM</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STANDARD CHARTERED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SCBLGB2L</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806981420"/>
                  </a:ext>
                </a:extLst>
              </a:tr>
              <a:tr h="415059">
                <a:tc>
                  <a:txBody>
                    <a:bodyPr/>
                    <a:lstStyle/>
                    <a:p>
                      <a:pPr algn="l" fontAlgn="ctr"/>
                      <a:r>
                        <a:rPr lang="en-GB" sz="1100" b="0" i="0" u="none" strike="noStrike" dirty="0">
                          <a:solidFill>
                            <a:schemeClr val="tx1"/>
                          </a:solidFill>
                          <a:effectLst/>
                          <a:latin typeface="+mn-lt"/>
                        </a:rPr>
                        <a:t>UNITED KINGDOM</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BARCLAYS BANK PLC</a:t>
                      </a:r>
                    </a:p>
                  </a:txBody>
                  <a:tcPr marL="108000" marR="108000" marT="108000" marB="108000" anchor="b">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BARCGB22</a:t>
                      </a:r>
                    </a:p>
                  </a:txBody>
                  <a:tcPr marL="108000" marR="108000" marT="108000" marB="108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376588030"/>
                  </a:ext>
                </a:extLst>
              </a:tr>
              <a:tr h="415059">
                <a:tc>
                  <a:txBody>
                    <a:bodyPr/>
                    <a:lstStyle/>
                    <a:p>
                      <a:pPr algn="l" fontAlgn="ctr"/>
                      <a:r>
                        <a:rPr lang="en-GB" sz="1100" b="0" i="0" u="none" strike="noStrike" dirty="0">
                          <a:solidFill>
                            <a:schemeClr val="tx1"/>
                          </a:solidFill>
                          <a:effectLst/>
                          <a:latin typeface="+mn-lt"/>
                        </a:rPr>
                        <a:t>UNITED KINGDOM</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HBL BANK UK LIMITED</a:t>
                      </a:r>
                    </a:p>
                  </a:txBody>
                  <a:tcPr marL="108000" marR="108000" marT="108000" marB="108000" anchor="b">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HABBGB2L</a:t>
                      </a:r>
                    </a:p>
                  </a:txBody>
                  <a:tcPr marL="108000" marR="108000" marT="108000" marB="108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965445774"/>
                  </a:ext>
                </a:extLst>
              </a:tr>
              <a:tr h="415059">
                <a:tc>
                  <a:txBody>
                    <a:bodyPr/>
                    <a:lstStyle/>
                    <a:p>
                      <a:pPr algn="l" fontAlgn="ctr"/>
                      <a:r>
                        <a:rPr lang="en-GB" sz="1100" b="0" i="0" u="none" strike="noStrike" dirty="0">
                          <a:solidFill>
                            <a:schemeClr val="tx1"/>
                          </a:solidFill>
                          <a:effectLst/>
                          <a:latin typeface="+mn-lt"/>
                        </a:rPr>
                        <a:t>UNITED KINGDOM</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HSBC BANK PLC</a:t>
                      </a:r>
                    </a:p>
                  </a:txBody>
                  <a:tcPr marL="108000" marR="108000" marT="108000" marB="108000" anchor="b">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MIDLGB22</a:t>
                      </a:r>
                    </a:p>
                  </a:txBody>
                  <a:tcPr marL="108000" marR="108000" marT="108000" marB="108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632802967"/>
                  </a:ext>
                </a:extLst>
              </a:tr>
              <a:tr h="415059">
                <a:tc>
                  <a:txBody>
                    <a:bodyPr/>
                    <a:lstStyle/>
                    <a:p>
                      <a:pPr algn="l" fontAlgn="ctr"/>
                      <a:r>
                        <a:rPr lang="en-GB" sz="1100" b="0" i="0" u="none" strike="noStrike" dirty="0">
                          <a:solidFill>
                            <a:schemeClr val="tx1"/>
                          </a:solidFill>
                          <a:effectLst/>
                          <a:latin typeface="+mn-lt"/>
                        </a:rPr>
                        <a:t>UNITED KINGDOM</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LLOYDS BANK PLC</a:t>
                      </a:r>
                    </a:p>
                  </a:txBody>
                  <a:tcPr marL="108000" marR="108000" marT="108000" marB="108000" anchor="b">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LOYDGB2L</a:t>
                      </a:r>
                    </a:p>
                  </a:txBody>
                  <a:tcPr marL="108000" marR="108000" marT="108000" marB="108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799516597"/>
                  </a:ext>
                </a:extLst>
              </a:tr>
              <a:tr h="415059">
                <a:tc>
                  <a:txBody>
                    <a:bodyPr/>
                    <a:lstStyle/>
                    <a:p>
                      <a:pPr algn="l" fontAlgn="ctr"/>
                      <a:r>
                        <a:rPr lang="en-GB" sz="1100" b="0" i="0" u="none" strike="noStrike" dirty="0">
                          <a:solidFill>
                            <a:schemeClr val="tx1"/>
                          </a:solidFill>
                          <a:effectLst/>
                          <a:latin typeface="+mn-lt"/>
                        </a:rPr>
                        <a:t>UNITED KINGDOM</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NATIONAL WESTMINSTER BANK PLC</a:t>
                      </a:r>
                    </a:p>
                  </a:txBody>
                  <a:tcPr marL="108000" marR="108000" marT="108000" marB="108000" anchor="b">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NWBKGB2L</a:t>
                      </a:r>
                    </a:p>
                  </a:txBody>
                  <a:tcPr marL="108000" marR="108000" marT="108000" marB="108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125778295"/>
                  </a:ext>
                </a:extLst>
              </a:tr>
              <a:tr h="415059">
                <a:tc>
                  <a:txBody>
                    <a:bodyPr/>
                    <a:lstStyle/>
                    <a:p>
                      <a:pPr algn="l" fontAlgn="ctr"/>
                      <a:r>
                        <a:rPr lang="en-GB" sz="1100" b="0" i="0" u="none" strike="noStrike" dirty="0">
                          <a:solidFill>
                            <a:schemeClr val="tx1"/>
                          </a:solidFill>
                          <a:effectLst/>
                          <a:latin typeface="+mn-lt"/>
                        </a:rPr>
                        <a:t>UNITED KINGDOM</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STONEX FINANCIAL LTD</a:t>
                      </a:r>
                    </a:p>
                  </a:txBody>
                  <a:tcPr marL="108000" marR="108000" marT="108000" marB="108000" anchor="b">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IGLUGB2L</a:t>
                      </a:r>
                    </a:p>
                  </a:txBody>
                  <a:tcPr marL="108000" marR="108000" marT="108000" marB="108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036162190"/>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195309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Europe</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66</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3186276786"/>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algn="l" fontAlgn="ctr"/>
                      <a:r>
                        <a:rPr lang="en-GB" sz="1100" b="0" i="0" u="none" strike="noStrike" dirty="0">
                          <a:solidFill>
                            <a:schemeClr val="tx1"/>
                          </a:solidFill>
                          <a:effectLst/>
                          <a:latin typeface="+mn-lt"/>
                        </a:rPr>
                        <a:t>UNITED KINGDOM</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VITESSE PSP LIMITED</a:t>
                      </a:r>
                    </a:p>
                  </a:txBody>
                  <a:tcPr marL="108000" marR="108000" marT="108000" marB="108000" anchor="b">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VTSSGB2L</a:t>
                      </a:r>
                    </a:p>
                  </a:txBody>
                  <a:tcPr marL="108000" marR="108000" marT="108000" marB="108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589777914"/>
                  </a:ext>
                </a:extLst>
              </a:tr>
              <a:tr h="415059">
                <a:tc>
                  <a:txBody>
                    <a:bodyPr/>
                    <a:lstStyle/>
                    <a:p>
                      <a:pPr algn="l" fontAlgn="ctr"/>
                      <a:r>
                        <a:rPr lang="en-GB" sz="1100" b="0" i="0" u="none" strike="noStrike" dirty="0">
                          <a:solidFill>
                            <a:schemeClr val="tx1"/>
                          </a:solidFill>
                          <a:effectLst/>
                          <a:latin typeface="+mn-lt"/>
                        </a:rPr>
                        <a:t>UZBEKISTAN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ASIA ALLIANCE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ASACUZ22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05877396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UZBEKISTAN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JOINT-STOCK COMPANY 'ASAKABANK'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ASBKUZ22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84289914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UZBEKISTAN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KAPITALBANK, JSCB UZBEKISTAN</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KACHUZ22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863156998"/>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UZBEKISTAN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JOINT STOCK COMMERCIAL BANK HAMKORBANK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KHKKUZ22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819222620"/>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UZBEKISTAN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PJSCB ORIENT FINANS</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ORFBUZ22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827112648"/>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UZBEKISTAN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JOINT-STOCK COMMERCIAL XALQ BANK OF THE REPUBLIC OF UZBEKISTAN</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SCPEUZ22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52618247"/>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UZBEKISTAN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TRUSTBANK, PRIVATE JOINT-STOCK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TRSAUZ22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28417037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UZBEKISTAN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JSIC BANK IPAK YULI</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INIPUZ22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686602749"/>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UZBEKISTAN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MICROCREDITBANK JOINT-STOCK COMMERCIAL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MICDUZ22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287203161"/>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293766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Europe</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67</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1578244748"/>
              </p:ext>
            </p:extLst>
          </p:nvPr>
        </p:nvGraphicFramePr>
        <p:xfrm>
          <a:off x="2067185" y="1905000"/>
          <a:ext cx="9737466" cy="830118"/>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UZBEKISTAN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'IPOTEKA-BANK' JOINT-STOCK COMMERCIAL MORTGAGE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UZHOUZ22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604020228"/>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294885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54CC-3914-9349-B286-8C36B997DE26}"/>
              </a:ext>
            </a:extLst>
          </p:cNvPr>
          <p:cNvSpPr>
            <a:spLocks noGrp="1"/>
          </p:cNvSpPr>
          <p:nvPr>
            <p:ph type="title"/>
          </p:nvPr>
        </p:nvSpPr>
        <p:spPr/>
        <p:txBody>
          <a:bodyPr/>
          <a:lstStyle/>
          <a:p>
            <a:r>
              <a:rPr lang="en-US" dirty="0"/>
              <a:t>Middle East, Africa, and </a:t>
            </a:r>
            <a:br>
              <a:rPr lang="en-US" dirty="0"/>
            </a:br>
            <a:r>
              <a:rPr lang="en-US" dirty="0"/>
              <a:t>India Subcontinent (MEAISC)</a:t>
            </a:r>
          </a:p>
        </p:txBody>
      </p:sp>
      <p:sp>
        <p:nvSpPr>
          <p:cNvPr id="3" name="Date Placeholder 2">
            <a:extLst>
              <a:ext uri="{FF2B5EF4-FFF2-40B4-BE49-F238E27FC236}">
                <a16:creationId xmlns:a16="http://schemas.microsoft.com/office/drawing/2014/main" id="{EDED058C-20B9-5647-8D9B-78D05CCDBE96}"/>
              </a:ext>
            </a:extLst>
          </p:cNvPr>
          <p:cNvSpPr>
            <a:spLocks noGrp="1"/>
          </p:cNvSpPr>
          <p:nvPr>
            <p:ph type="dt" sz="half" idx="10"/>
          </p:nvPr>
        </p:nvSpPr>
        <p:spPr/>
        <p:txBody>
          <a:bodyPr/>
          <a:lstStyle/>
          <a:p>
            <a:r>
              <a:rPr lang="en-US" dirty="0"/>
              <a:t>March 2023</a:t>
            </a:r>
            <a:endParaRPr lang="en-GB" dirty="0"/>
          </a:p>
        </p:txBody>
      </p:sp>
      <p:sp>
        <p:nvSpPr>
          <p:cNvPr id="211" name="Footer Placeholder 3">
            <a:extLst>
              <a:ext uri="{FF2B5EF4-FFF2-40B4-BE49-F238E27FC236}">
                <a16:creationId xmlns:a16="http://schemas.microsoft.com/office/drawing/2014/main" id="{14DA43E0-3ECE-7B6C-4688-4721213D44C1}"/>
              </a:ext>
            </a:extLst>
          </p:cNvPr>
          <p:cNvSpPr>
            <a:spLocks noGrp="1"/>
          </p:cNvSpPr>
          <p:nvPr>
            <p:ph type="ftr" sz="quarter" idx="11"/>
          </p:nvPr>
        </p:nvSpPr>
        <p:spPr/>
        <p:txBody>
          <a:bodyPr/>
          <a:lstStyle/>
          <a:p>
            <a:r>
              <a:rPr lang="en-GB" dirty="0"/>
              <a:t>Swift Go</a:t>
            </a:r>
          </a:p>
        </p:txBody>
      </p:sp>
      <p:sp>
        <p:nvSpPr>
          <p:cNvPr id="5" name="Slide Number Placeholder 4">
            <a:extLst>
              <a:ext uri="{FF2B5EF4-FFF2-40B4-BE49-F238E27FC236}">
                <a16:creationId xmlns:a16="http://schemas.microsoft.com/office/drawing/2014/main" id="{2B4E43F9-846A-3441-8A65-B142E83C385D}"/>
              </a:ext>
            </a:extLst>
          </p:cNvPr>
          <p:cNvSpPr>
            <a:spLocks noGrp="1"/>
          </p:cNvSpPr>
          <p:nvPr>
            <p:ph type="sldNum" sz="quarter" idx="12"/>
          </p:nvPr>
        </p:nvSpPr>
        <p:spPr/>
        <p:txBody>
          <a:bodyPr/>
          <a:lstStyle/>
          <a:p>
            <a:r>
              <a:rPr lang="en-GB"/>
              <a:t>Page </a:t>
            </a:r>
            <a:fld id="{12F85B76-E480-4901-BAB3-25AC276908A3}" type="slidenum">
              <a:rPr lang="en-GB" smtClean="0"/>
              <a:pPr/>
              <a:t>68</a:t>
            </a:fld>
            <a:endParaRPr lang="en-GB" dirty="0"/>
          </a:p>
        </p:txBody>
      </p:sp>
      <p:grpSp>
        <p:nvGrpSpPr>
          <p:cNvPr id="4" name="Group 3">
            <a:extLst>
              <a:ext uri="{FF2B5EF4-FFF2-40B4-BE49-F238E27FC236}">
                <a16:creationId xmlns:a16="http://schemas.microsoft.com/office/drawing/2014/main" id="{B445E4B7-E5E0-A63C-2A8E-38DADBF39468}"/>
              </a:ext>
            </a:extLst>
          </p:cNvPr>
          <p:cNvGrpSpPr/>
          <p:nvPr/>
        </p:nvGrpSpPr>
        <p:grpSpPr>
          <a:xfrm>
            <a:off x="11035664" y="366226"/>
            <a:ext cx="779701" cy="198999"/>
            <a:chOff x="445297" y="3818178"/>
            <a:chExt cx="779701" cy="198999"/>
          </a:xfrm>
        </p:grpSpPr>
        <p:pic>
          <p:nvPicPr>
            <p:cNvPr id="204" name="Graphic 203">
              <a:hlinkClick r:id="rId2" action="ppaction://hlinksldjump"/>
              <a:extLst>
                <a:ext uri="{FF2B5EF4-FFF2-40B4-BE49-F238E27FC236}">
                  <a16:creationId xmlns:a16="http://schemas.microsoft.com/office/drawing/2014/main" id="{094A5BA6-53FC-844E-DFC2-813C5ED94C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205" name="Footer Placeholder 3">
              <a:extLst>
                <a:ext uri="{FF2B5EF4-FFF2-40B4-BE49-F238E27FC236}">
                  <a16:creationId xmlns:a16="http://schemas.microsoft.com/office/drawing/2014/main" id="{D8A2169F-FF64-C7D9-82E7-D367EFC8BDF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
        <p:nvSpPr>
          <p:cNvPr id="206" name="TextBox 205">
            <a:extLst>
              <a:ext uri="{FF2B5EF4-FFF2-40B4-BE49-F238E27FC236}">
                <a16:creationId xmlns:a16="http://schemas.microsoft.com/office/drawing/2014/main" id="{7EB061A0-E97B-D4C3-9CF3-7EE76A5F01AF}"/>
              </a:ext>
            </a:extLst>
          </p:cNvPr>
          <p:cNvSpPr txBox="1"/>
          <p:nvPr/>
        </p:nvSpPr>
        <p:spPr>
          <a:xfrm>
            <a:off x="2070100" y="2034000"/>
            <a:ext cx="2154238" cy="4385816"/>
          </a:xfrm>
          <a:prstGeom prst="rect">
            <a:avLst/>
          </a:prstGeom>
          <a:noFill/>
        </p:spPr>
        <p:txBody>
          <a:bodyPr wrap="square" lIns="0" tIns="0" rIns="0" bIns="0">
            <a:spAutoFit/>
          </a:bodyPr>
          <a:lstStyle/>
          <a:p>
            <a:pPr marL="0" lvl="1" indent="0">
              <a:lnSpc>
                <a:spcPct val="100000"/>
              </a:lnSpc>
              <a:spcBef>
                <a:spcPts val="0"/>
              </a:spcBef>
              <a:spcAft>
                <a:spcPts val="300"/>
              </a:spcAft>
              <a:buNone/>
              <a:tabLst>
                <a:tab pos="2379600" algn="r"/>
              </a:tabLst>
            </a:pPr>
            <a:r>
              <a:rPr lang="en-GB" sz="1200" spc="0" dirty="0">
                <a:latin typeface="+mj-lt"/>
                <a:cs typeface="Arial" panose="020B0604020202020204" pitchFamily="34" charset="0"/>
              </a:rPr>
              <a:t>Angola 	</a:t>
            </a:r>
            <a:r>
              <a:rPr lang="en-GB" sz="1200" dirty="0">
                <a:latin typeface="+mj-lt"/>
                <a:cs typeface="Arial" panose="020B0604020202020204" pitchFamily="34" charset="0"/>
              </a:rPr>
              <a:t>69</a:t>
            </a:r>
            <a:endParaRPr lang="en-GB" sz="1200" spc="0" dirty="0">
              <a:latin typeface="+mj-lt"/>
              <a:cs typeface="Arial" panose="020B0604020202020204" pitchFamily="34" charset="0"/>
            </a:endParaRPr>
          </a:p>
          <a:p>
            <a:pPr marL="0" lvl="1" indent="0">
              <a:lnSpc>
                <a:spcPct val="100000"/>
              </a:lnSpc>
              <a:spcBef>
                <a:spcPts val="0"/>
              </a:spcBef>
              <a:spcAft>
                <a:spcPts val="300"/>
              </a:spcAft>
              <a:buNone/>
              <a:tabLst>
                <a:tab pos="2379600" algn="r"/>
              </a:tabLst>
            </a:pPr>
            <a:r>
              <a:rPr lang="en-GB" sz="1200" spc="0" dirty="0">
                <a:latin typeface="+mj-lt"/>
                <a:cs typeface="Arial" panose="020B0604020202020204" pitchFamily="34" charset="0"/>
              </a:rPr>
              <a:t>Bahrain 	69</a:t>
            </a:r>
          </a:p>
          <a:p>
            <a:pPr marL="0" lvl="1" indent="0">
              <a:lnSpc>
                <a:spcPct val="100000"/>
              </a:lnSpc>
              <a:spcBef>
                <a:spcPts val="0"/>
              </a:spcBef>
              <a:spcAft>
                <a:spcPts val="300"/>
              </a:spcAft>
              <a:buNone/>
              <a:tabLst>
                <a:tab pos="2379600" algn="r"/>
              </a:tabLst>
            </a:pPr>
            <a:r>
              <a:rPr lang="en-GB" sz="1200" spc="0" dirty="0">
                <a:latin typeface="+mj-lt"/>
                <a:cs typeface="Arial" panose="020B0604020202020204" pitchFamily="34" charset="0"/>
              </a:rPr>
              <a:t>Bangladesh	69</a:t>
            </a:r>
          </a:p>
          <a:p>
            <a:pPr marL="0" lvl="1" indent="0">
              <a:lnSpc>
                <a:spcPct val="100000"/>
              </a:lnSpc>
              <a:spcBef>
                <a:spcPts val="0"/>
              </a:spcBef>
              <a:spcAft>
                <a:spcPts val="300"/>
              </a:spcAft>
              <a:buNone/>
              <a:tabLst>
                <a:tab pos="2379600" algn="r"/>
              </a:tabLst>
            </a:pPr>
            <a:r>
              <a:rPr lang="en-GB" sz="1200" spc="0" dirty="0">
                <a:latin typeface="+mj-lt"/>
                <a:cs typeface="Arial" panose="020B0604020202020204" pitchFamily="34" charset="0"/>
              </a:rPr>
              <a:t>Benin 	</a:t>
            </a:r>
            <a:r>
              <a:rPr lang="en-GB" sz="1200" dirty="0">
                <a:latin typeface="+mj-lt"/>
                <a:cs typeface="Arial" panose="020B0604020202020204" pitchFamily="34" charset="0"/>
              </a:rPr>
              <a:t>70</a:t>
            </a:r>
          </a:p>
          <a:p>
            <a:pPr marL="0" lvl="1" indent="0">
              <a:lnSpc>
                <a:spcPct val="100000"/>
              </a:lnSpc>
              <a:spcBef>
                <a:spcPts val="0"/>
              </a:spcBef>
              <a:spcAft>
                <a:spcPts val="300"/>
              </a:spcAft>
              <a:buNone/>
              <a:tabLst>
                <a:tab pos="2379600" algn="r"/>
              </a:tabLst>
            </a:pPr>
            <a:r>
              <a:rPr lang="en-GB" sz="1200" spc="0" dirty="0">
                <a:latin typeface="+mj-lt"/>
                <a:cs typeface="Arial" panose="020B0604020202020204" pitchFamily="34" charset="0"/>
              </a:rPr>
              <a:t>Bhutan 	</a:t>
            </a:r>
            <a:r>
              <a:rPr lang="en-GB" sz="1200" dirty="0">
                <a:latin typeface="+mj-lt"/>
                <a:cs typeface="Arial" panose="020B0604020202020204" pitchFamily="34" charset="0"/>
              </a:rPr>
              <a:t>70</a:t>
            </a:r>
            <a:endParaRPr lang="en-GB" sz="1200" spc="0" dirty="0">
              <a:latin typeface="+mj-lt"/>
              <a:cs typeface="Arial" panose="020B0604020202020204" pitchFamily="34" charset="0"/>
            </a:endParaRPr>
          </a:p>
          <a:p>
            <a:pPr marL="0" lvl="1" indent="0">
              <a:lnSpc>
                <a:spcPct val="100000"/>
              </a:lnSpc>
              <a:spcBef>
                <a:spcPts val="0"/>
              </a:spcBef>
              <a:spcAft>
                <a:spcPts val="300"/>
              </a:spcAft>
              <a:buNone/>
              <a:tabLst>
                <a:tab pos="2379600" algn="r"/>
              </a:tabLst>
            </a:pPr>
            <a:r>
              <a:rPr lang="en-GB" sz="1200" spc="0" dirty="0">
                <a:latin typeface="+mj-lt"/>
                <a:cs typeface="Arial" panose="020B0604020202020204" pitchFamily="34" charset="0"/>
              </a:rPr>
              <a:t>Burkina Faso	71</a:t>
            </a:r>
          </a:p>
          <a:p>
            <a:pPr marL="0" lvl="1" indent="0">
              <a:lnSpc>
                <a:spcPct val="100000"/>
              </a:lnSpc>
              <a:spcBef>
                <a:spcPts val="0"/>
              </a:spcBef>
              <a:spcAft>
                <a:spcPts val="300"/>
              </a:spcAft>
              <a:buNone/>
              <a:tabLst>
                <a:tab pos="2379600" algn="r"/>
              </a:tabLst>
            </a:pPr>
            <a:r>
              <a:rPr lang="en-GB" sz="1200" spc="0" dirty="0">
                <a:latin typeface="+mj-lt"/>
                <a:cs typeface="Arial" panose="020B0604020202020204" pitchFamily="34" charset="0"/>
              </a:rPr>
              <a:t>Cameroon	</a:t>
            </a:r>
            <a:r>
              <a:rPr lang="en-GB" sz="1200" dirty="0">
                <a:latin typeface="+mj-lt"/>
                <a:cs typeface="Arial" panose="020B0604020202020204" pitchFamily="34" charset="0"/>
              </a:rPr>
              <a:t>71</a:t>
            </a:r>
          </a:p>
          <a:p>
            <a:pPr marL="0" lvl="1" indent="0">
              <a:lnSpc>
                <a:spcPct val="100000"/>
              </a:lnSpc>
              <a:spcBef>
                <a:spcPts val="0"/>
              </a:spcBef>
              <a:spcAft>
                <a:spcPts val="300"/>
              </a:spcAft>
              <a:buNone/>
              <a:tabLst>
                <a:tab pos="2379600" algn="r"/>
              </a:tabLst>
            </a:pPr>
            <a:r>
              <a:rPr lang="en-GB" sz="1200" spc="0" dirty="0">
                <a:latin typeface="+mj-lt"/>
                <a:cs typeface="Arial" panose="020B0604020202020204" pitchFamily="34" charset="0"/>
              </a:rPr>
              <a:t>Cape Verde	71</a:t>
            </a:r>
          </a:p>
          <a:p>
            <a:pPr marL="0" lvl="1" indent="0">
              <a:lnSpc>
                <a:spcPct val="100000"/>
              </a:lnSpc>
              <a:spcBef>
                <a:spcPts val="0"/>
              </a:spcBef>
              <a:spcAft>
                <a:spcPts val="300"/>
              </a:spcAft>
              <a:buNone/>
              <a:tabLst>
                <a:tab pos="2379600" algn="r"/>
              </a:tabLst>
            </a:pPr>
            <a:r>
              <a:rPr lang="en-GB" sz="1200" dirty="0">
                <a:latin typeface="+mj-lt"/>
                <a:cs typeface="Arial" panose="020B0604020202020204" pitchFamily="34" charset="0"/>
              </a:rPr>
              <a:t>Central African Republic	71</a:t>
            </a:r>
            <a:endParaRPr lang="en-GB" sz="1200" spc="0" dirty="0">
              <a:latin typeface="+mj-lt"/>
              <a:cs typeface="Arial" panose="020B0604020202020204" pitchFamily="34" charset="0"/>
            </a:endParaRPr>
          </a:p>
          <a:p>
            <a:pPr marL="0" lvl="1" indent="0">
              <a:lnSpc>
                <a:spcPct val="100000"/>
              </a:lnSpc>
              <a:spcBef>
                <a:spcPts val="0"/>
              </a:spcBef>
              <a:spcAft>
                <a:spcPts val="300"/>
              </a:spcAft>
              <a:buNone/>
              <a:tabLst>
                <a:tab pos="2379600" algn="r"/>
              </a:tabLst>
            </a:pPr>
            <a:r>
              <a:rPr lang="en-GB" sz="1200" spc="0" dirty="0">
                <a:latin typeface="+mj-lt"/>
                <a:cs typeface="Arial" panose="020B0604020202020204" pitchFamily="34" charset="0"/>
              </a:rPr>
              <a:t>Cote D’Ivoire	71</a:t>
            </a:r>
          </a:p>
          <a:p>
            <a:pPr marL="0" lvl="1">
              <a:spcAft>
                <a:spcPts val="300"/>
              </a:spcAft>
              <a:tabLst>
                <a:tab pos="2379600" algn="r"/>
              </a:tabLst>
            </a:pPr>
            <a:r>
              <a:rPr lang="en-GB" sz="1200" spc="0" dirty="0">
                <a:latin typeface="+mj-lt"/>
                <a:cs typeface="Arial" panose="020B0604020202020204" pitchFamily="34" charset="0"/>
              </a:rPr>
              <a:t>Democratic Republic </a:t>
            </a:r>
            <a:br>
              <a:rPr lang="en-GB" sz="1200" spc="0" dirty="0">
                <a:latin typeface="+mj-lt"/>
                <a:cs typeface="Arial" panose="020B0604020202020204" pitchFamily="34" charset="0"/>
              </a:rPr>
            </a:br>
            <a:r>
              <a:rPr lang="en-GB" sz="1200" spc="0" dirty="0">
                <a:latin typeface="+mj-lt"/>
                <a:cs typeface="Arial" panose="020B0604020202020204" pitchFamily="34" charset="0"/>
              </a:rPr>
              <a:t>of Congo	71</a:t>
            </a:r>
          </a:p>
          <a:p>
            <a:pPr marL="0" lvl="1" indent="0">
              <a:lnSpc>
                <a:spcPct val="100000"/>
              </a:lnSpc>
              <a:spcBef>
                <a:spcPts val="0"/>
              </a:spcBef>
              <a:spcAft>
                <a:spcPts val="300"/>
              </a:spcAft>
              <a:buNone/>
              <a:tabLst>
                <a:tab pos="2379600" algn="r"/>
              </a:tabLst>
            </a:pPr>
            <a:r>
              <a:rPr lang="en-GB" sz="1200" spc="0" dirty="0">
                <a:latin typeface="+mj-lt"/>
                <a:cs typeface="Arial" panose="020B0604020202020204" pitchFamily="34" charset="0"/>
              </a:rPr>
              <a:t>Egypt 	72</a:t>
            </a:r>
          </a:p>
          <a:p>
            <a:pPr marL="0" lvl="1" indent="0">
              <a:lnSpc>
                <a:spcPct val="100000"/>
              </a:lnSpc>
              <a:spcBef>
                <a:spcPts val="0"/>
              </a:spcBef>
              <a:spcAft>
                <a:spcPts val="300"/>
              </a:spcAft>
              <a:buNone/>
              <a:tabLst>
                <a:tab pos="2379600" algn="r"/>
              </a:tabLst>
            </a:pPr>
            <a:r>
              <a:rPr lang="en-GB" sz="1200" spc="0" dirty="0">
                <a:latin typeface="+mj-lt"/>
                <a:cs typeface="Arial" panose="020B0604020202020204" pitchFamily="34" charset="0"/>
              </a:rPr>
              <a:t>Ethiopia	</a:t>
            </a:r>
            <a:r>
              <a:rPr lang="en-GB" sz="1200" dirty="0">
                <a:latin typeface="+mj-lt"/>
                <a:cs typeface="Arial" panose="020B0604020202020204" pitchFamily="34" charset="0"/>
              </a:rPr>
              <a:t>72</a:t>
            </a:r>
            <a:endParaRPr lang="en-GB" sz="1200" spc="0" dirty="0">
              <a:latin typeface="+mj-lt"/>
              <a:cs typeface="Arial" panose="020B0604020202020204" pitchFamily="34" charset="0"/>
            </a:endParaRPr>
          </a:p>
          <a:p>
            <a:pPr marL="0" lvl="1" indent="0">
              <a:lnSpc>
                <a:spcPct val="100000"/>
              </a:lnSpc>
              <a:spcBef>
                <a:spcPts val="0"/>
              </a:spcBef>
              <a:spcAft>
                <a:spcPts val="300"/>
              </a:spcAft>
              <a:buNone/>
              <a:tabLst>
                <a:tab pos="2379600" algn="r"/>
              </a:tabLst>
            </a:pPr>
            <a:r>
              <a:rPr lang="en-GB" sz="1200" spc="0" dirty="0">
                <a:latin typeface="+mj-lt"/>
                <a:cs typeface="Arial" panose="020B0604020202020204" pitchFamily="34" charset="0"/>
              </a:rPr>
              <a:t>Ghana	</a:t>
            </a:r>
            <a:r>
              <a:rPr lang="en-GB" sz="1200" dirty="0">
                <a:latin typeface="+mj-lt"/>
                <a:cs typeface="Arial" panose="020B0604020202020204" pitchFamily="34" charset="0"/>
              </a:rPr>
              <a:t>72</a:t>
            </a:r>
            <a:endParaRPr lang="en-GB" sz="1200" spc="0" dirty="0">
              <a:latin typeface="+mj-lt"/>
              <a:cs typeface="Arial" panose="020B0604020202020204" pitchFamily="34" charset="0"/>
            </a:endParaRPr>
          </a:p>
          <a:p>
            <a:pPr marL="0" lvl="1" indent="0">
              <a:lnSpc>
                <a:spcPct val="100000"/>
              </a:lnSpc>
              <a:spcBef>
                <a:spcPts val="0"/>
              </a:spcBef>
              <a:spcAft>
                <a:spcPts val="300"/>
              </a:spcAft>
              <a:buNone/>
              <a:tabLst>
                <a:tab pos="2379600" algn="r"/>
              </a:tabLst>
            </a:pPr>
            <a:r>
              <a:rPr lang="en-GB" sz="1200" spc="0" dirty="0">
                <a:latin typeface="+mj-lt"/>
                <a:cs typeface="Arial" panose="020B0604020202020204" pitchFamily="34" charset="0"/>
              </a:rPr>
              <a:t>Jordan	73</a:t>
            </a:r>
          </a:p>
          <a:p>
            <a:pPr marL="0" lvl="1" indent="0">
              <a:lnSpc>
                <a:spcPct val="100000"/>
              </a:lnSpc>
              <a:spcBef>
                <a:spcPts val="0"/>
              </a:spcBef>
              <a:spcAft>
                <a:spcPts val="300"/>
              </a:spcAft>
              <a:buNone/>
              <a:tabLst>
                <a:tab pos="2379600" algn="r"/>
              </a:tabLst>
            </a:pPr>
            <a:r>
              <a:rPr lang="en-GB" sz="1200" spc="0" dirty="0">
                <a:latin typeface="+mj-lt"/>
                <a:cs typeface="Arial" panose="020B0604020202020204" pitchFamily="34" charset="0"/>
              </a:rPr>
              <a:t>Kenya 	74</a:t>
            </a:r>
          </a:p>
          <a:p>
            <a:pPr marL="0" lvl="1" indent="0">
              <a:lnSpc>
                <a:spcPct val="100000"/>
              </a:lnSpc>
              <a:spcBef>
                <a:spcPts val="0"/>
              </a:spcBef>
              <a:spcAft>
                <a:spcPts val="300"/>
              </a:spcAft>
              <a:buNone/>
              <a:tabLst>
                <a:tab pos="2379600" algn="r"/>
              </a:tabLst>
            </a:pPr>
            <a:r>
              <a:rPr lang="en-GB" sz="1200" spc="0" dirty="0">
                <a:latin typeface="+mj-lt"/>
                <a:cs typeface="Arial" panose="020B0604020202020204" pitchFamily="34" charset="0"/>
              </a:rPr>
              <a:t>Kuwait	75</a:t>
            </a:r>
          </a:p>
          <a:p>
            <a:pPr marL="0" lvl="1" indent="0">
              <a:lnSpc>
                <a:spcPct val="100000"/>
              </a:lnSpc>
              <a:spcBef>
                <a:spcPts val="0"/>
              </a:spcBef>
              <a:spcAft>
                <a:spcPts val="300"/>
              </a:spcAft>
              <a:buNone/>
              <a:tabLst>
                <a:tab pos="2379600" algn="r"/>
              </a:tabLst>
            </a:pPr>
            <a:r>
              <a:rPr lang="en-GB" sz="1200" spc="0" dirty="0">
                <a:latin typeface="+mj-lt"/>
                <a:cs typeface="Arial" panose="020B0604020202020204" pitchFamily="34" charset="0"/>
              </a:rPr>
              <a:t>Lebanon	76</a:t>
            </a:r>
          </a:p>
          <a:p>
            <a:pPr marL="0" lvl="1" indent="0">
              <a:lnSpc>
                <a:spcPct val="100000"/>
              </a:lnSpc>
              <a:spcBef>
                <a:spcPts val="0"/>
              </a:spcBef>
              <a:spcAft>
                <a:spcPts val="300"/>
              </a:spcAft>
              <a:buNone/>
              <a:tabLst>
                <a:tab pos="2379600" algn="r"/>
              </a:tabLst>
            </a:pPr>
            <a:r>
              <a:rPr lang="en-GB" sz="1200" dirty="0">
                <a:latin typeface="+mj-lt"/>
                <a:cs typeface="Arial" panose="020B0604020202020204" pitchFamily="34" charset="0"/>
              </a:rPr>
              <a:t>Libya	76</a:t>
            </a:r>
            <a:endParaRPr lang="en-GB" sz="1200" spc="0" dirty="0">
              <a:latin typeface="+mj-lt"/>
              <a:cs typeface="Arial" panose="020B0604020202020204" pitchFamily="34" charset="0"/>
            </a:endParaRPr>
          </a:p>
        </p:txBody>
      </p:sp>
      <p:sp>
        <p:nvSpPr>
          <p:cNvPr id="207" name="TextBox 206">
            <a:extLst>
              <a:ext uri="{FF2B5EF4-FFF2-40B4-BE49-F238E27FC236}">
                <a16:creationId xmlns:a16="http://schemas.microsoft.com/office/drawing/2014/main" id="{12713483-8997-D5AC-A03C-F453E9788576}"/>
              </a:ext>
            </a:extLst>
          </p:cNvPr>
          <p:cNvSpPr txBox="1"/>
          <p:nvPr/>
        </p:nvSpPr>
        <p:spPr>
          <a:xfrm>
            <a:off x="4604940" y="2034000"/>
            <a:ext cx="2154238" cy="4424288"/>
          </a:xfrm>
          <a:prstGeom prst="rect">
            <a:avLst/>
          </a:prstGeom>
          <a:noFill/>
        </p:spPr>
        <p:txBody>
          <a:bodyPr wrap="square" lIns="0" tIns="0" rIns="0" bIns="0">
            <a:spAutoFit/>
          </a:bodyPr>
          <a:lstStyle/>
          <a:p>
            <a:pPr marL="0" lvl="1" indent="0">
              <a:lnSpc>
                <a:spcPct val="100000"/>
              </a:lnSpc>
              <a:spcBef>
                <a:spcPts val="0"/>
              </a:spcBef>
              <a:spcAft>
                <a:spcPts val="300"/>
              </a:spcAft>
              <a:buNone/>
              <a:tabLst>
                <a:tab pos="2379600" algn="r"/>
              </a:tabLst>
            </a:pPr>
            <a:r>
              <a:rPr lang="en-GB" sz="1200" spc="0" dirty="0">
                <a:latin typeface="+mj-lt"/>
                <a:cs typeface="Arial" panose="020B0604020202020204" pitchFamily="34" charset="0"/>
              </a:rPr>
              <a:t>Madagascar	</a:t>
            </a:r>
            <a:r>
              <a:rPr lang="en-GB" sz="1200" dirty="0">
                <a:latin typeface="+mj-lt"/>
                <a:cs typeface="Arial" panose="020B0604020202020204" pitchFamily="34" charset="0"/>
              </a:rPr>
              <a:t>76</a:t>
            </a:r>
            <a:endParaRPr lang="en-GB" sz="1200" spc="0" dirty="0">
              <a:latin typeface="+mj-lt"/>
              <a:cs typeface="Arial" panose="020B0604020202020204" pitchFamily="34" charset="0"/>
            </a:endParaRPr>
          </a:p>
          <a:p>
            <a:pPr marL="0" lvl="1" indent="0">
              <a:lnSpc>
                <a:spcPct val="100000"/>
              </a:lnSpc>
              <a:spcBef>
                <a:spcPts val="0"/>
              </a:spcBef>
              <a:spcAft>
                <a:spcPts val="300"/>
              </a:spcAft>
              <a:buNone/>
              <a:tabLst>
                <a:tab pos="2379600" algn="r"/>
              </a:tabLst>
            </a:pPr>
            <a:r>
              <a:rPr lang="en-GB" sz="1200" spc="0" dirty="0">
                <a:latin typeface="+mj-lt"/>
                <a:cs typeface="Arial" panose="020B0604020202020204" pitchFamily="34" charset="0"/>
              </a:rPr>
              <a:t>Malawi	</a:t>
            </a:r>
            <a:r>
              <a:rPr lang="en-GB" sz="1200" dirty="0">
                <a:latin typeface="+mj-lt"/>
                <a:cs typeface="Arial" panose="020B0604020202020204" pitchFamily="34" charset="0"/>
              </a:rPr>
              <a:t>76</a:t>
            </a:r>
            <a:endParaRPr lang="en-GB" sz="1200" spc="0" dirty="0">
              <a:latin typeface="+mj-lt"/>
              <a:cs typeface="Arial" panose="020B0604020202020204" pitchFamily="34" charset="0"/>
            </a:endParaRPr>
          </a:p>
          <a:p>
            <a:pPr marL="0" lvl="1" indent="0">
              <a:lnSpc>
                <a:spcPct val="100000"/>
              </a:lnSpc>
              <a:spcBef>
                <a:spcPts val="0"/>
              </a:spcBef>
              <a:spcAft>
                <a:spcPts val="300"/>
              </a:spcAft>
              <a:buNone/>
              <a:tabLst>
                <a:tab pos="2379600" algn="r"/>
              </a:tabLst>
            </a:pPr>
            <a:r>
              <a:rPr lang="en-GB" sz="1200" spc="0" dirty="0">
                <a:latin typeface="+mj-lt"/>
                <a:cs typeface="Arial" panose="020B0604020202020204" pitchFamily="34" charset="0"/>
              </a:rPr>
              <a:t>Mali	</a:t>
            </a:r>
            <a:r>
              <a:rPr lang="en-GB" sz="1200" dirty="0">
                <a:latin typeface="+mj-lt"/>
                <a:cs typeface="Arial" panose="020B0604020202020204" pitchFamily="34" charset="0"/>
              </a:rPr>
              <a:t>77</a:t>
            </a:r>
            <a:endParaRPr lang="en-GB" sz="1200" spc="0" dirty="0">
              <a:latin typeface="+mj-lt"/>
              <a:cs typeface="Arial" panose="020B0604020202020204" pitchFamily="34" charset="0"/>
            </a:endParaRPr>
          </a:p>
          <a:p>
            <a:pPr marL="0" lvl="1" indent="0">
              <a:lnSpc>
                <a:spcPct val="100000"/>
              </a:lnSpc>
              <a:spcBef>
                <a:spcPts val="0"/>
              </a:spcBef>
              <a:spcAft>
                <a:spcPts val="300"/>
              </a:spcAft>
              <a:buNone/>
              <a:tabLst>
                <a:tab pos="2379600" algn="r"/>
              </a:tabLst>
            </a:pPr>
            <a:r>
              <a:rPr lang="en-GB" sz="1200" spc="0" dirty="0">
                <a:latin typeface="+mj-lt"/>
                <a:cs typeface="Arial" panose="020B0604020202020204" pitchFamily="34" charset="0"/>
              </a:rPr>
              <a:t>Mauritius 	77</a:t>
            </a:r>
            <a:endParaRPr lang="en-GB" sz="1200" dirty="0">
              <a:latin typeface="+mj-lt"/>
              <a:cs typeface="Arial" panose="020B0604020202020204" pitchFamily="34" charset="0"/>
            </a:endParaRPr>
          </a:p>
          <a:p>
            <a:pPr marL="0" lvl="1" indent="0">
              <a:lnSpc>
                <a:spcPct val="100000"/>
              </a:lnSpc>
              <a:spcBef>
                <a:spcPts val="0"/>
              </a:spcBef>
              <a:spcAft>
                <a:spcPts val="300"/>
              </a:spcAft>
              <a:buNone/>
              <a:tabLst>
                <a:tab pos="2379600" algn="r"/>
              </a:tabLst>
            </a:pPr>
            <a:r>
              <a:rPr lang="en-GB" sz="1200" spc="0" dirty="0">
                <a:latin typeface="+mj-lt"/>
                <a:cs typeface="Arial" panose="020B0604020202020204" pitchFamily="34" charset="0"/>
              </a:rPr>
              <a:t>Morocco	</a:t>
            </a:r>
            <a:r>
              <a:rPr lang="en-GB" sz="1200" dirty="0">
                <a:latin typeface="+mj-lt"/>
                <a:cs typeface="Arial" panose="020B0604020202020204" pitchFamily="34" charset="0"/>
              </a:rPr>
              <a:t>77</a:t>
            </a:r>
            <a:endParaRPr lang="en-GB" sz="1200" spc="0" dirty="0">
              <a:latin typeface="+mj-lt"/>
              <a:cs typeface="Arial" panose="020B0604020202020204" pitchFamily="34" charset="0"/>
            </a:endParaRPr>
          </a:p>
          <a:p>
            <a:pPr marL="0" lvl="1">
              <a:spcAft>
                <a:spcPts val="300"/>
              </a:spcAft>
              <a:tabLst>
                <a:tab pos="2379600" algn="r"/>
              </a:tabLst>
            </a:pPr>
            <a:r>
              <a:rPr lang="en-GB" sz="1200" spc="0" dirty="0">
                <a:latin typeface="+mj-lt"/>
                <a:cs typeface="Arial" panose="020B0604020202020204" pitchFamily="34" charset="0"/>
              </a:rPr>
              <a:t>Nepal 	</a:t>
            </a:r>
            <a:r>
              <a:rPr lang="en-GB" sz="1200" dirty="0">
                <a:latin typeface="+mj-lt"/>
                <a:cs typeface="Arial" panose="020B0604020202020204" pitchFamily="34" charset="0"/>
              </a:rPr>
              <a:t>77</a:t>
            </a:r>
            <a:endParaRPr lang="en-GB" sz="1200" spc="0" dirty="0">
              <a:latin typeface="+mj-lt"/>
              <a:cs typeface="Arial" panose="020B0604020202020204" pitchFamily="34" charset="0"/>
            </a:endParaRPr>
          </a:p>
          <a:p>
            <a:pPr marL="0" lvl="1" indent="0">
              <a:lnSpc>
                <a:spcPct val="100000"/>
              </a:lnSpc>
              <a:spcBef>
                <a:spcPts val="0"/>
              </a:spcBef>
              <a:spcAft>
                <a:spcPts val="300"/>
              </a:spcAft>
              <a:buNone/>
              <a:tabLst>
                <a:tab pos="2379600" algn="r"/>
              </a:tabLst>
            </a:pPr>
            <a:r>
              <a:rPr lang="en-GB" sz="1200" spc="0" dirty="0">
                <a:latin typeface="+mj-lt"/>
                <a:cs typeface="Arial" panose="020B0604020202020204" pitchFamily="34" charset="0"/>
              </a:rPr>
              <a:t>Niger 	</a:t>
            </a:r>
            <a:r>
              <a:rPr lang="en-GB" sz="1200" dirty="0">
                <a:latin typeface="+mj-lt"/>
                <a:cs typeface="Arial" panose="020B0604020202020204" pitchFamily="34" charset="0"/>
              </a:rPr>
              <a:t>78</a:t>
            </a:r>
            <a:endParaRPr lang="en-GB" sz="1200" spc="0" dirty="0">
              <a:latin typeface="+mj-lt"/>
              <a:cs typeface="Arial" panose="020B0604020202020204" pitchFamily="34" charset="0"/>
            </a:endParaRPr>
          </a:p>
          <a:p>
            <a:pPr marL="0" lvl="1" indent="0">
              <a:lnSpc>
                <a:spcPct val="100000"/>
              </a:lnSpc>
              <a:spcBef>
                <a:spcPts val="0"/>
              </a:spcBef>
              <a:spcAft>
                <a:spcPts val="300"/>
              </a:spcAft>
              <a:buNone/>
              <a:tabLst>
                <a:tab pos="2379600" algn="r"/>
              </a:tabLst>
            </a:pPr>
            <a:r>
              <a:rPr lang="en-GB" sz="1200" spc="0" dirty="0">
                <a:latin typeface="+mj-lt"/>
                <a:cs typeface="Arial" panose="020B0604020202020204" pitchFamily="34" charset="0"/>
              </a:rPr>
              <a:t>Nigeria 	78</a:t>
            </a:r>
          </a:p>
          <a:p>
            <a:pPr marL="0" lvl="1" indent="0">
              <a:lnSpc>
                <a:spcPct val="100000"/>
              </a:lnSpc>
              <a:spcBef>
                <a:spcPts val="0"/>
              </a:spcBef>
              <a:spcAft>
                <a:spcPts val="300"/>
              </a:spcAft>
              <a:buNone/>
              <a:tabLst>
                <a:tab pos="2379600" algn="r"/>
              </a:tabLst>
            </a:pPr>
            <a:r>
              <a:rPr lang="en-GB" sz="1200" spc="0" dirty="0">
                <a:latin typeface="+mj-lt"/>
                <a:cs typeface="Arial" panose="020B0604020202020204" pitchFamily="34" charset="0"/>
              </a:rPr>
              <a:t>Pakistan	80</a:t>
            </a:r>
          </a:p>
          <a:p>
            <a:pPr marL="0" lvl="1" indent="0">
              <a:lnSpc>
                <a:spcPct val="100000"/>
              </a:lnSpc>
              <a:spcBef>
                <a:spcPts val="0"/>
              </a:spcBef>
              <a:spcAft>
                <a:spcPts val="300"/>
              </a:spcAft>
              <a:buNone/>
              <a:tabLst>
                <a:tab pos="2379600" algn="r"/>
              </a:tabLst>
            </a:pPr>
            <a:r>
              <a:rPr lang="en-GB" sz="1200" spc="0" dirty="0">
                <a:latin typeface="+mj-lt"/>
                <a:cs typeface="Arial" panose="020B0604020202020204" pitchFamily="34" charset="0"/>
              </a:rPr>
              <a:t>Palestine	</a:t>
            </a:r>
            <a:r>
              <a:rPr lang="en-GB" sz="1200" dirty="0">
                <a:latin typeface="+mj-lt"/>
                <a:cs typeface="Arial" panose="020B0604020202020204" pitchFamily="34" charset="0"/>
              </a:rPr>
              <a:t>80</a:t>
            </a:r>
            <a:endParaRPr lang="en-GB" sz="1200" spc="0" dirty="0">
              <a:latin typeface="+mj-lt"/>
              <a:cs typeface="Arial" panose="020B0604020202020204" pitchFamily="34" charset="0"/>
            </a:endParaRPr>
          </a:p>
          <a:p>
            <a:pPr marL="0" lvl="1" indent="0">
              <a:lnSpc>
                <a:spcPct val="100000"/>
              </a:lnSpc>
              <a:spcBef>
                <a:spcPts val="0"/>
              </a:spcBef>
              <a:spcAft>
                <a:spcPts val="300"/>
              </a:spcAft>
              <a:buNone/>
              <a:tabLst>
                <a:tab pos="2379600" algn="r"/>
              </a:tabLst>
            </a:pPr>
            <a:r>
              <a:rPr lang="en-GB" sz="1200" spc="0" dirty="0">
                <a:latin typeface="+mj-lt"/>
                <a:cs typeface="Arial" panose="020B0604020202020204" pitchFamily="34" charset="0"/>
              </a:rPr>
              <a:t>Qatar	</a:t>
            </a:r>
            <a:r>
              <a:rPr lang="en-GB" sz="1200" dirty="0">
                <a:latin typeface="+mj-lt"/>
                <a:cs typeface="Arial" panose="020B0604020202020204" pitchFamily="34" charset="0"/>
              </a:rPr>
              <a:t>80</a:t>
            </a:r>
            <a:endParaRPr lang="en-GB" sz="1200" spc="0" dirty="0">
              <a:latin typeface="+mj-lt"/>
              <a:cs typeface="Arial" panose="020B0604020202020204" pitchFamily="34" charset="0"/>
            </a:endParaRPr>
          </a:p>
          <a:p>
            <a:pPr marL="0" lvl="1" indent="0">
              <a:lnSpc>
                <a:spcPct val="100000"/>
              </a:lnSpc>
              <a:spcBef>
                <a:spcPts val="0"/>
              </a:spcBef>
              <a:spcAft>
                <a:spcPts val="300"/>
              </a:spcAft>
              <a:buNone/>
              <a:tabLst>
                <a:tab pos="2379600" algn="r"/>
              </a:tabLst>
            </a:pPr>
            <a:r>
              <a:rPr lang="en-GB" sz="1200" spc="0" dirty="0">
                <a:latin typeface="+mj-lt"/>
                <a:cs typeface="Arial" panose="020B0604020202020204" pitchFamily="34" charset="0"/>
              </a:rPr>
              <a:t>Rwanda	</a:t>
            </a:r>
            <a:r>
              <a:rPr lang="en-GB" sz="1200" dirty="0">
                <a:latin typeface="+mj-lt"/>
                <a:cs typeface="Arial" panose="020B0604020202020204" pitchFamily="34" charset="0"/>
              </a:rPr>
              <a:t>81</a:t>
            </a:r>
          </a:p>
          <a:p>
            <a:pPr marL="0" lvl="1" indent="0">
              <a:lnSpc>
                <a:spcPct val="100000"/>
              </a:lnSpc>
              <a:spcBef>
                <a:spcPts val="0"/>
              </a:spcBef>
              <a:spcAft>
                <a:spcPts val="300"/>
              </a:spcAft>
              <a:buNone/>
              <a:tabLst>
                <a:tab pos="2379600" algn="r"/>
              </a:tabLst>
            </a:pPr>
            <a:r>
              <a:rPr lang="en-GB" sz="1200" spc="0" dirty="0">
                <a:latin typeface="+mj-lt"/>
                <a:cs typeface="Arial" panose="020B0604020202020204" pitchFamily="34" charset="0"/>
              </a:rPr>
              <a:t>Saudi Arabia	81</a:t>
            </a:r>
          </a:p>
          <a:p>
            <a:pPr marL="0" lvl="1" indent="0">
              <a:lnSpc>
                <a:spcPct val="100000"/>
              </a:lnSpc>
              <a:spcBef>
                <a:spcPts val="0"/>
              </a:spcBef>
              <a:spcAft>
                <a:spcPts val="300"/>
              </a:spcAft>
              <a:buNone/>
              <a:tabLst>
                <a:tab pos="2379600" algn="r"/>
              </a:tabLst>
            </a:pPr>
            <a:r>
              <a:rPr lang="en-GB" sz="1200" spc="0" dirty="0">
                <a:latin typeface="+mj-lt"/>
                <a:cs typeface="Arial" panose="020B0604020202020204" pitchFamily="34" charset="0"/>
              </a:rPr>
              <a:t>Senegal	</a:t>
            </a:r>
            <a:r>
              <a:rPr lang="en-GB" sz="1200" dirty="0">
                <a:latin typeface="+mj-lt"/>
                <a:cs typeface="Arial" panose="020B0604020202020204" pitchFamily="34" charset="0"/>
              </a:rPr>
              <a:t>81</a:t>
            </a:r>
            <a:endParaRPr lang="en-GB" sz="1200" spc="0" dirty="0">
              <a:latin typeface="+mj-lt"/>
              <a:cs typeface="Arial" panose="020B0604020202020204" pitchFamily="34" charset="0"/>
            </a:endParaRPr>
          </a:p>
          <a:p>
            <a:pPr marL="0" lvl="1" indent="0">
              <a:lnSpc>
                <a:spcPct val="100000"/>
              </a:lnSpc>
              <a:spcBef>
                <a:spcPts val="0"/>
              </a:spcBef>
              <a:spcAft>
                <a:spcPts val="300"/>
              </a:spcAft>
              <a:buNone/>
              <a:tabLst>
                <a:tab pos="2379600" algn="r"/>
              </a:tabLst>
            </a:pPr>
            <a:r>
              <a:rPr lang="en-GB" sz="1200" spc="0" dirty="0">
                <a:latin typeface="+mj-lt"/>
                <a:cs typeface="Arial" panose="020B0604020202020204" pitchFamily="34" charset="0"/>
              </a:rPr>
              <a:t>South Africa 	</a:t>
            </a:r>
            <a:r>
              <a:rPr lang="en-GB" sz="1200" dirty="0">
                <a:latin typeface="+mj-lt"/>
                <a:cs typeface="Arial" panose="020B0604020202020204" pitchFamily="34" charset="0"/>
              </a:rPr>
              <a:t>81</a:t>
            </a:r>
          </a:p>
          <a:p>
            <a:pPr marL="0" lvl="1" indent="0">
              <a:lnSpc>
                <a:spcPct val="100000"/>
              </a:lnSpc>
              <a:spcBef>
                <a:spcPts val="0"/>
              </a:spcBef>
              <a:spcAft>
                <a:spcPts val="300"/>
              </a:spcAft>
              <a:buNone/>
              <a:tabLst>
                <a:tab pos="2379600" algn="r"/>
              </a:tabLst>
            </a:pPr>
            <a:r>
              <a:rPr lang="en-GB" sz="1200" spc="0" dirty="0">
                <a:latin typeface="+mj-lt"/>
                <a:cs typeface="Arial" panose="020B0604020202020204" pitchFamily="34" charset="0"/>
              </a:rPr>
              <a:t>South Sudan	81</a:t>
            </a:r>
          </a:p>
          <a:p>
            <a:pPr marL="0" lvl="1" indent="0">
              <a:lnSpc>
                <a:spcPct val="100000"/>
              </a:lnSpc>
              <a:spcBef>
                <a:spcPts val="0"/>
              </a:spcBef>
              <a:spcAft>
                <a:spcPts val="300"/>
              </a:spcAft>
              <a:buNone/>
              <a:tabLst>
                <a:tab pos="2379600" algn="r"/>
              </a:tabLst>
            </a:pPr>
            <a:r>
              <a:rPr lang="en-GB" sz="1200" dirty="0">
                <a:latin typeface="+mj-lt"/>
                <a:cs typeface="Arial" panose="020B0604020202020204" pitchFamily="34" charset="0"/>
              </a:rPr>
              <a:t>Sudan	81</a:t>
            </a:r>
            <a:endParaRPr lang="en-GB" sz="1200" spc="0" dirty="0">
              <a:latin typeface="+mj-lt"/>
              <a:cs typeface="Arial" panose="020B0604020202020204" pitchFamily="34" charset="0"/>
            </a:endParaRPr>
          </a:p>
          <a:p>
            <a:pPr marL="0" lvl="1" indent="0">
              <a:lnSpc>
                <a:spcPct val="100000"/>
              </a:lnSpc>
              <a:spcBef>
                <a:spcPts val="0"/>
              </a:spcBef>
              <a:spcAft>
                <a:spcPts val="300"/>
              </a:spcAft>
              <a:buNone/>
              <a:tabLst>
                <a:tab pos="2379600" algn="r"/>
              </a:tabLst>
            </a:pPr>
            <a:r>
              <a:rPr lang="en-GB" sz="1200" spc="0" dirty="0">
                <a:latin typeface="+mj-lt"/>
                <a:cs typeface="Arial" panose="020B0604020202020204" pitchFamily="34" charset="0"/>
              </a:rPr>
              <a:t>Tanzania 	</a:t>
            </a:r>
            <a:r>
              <a:rPr lang="en-GB" sz="1200" dirty="0">
                <a:latin typeface="+mj-lt"/>
                <a:cs typeface="Arial" panose="020B0604020202020204" pitchFamily="34" charset="0"/>
              </a:rPr>
              <a:t>82</a:t>
            </a:r>
          </a:p>
          <a:p>
            <a:pPr marL="0" lvl="1" indent="0">
              <a:lnSpc>
                <a:spcPct val="100000"/>
              </a:lnSpc>
              <a:spcBef>
                <a:spcPts val="0"/>
              </a:spcBef>
              <a:spcAft>
                <a:spcPts val="300"/>
              </a:spcAft>
              <a:buNone/>
              <a:tabLst>
                <a:tab pos="2379600" algn="r"/>
              </a:tabLst>
            </a:pPr>
            <a:r>
              <a:rPr lang="en-GB" sz="1200" spc="0" dirty="0">
                <a:latin typeface="+mj-lt"/>
                <a:cs typeface="Arial" panose="020B0604020202020204" pitchFamily="34" charset="0"/>
              </a:rPr>
              <a:t>Togo	83</a:t>
            </a:r>
          </a:p>
          <a:p>
            <a:pPr marL="0" lvl="1" indent="0">
              <a:lnSpc>
                <a:spcPct val="100000"/>
              </a:lnSpc>
              <a:spcBef>
                <a:spcPts val="0"/>
              </a:spcBef>
              <a:spcAft>
                <a:spcPts val="300"/>
              </a:spcAft>
              <a:buNone/>
              <a:tabLst>
                <a:tab pos="2379600" algn="r"/>
              </a:tabLst>
            </a:pPr>
            <a:r>
              <a:rPr lang="en-GB" sz="1200" dirty="0">
                <a:latin typeface="+mj-lt"/>
                <a:cs typeface="Arial" panose="020B0604020202020204" pitchFamily="34" charset="0"/>
              </a:rPr>
              <a:t>Tunisia	83</a:t>
            </a:r>
            <a:endParaRPr lang="en-GB" sz="1200" spc="0" dirty="0">
              <a:latin typeface="+mj-lt"/>
              <a:cs typeface="Arial" panose="020B0604020202020204" pitchFamily="34" charset="0"/>
            </a:endParaRPr>
          </a:p>
        </p:txBody>
      </p:sp>
      <p:cxnSp>
        <p:nvCxnSpPr>
          <p:cNvPr id="209" name="Straight Connector 208">
            <a:extLst>
              <a:ext uri="{FF2B5EF4-FFF2-40B4-BE49-F238E27FC236}">
                <a16:creationId xmlns:a16="http://schemas.microsoft.com/office/drawing/2014/main" id="{C8E4C133-84F0-AC58-A991-8944D8B6832D}"/>
              </a:ext>
            </a:extLst>
          </p:cNvPr>
          <p:cNvCxnSpPr>
            <a:cxnSpLocks/>
          </p:cNvCxnSpPr>
          <p:nvPr/>
        </p:nvCxnSpPr>
        <p:spPr>
          <a:xfrm>
            <a:off x="2063750" y="1900237"/>
            <a:ext cx="9751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A639D5F-3F3C-6C4E-54C1-7318681BA719}"/>
              </a:ext>
            </a:extLst>
          </p:cNvPr>
          <p:cNvSpPr txBox="1"/>
          <p:nvPr/>
        </p:nvSpPr>
        <p:spPr>
          <a:xfrm>
            <a:off x="7125390" y="2034000"/>
            <a:ext cx="2154238" cy="854080"/>
          </a:xfrm>
          <a:prstGeom prst="rect">
            <a:avLst/>
          </a:prstGeom>
          <a:noFill/>
        </p:spPr>
        <p:txBody>
          <a:bodyPr wrap="square" lIns="0" tIns="0" rIns="0" bIns="0">
            <a:spAutoFit/>
          </a:bodyPr>
          <a:lstStyle/>
          <a:p>
            <a:pPr marL="0" lvl="1" indent="0">
              <a:lnSpc>
                <a:spcPct val="100000"/>
              </a:lnSpc>
              <a:spcBef>
                <a:spcPts val="0"/>
              </a:spcBef>
              <a:spcAft>
                <a:spcPts val="300"/>
              </a:spcAft>
              <a:buNone/>
              <a:tabLst>
                <a:tab pos="2379600" algn="r"/>
              </a:tabLst>
            </a:pPr>
            <a:r>
              <a:rPr lang="en-GB" sz="1200" spc="0" dirty="0">
                <a:latin typeface="+mj-lt"/>
                <a:cs typeface="Arial" panose="020B0604020202020204" pitchFamily="34" charset="0"/>
              </a:rPr>
              <a:t>Turkey 	</a:t>
            </a:r>
            <a:r>
              <a:rPr lang="en-GB" sz="1200" dirty="0">
                <a:latin typeface="+mj-lt"/>
                <a:cs typeface="Arial" panose="020B0604020202020204" pitchFamily="34" charset="0"/>
              </a:rPr>
              <a:t>83</a:t>
            </a:r>
            <a:endParaRPr lang="en-GB" sz="1200" spc="0" dirty="0">
              <a:latin typeface="+mj-lt"/>
              <a:cs typeface="Arial" panose="020B0604020202020204" pitchFamily="34" charset="0"/>
            </a:endParaRPr>
          </a:p>
          <a:p>
            <a:pPr marL="0" lvl="1" indent="0">
              <a:lnSpc>
                <a:spcPct val="100000"/>
              </a:lnSpc>
              <a:spcBef>
                <a:spcPts val="0"/>
              </a:spcBef>
              <a:spcAft>
                <a:spcPts val="300"/>
              </a:spcAft>
              <a:buNone/>
              <a:tabLst>
                <a:tab pos="2379600" algn="r"/>
              </a:tabLst>
            </a:pPr>
            <a:r>
              <a:rPr lang="en-GB" sz="1200" spc="0" dirty="0">
                <a:latin typeface="+mj-lt"/>
                <a:cs typeface="Arial" panose="020B0604020202020204" pitchFamily="34" charset="0"/>
              </a:rPr>
              <a:t>Uganda	84</a:t>
            </a:r>
          </a:p>
          <a:p>
            <a:pPr marL="0" lvl="1" indent="0">
              <a:lnSpc>
                <a:spcPct val="100000"/>
              </a:lnSpc>
              <a:spcBef>
                <a:spcPts val="0"/>
              </a:spcBef>
              <a:spcAft>
                <a:spcPts val="300"/>
              </a:spcAft>
              <a:buNone/>
              <a:tabLst>
                <a:tab pos="2379600" algn="r"/>
              </a:tabLst>
            </a:pPr>
            <a:r>
              <a:rPr lang="en-GB" sz="1200" spc="0" dirty="0">
                <a:latin typeface="+mj-lt"/>
                <a:cs typeface="Arial" panose="020B0604020202020204" pitchFamily="34" charset="0"/>
              </a:rPr>
              <a:t>United Arab Emirates	84</a:t>
            </a:r>
          </a:p>
          <a:p>
            <a:pPr marL="0" lvl="1" indent="0">
              <a:lnSpc>
                <a:spcPct val="100000"/>
              </a:lnSpc>
              <a:spcBef>
                <a:spcPts val="0"/>
              </a:spcBef>
              <a:spcAft>
                <a:spcPts val="300"/>
              </a:spcAft>
              <a:buNone/>
              <a:tabLst>
                <a:tab pos="2379600" algn="r"/>
              </a:tabLst>
            </a:pPr>
            <a:r>
              <a:rPr lang="en-GB" sz="1200" spc="0" dirty="0">
                <a:latin typeface="+mj-lt"/>
                <a:cs typeface="Arial" panose="020B0604020202020204" pitchFamily="34" charset="0"/>
              </a:rPr>
              <a:t>Yemen	85</a:t>
            </a:r>
          </a:p>
        </p:txBody>
      </p:sp>
    </p:spTree>
    <p:extLst>
      <p:ext uri="{BB962C8B-B14F-4D97-AF65-F5344CB8AC3E}">
        <p14:creationId xmlns:p14="http://schemas.microsoft.com/office/powerpoint/2010/main" val="268707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Middle East, Africa, and India Subcontinent</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69</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3801044916"/>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ANGOLA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BANCO DE INVESTIMENTO RURAL, 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BIRVAOLU</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0"/>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ANGOLA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BANCO KEVE, 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BRDKAOLU</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2"/>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ANGOLA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BANCO YETU, 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YETUAOLU</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BAHRAIN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GULF INTERNATIONAL BANK B.S.C.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GULFBHBM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28417037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BAHRAIN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NATIONAL BANK OF BAHRAIN B.S.C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NBOBBHBM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243954835"/>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BANGLADESH</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BANK ASIA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BALBBDDH</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4"/>
                  </a:ext>
                </a:extLst>
              </a:tr>
              <a:tr h="415059">
                <a:tc>
                  <a:txBody>
                    <a:bodyPr/>
                    <a:lstStyle/>
                    <a:p>
                      <a:pPr algn="l" fontAlgn="ctr"/>
                      <a:r>
                        <a:rPr lang="en-GB" sz="1100" b="0" i="0" u="none" strike="noStrike" dirty="0">
                          <a:solidFill>
                            <a:schemeClr val="tx1"/>
                          </a:solidFill>
                          <a:effectLst/>
                          <a:latin typeface="+mn-lt"/>
                        </a:rPr>
                        <a:t>BANGLADESH</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BASIC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BKSIBDDH</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5"/>
                  </a:ext>
                </a:extLst>
              </a:tr>
              <a:tr h="415059">
                <a:tc>
                  <a:txBody>
                    <a:bodyPr/>
                    <a:lstStyle/>
                    <a:p>
                      <a:pPr algn="l" fontAlgn="ctr"/>
                      <a:r>
                        <a:rPr lang="en-GB" sz="1100" b="0" i="0" u="none" strike="noStrike" dirty="0">
                          <a:solidFill>
                            <a:schemeClr val="tx1"/>
                          </a:solidFill>
                          <a:effectLst/>
                          <a:latin typeface="+mn-lt"/>
                        </a:rPr>
                        <a:t>BANGLADESH</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BRAC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BRAKBDDH</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BANGLADESH</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COMMUNITY BANK BANGLADESH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COYMBDDD</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89099198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BANGLADESH</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FIRST SECURITY ISLAMI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FSEBBDDH</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7"/>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394716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Swift Go live community</a:t>
            </a:r>
          </a:p>
          <a:p>
            <a:pPr lvl="1"/>
            <a:r>
              <a:rPr lang="en-GB" dirty="0"/>
              <a:t>Asia Pacific</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7</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206528295"/>
              </p:ext>
            </p:extLst>
          </p:nvPr>
        </p:nvGraphicFramePr>
        <p:xfrm>
          <a:off x="2067185" y="1905001"/>
          <a:ext cx="9737466" cy="4555320"/>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0">
                <a:tc>
                  <a:txBody>
                    <a:bodyPr/>
                    <a:lstStyle/>
                    <a:p>
                      <a:pPr algn="l" fontAlgn="b"/>
                      <a:r>
                        <a:rPr lang="en-GB" sz="1100" b="1" i="0" u="none" strike="noStrike" dirty="0">
                          <a:solidFill>
                            <a:schemeClr val="accent1"/>
                          </a:solidFill>
                          <a:effectLst/>
                          <a:latin typeface="+mn-lt"/>
                        </a:rPr>
                        <a:t>Country</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1" i="0" u="none" strike="noStrike" dirty="0">
                          <a:solidFill>
                            <a:schemeClr val="accent1"/>
                          </a:solidFill>
                          <a:effectLst/>
                          <a:latin typeface="+mn-lt"/>
                        </a:rPr>
                        <a:t>Account name</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1" i="0" u="none" strike="noStrike" dirty="0">
                          <a:solidFill>
                            <a:schemeClr val="accent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6880626"/>
                  </a:ext>
                </a:extLst>
              </a:tr>
              <a:tr h="0">
                <a:tc>
                  <a:txBody>
                    <a:bodyPr/>
                    <a:lstStyle/>
                    <a:p>
                      <a:pPr algn="l" fontAlgn="ctr"/>
                      <a:r>
                        <a:rPr lang="en-GB" sz="1100" b="0" i="0" u="none" strike="noStrike" dirty="0">
                          <a:solidFill>
                            <a:schemeClr val="accent1"/>
                          </a:solidFill>
                          <a:effectLst/>
                          <a:latin typeface="+mn-lt"/>
                        </a:rPr>
                        <a:t>LAO PEOPLE'S DEMOCRATIC REPUBLIC</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PHONGSAVANH BANK LTD</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PSVBLALA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8875368"/>
                  </a:ext>
                </a:extLst>
              </a:tr>
              <a:tr h="0">
                <a:tc>
                  <a:txBody>
                    <a:bodyPr/>
                    <a:lstStyle/>
                    <a:p>
                      <a:pPr algn="l" fontAlgn="ctr"/>
                      <a:r>
                        <a:rPr lang="en-GB" sz="1100" b="0" i="0" u="none" strike="noStrike" dirty="0">
                          <a:solidFill>
                            <a:schemeClr val="accent1"/>
                          </a:solidFill>
                          <a:effectLst/>
                          <a:latin typeface="+mn-lt"/>
                        </a:rPr>
                        <a:t>MYANMAR</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SHWE RURAL AND URBAN DEVELOPMENT BANK LIMITED</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SRUDMMMY</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5117546"/>
                  </a:ext>
                </a:extLst>
              </a:tr>
              <a:tr h="0">
                <a:tc>
                  <a:txBody>
                    <a:bodyPr/>
                    <a:lstStyle/>
                    <a:p>
                      <a:pPr algn="l" fontAlgn="ctr"/>
                      <a:r>
                        <a:rPr lang="en-GB" sz="1100" b="0" i="0" u="none" strike="noStrike" dirty="0">
                          <a:solidFill>
                            <a:schemeClr val="accent1"/>
                          </a:solidFill>
                          <a:effectLst/>
                          <a:latin typeface="+mn-lt"/>
                        </a:rPr>
                        <a:t>MYANMAR</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accent1"/>
                          </a:solidFill>
                          <a:effectLst/>
                          <a:latin typeface="+mn-lt"/>
                        </a:rPr>
                        <a:t>AYEYARWADY BANK LIMITED</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accent1"/>
                          </a:solidFill>
                          <a:effectLst/>
                          <a:latin typeface="+mn-lt"/>
                        </a:rPr>
                        <a:t>AYABMMMY</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7372747"/>
                  </a:ext>
                </a:extLst>
              </a:tr>
              <a:tr h="0">
                <a:tc>
                  <a:txBody>
                    <a:bodyPr/>
                    <a:lstStyle/>
                    <a:p>
                      <a:pPr algn="l" fontAlgn="ctr"/>
                      <a:r>
                        <a:rPr lang="en-GB" sz="1100" b="0" i="0" u="none" strike="noStrike" dirty="0">
                          <a:solidFill>
                            <a:schemeClr val="accent1"/>
                          </a:solidFill>
                          <a:effectLst/>
                          <a:latin typeface="+mn-lt"/>
                        </a:rPr>
                        <a:t>VIETNAM</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ASIA COMMERCIAL BANK</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ASCBVNVX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4714861"/>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accent1"/>
                          </a:solidFill>
                          <a:effectLst/>
                          <a:latin typeface="+mn-lt"/>
                        </a:rPr>
                        <a:t>VIETNAM</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HOCHIMINH CITY DEVELOPMENT JOINT STOCK COMMERCIAL BANK</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HDBCVNVX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3293116"/>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accent1"/>
                          </a:solidFill>
                          <a:effectLst/>
                          <a:latin typeface="+mn-lt"/>
                        </a:rPr>
                        <a:t>VIETNAM</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JOINT STOCK COMMERCIAL BANK FOR FOREIGN TRADE OF VIETNAM</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BFTVVNVX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173483"/>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accent1"/>
                          </a:solidFill>
                          <a:effectLst/>
                          <a:latin typeface="+mn-lt"/>
                        </a:rPr>
                        <a:t>VIETNAM</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JOINT STOCK COMMERCIAL BANK FOR INVESTMENT AND DEVELOPMENT </a:t>
                      </a:r>
                      <a:br>
                        <a:rPr lang="en-GB" sz="1100" b="0" i="0" u="none" strike="noStrike" dirty="0">
                          <a:solidFill>
                            <a:schemeClr val="accent1"/>
                          </a:solidFill>
                          <a:effectLst/>
                          <a:latin typeface="+mn-lt"/>
                        </a:rPr>
                      </a:br>
                      <a:r>
                        <a:rPr lang="en-GB" sz="1100" b="0" i="0" u="none" strike="noStrike" dirty="0">
                          <a:solidFill>
                            <a:schemeClr val="accent1"/>
                          </a:solidFill>
                          <a:effectLst/>
                          <a:latin typeface="+mn-lt"/>
                        </a:rPr>
                        <a:t>OF VIETNAM</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BIDVVNVX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accent1"/>
                          </a:solidFill>
                          <a:effectLst/>
                          <a:uLnTx/>
                          <a:uFillTx/>
                          <a:latin typeface="Arial Nova"/>
                          <a:ea typeface="+mn-ea"/>
                          <a:cs typeface="+mn-cs"/>
                        </a:rPr>
                        <a:t>VIETNAM</a:t>
                      </a:r>
                      <a:endParaRPr kumimoji="0" lang="en-GB" sz="1100" b="0" i="0" u="none" strike="noStrike" kern="1200" cap="none" spc="0" normalizeH="0" baseline="0" noProof="0" dirty="0">
                        <a:ln>
                          <a:noFill/>
                        </a:ln>
                        <a:solidFill>
                          <a:schemeClr val="accent1"/>
                        </a:solidFill>
                        <a:effectLst/>
                        <a:uLnTx/>
                        <a:uFillTx/>
                        <a:latin typeface="Arial Nova"/>
                        <a:ea typeface="+mn-ea"/>
                        <a:cs typeface="+mn-cs"/>
                      </a:endParaRP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OCEAN COMMERCIAL ONE MEMBER LIMITED LIABILITY BANK</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OJBAVNVX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accent1"/>
                          </a:solidFill>
                          <a:effectLst/>
                          <a:uLnTx/>
                          <a:uFillTx/>
                          <a:latin typeface="Arial Nova"/>
                          <a:ea typeface="+mn-ea"/>
                          <a:cs typeface="+mn-cs"/>
                        </a:rPr>
                        <a:t>VIETNAM</a:t>
                      </a:r>
                      <a:endParaRPr kumimoji="0" lang="en-GB" sz="1100" b="0" i="0" u="none" strike="noStrike" kern="1200" cap="none" spc="0" normalizeH="0" baseline="0" noProof="0" dirty="0">
                        <a:ln>
                          <a:noFill/>
                        </a:ln>
                        <a:solidFill>
                          <a:schemeClr val="accent1"/>
                        </a:solidFill>
                        <a:effectLst/>
                        <a:uLnTx/>
                        <a:uFillTx/>
                        <a:latin typeface="Arial Nova"/>
                        <a:ea typeface="+mn-ea"/>
                        <a:cs typeface="+mn-cs"/>
                      </a:endParaRP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SOUTHEAST ASIA COMMERCIAL JOINT STOCK BANK</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SEAVVNVX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4170376"/>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accent1"/>
                          </a:solidFill>
                          <a:effectLst/>
                          <a:uLnTx/>
                          <a:uFillTx/>
                          <a:latin typeface="Arial Nova"/>
                          <a:ea typeface="+mn-ea"/>
                          <a:cs typeface="+mn-cs"/>
                        </a:rPr>
                        <a:t>VIETNAM</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VIETNAM PROSPERITY JOINT STOCK COMMERCIAL BANK (VPBANK)</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VPBKVNVX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accent1"/>
                  </a:solidFill>
                  <a:latin typeface="+mj-lt"/>
                </a:rPr>
                <a:t>Contents</a:t>
              </a:r>
            </a:p>
          </p:txBody>
        </p:sp>
      </p:grpSp>
    </p:spTree>
    <p:extLst>
      <p:ext uri="{BB962C8B-B14F-4D97-AF65-F5344CB8AC3E}">
        <p14:creationId xmlns:p14="http://schemas.microsoft.com/office/powerpoint/2010/main" val="206544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Middle East, Africa, and India Subcontinent</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70</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1537807066"/>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BANGLADESH</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MUTUAL TRUST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MTBLBDDH</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781987821"/>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BANGLADESH</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NATIONAL CREDIT AND COMMERCE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NCCLBDDH</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0"/>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BANGLADESH</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PUBALI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PUBABDDH</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2"/>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BANGLADESH</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STANDARD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SDBLBDDH</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BANGLADESH</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SOUTHEAST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SEBDBDDH</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28417037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BANGLADESH</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SOCIAL ISLAMI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SOIVBDDH</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BANGLADESH</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UTTARA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UTBLBDDH</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5"/>
                  </a:ext>
                </a:extLst>
              </a:tr>
              <a:tr h="415059">
                <a:tc>
                  <a:txBody>
                    <a:bodyPr/>
                    <a:lstStyle/>
                    <a:p>
                      <a:pPr algn="l" fontAlgn="ctr"/>
                      <a:r>
                        <a:rPr lang="en-GB" sz="1100" b="0" i="0" u="none" strike="noStrike" dirty="0">
                          <a:solidFill>
                            <a:schemeClr val="tx1"/>
                          </a:solidFill>
                          <a:effectLst/>
                          <a:latin typeface="+mn-lt"/>
                        </a:rPr>
                        <a:t>BENIN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BANK OF AFRICA – BENIN</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AFRIBJBJ</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6"/>
                  </a:ext>
                </a:extLst>
              </a:tr>
              <a:tr h="415059">
                <a:tc>
                  <a:txBody>
                    <a:bodyPr/>
                    <a:lstStyle/>
                    <a:p>
                      <a:pPr algn="l" fontAlgn="ctr"/>
                      <a:r>
                        <a:rPr lang="en-GB" sz="1100" b="0" i="0" u="none" strike="noStrike" dirty="0">
                          <a:solidFill>
                            <a:schemeClr val="tx1"/>
                          </a:solidFill>
                          <a:effectLst/>
                          <a:latin typeface="+mn-lt"/>
                        </a:rPr>
                        <a:t>BHUTAN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BANK OF BHUTAN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BHUBBTBT</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576047805"/>
                  </a:ext>
                </a:extLst>
              </a:tr>
              <a:tr h="415059">
                <a:tc>
                  <a:txBody>
                    <a:bodyPr/>
                    <a:lstStyle/>
                    <a:p>
                      <a:pPr algn="l" fontAlgn="ctr"/>
                      <a:r>
                        <a:rPr lang="en-GB" sz="1100" b="0" i="0" u="none" strike="noStrike" dirty="0">
                          <a:solidFill>
                            <a:schemeClr val="tx1"/>
                          </a:solidFill>
                          <a:effectLst/>
                          <a:latin typeface="+mn-lt"/>
                        </a:rPr>
                        <a:t>BHUTAN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T BANK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TBBTBTBT</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967164168"/>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3882004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Middle East, Africa, and India Subcontinent</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71</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234916577"/>
              </p:ext>
            </p:extLst>
          </p:nvPr>
        </p:nvGraphicFramePr>
        <p:xfrm>
          <a:off x="2067185" y="1905000"/>
          <a:ext cx="9737466" cy="4559253"/>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BURKINA FASO</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BANK OF AFRICA – BURKINA FASO</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AFRIBFBF</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89099198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CAMEROON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AFRILAND FIRST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CCEICMCX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7"/>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CAPE VERDE</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CAIXA ECONOMICA DE CABO VERDE, 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CXECCVCV</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846333530"/>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CENTRAL AFRICAN REPUBLIC</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BANQUE SAHELO-SAHARIENNE CENTRE AFRIQUE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BSAHCFCF</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24780379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COTE D'IVOIRE</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BSIC COTE D'IVOIRE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BSAHCIAB</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19864310"/>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COTE D'IVOIRE</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MANSA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MNSACIAB</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481776349"/>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DEMOCRATIC REPUBLIC </a:t>
                      </a:r>
                      <a:br>
                        <a:rPr lang="en-GB" sz="1100" b="0" i="0" u="none" strike="noStrike" dirty="0">
                          <a:solidFill>
                            <a:schemeClr val="tx1"/>
                          </a:solidFill>
                          <a:effectLst/>
                          <a:latin typeface="+mn-lt"/>
                        </a:rPr>
                      </a:br>
                      <a:r>
                        <a:rPr lang="en-GB" sz="1100" b="0" i="0" u="none" strike="noStrike" dirty="0">
                          <a:solidFill>
                            <a:schemeClr val="tx1"/>
                          </a:solidFill>
                          <a:effectLst/>
                          <a:latin typeface="+mn-lt"/>
                        </a:rPr>
                        <a:t>OF CONGO</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BANK OF AFRICA-RDC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AFRICDKS</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54041367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DEMOCRATIC REPUBLIC </a:t>
                      </a:r>
                      <a:br>
                        <a:rPr lang="en-GB" sz="1100" b="0" i="0" u="none" strike="noStrike" dirty="0">
                          <a:solidFill>
                            <a:schemeClr val="tx1"/>
                          </a:solidFill>
                          <a:effectLst/>
                          <a:latin typeface="+mn-lt"/>
                        </a:rPr>
                      </a:br>
                      <a:r>
                        <a:rPr lang="en-GB" sz="1100" b="0" i="0" u="none" strike="noStrike" dirty="0">
                          <a:solidFill>
                            <a:schemeClr val="tx1"/>
                          </a:solidFill>
                          <a:effectLst/>
                          <a:latin typeface="+mn-lt"/>
                        </a:rPr>
                        <a:t>OF CONGO</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RAWBANK SA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RAWBCDKI</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11158468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DEMOCRATIC REPUBLIC </a:t>
                      </a:r>
                      <a:br>
                        <a:rPr lang="en-GB" sz="1100" b="0" i="0" u="none" strike="noStrike" dirty="0">
                          <a:solidFill>
                            <a:schemeClr val="tx1"/>
                          </a:solidFill>
                          <a:effectLst/>
                          <a:latin typeface="+mn-lt"/>
                        </a:rPr>
                      </a:br>
                      <a:r>
                        <a:rPr lang="en-GB" sz="1100" b="0" i="0" u="none" strike="noStrike" dirty="0">
                          <a:solidFill>
                            <a:schemeClr val="tx1"/>
                          </a:solidFill>
                          <a:effectLst/>
                          <a:latin typeface="+mn-lt"/>
                        </a:rPr>
                        <a:t>OF CONGO</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BANQUE POSTALE DU CONGO</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CNNGCGCG</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984003630"/>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352012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Middle East, Africa, and India Subcontinent</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72</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1113034471"/>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EGYPT</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EXPORT DEVELOPMENT BANK OF EGYPT</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EXDEEGCX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EGYPT</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FAISAL ISLAMIC BANK OF EGYPT</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FIEGEGCX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919656217"/>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ETHIOPIA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HIBRET BANK SHARE COMPANY</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UNTDETAA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28417037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GHANA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CALBANK PLC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ACCCGHAC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GHANA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AGRICULTURAL DEVELOPMENT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ADNTGHAC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5"/>
                  </a:ext>
                </a:extLst>
              </a:tr>
              <a:tr h="415059">
                <a:tc>
                  <a:txBody>
                    <a:bodyPr/>
                    <a:lstStyle/>
                    <a:p>
                      <a:pPr algn="l" fontAlgn="ctr"/>
                      <a:r>
                        <a:rPr lang="en-GB" sz="1100" b="0" i="0" u="none" strike="noStrike" dirty="0">
                          <a:solidFill>
                            <a:schemeClr val="tx1"/>
                          </a:solidFill>
                          <a:effectLst/>
                          <a:latin typeface="+mn-lt"/>
                        </a:rPr>
                        <a:t>GHANA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CONSOLIDATED BANK GHANA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CBGHGHAC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GHANA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FIRST ATLANTIC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FAMCGHAC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89099198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GHANA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FIDELITY BANK GHANA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FBLIGHAC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7"/>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GHANA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GCB BANK PLC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GHCBGHAC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012053989"/>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GHANA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REPUBLIC BANK (GHANA)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HFCAGHAC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370353029"/>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11220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Middle East, Africa, and India Subcontinent</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73</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3472043269"/>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GHANA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UNIVERSAL MERCHANT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MBGHGHAC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GHANA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NATIONAL INVESTMENT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NIBGGHAC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28417037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GHANA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OMNIBSIC BANK GHANA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OMBLGHAC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GHANA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PRUDENTIAL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PUBKGHAC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5"/>
                  </a:ext>
                </a:extLst>
              </a:tr>
              <a:tr h="415059">
                <a:tc>
                  <a:txBody>
                    <a:bodyPr/>
                    <a:lstStyle/>
                    <a:p>
                      <a:pPr algn="l" fontAlgn="ctr"/>
                      <a:r>
                        <a:rPr lang="en-GB" sz="1100" b="0" i="0" u="none" strike="noStrike" dirty="0">
                          <a:solidFill>
                            <a:schemeClr val="tx1"/>
                          </a:solidFill>
                          <a:effectLst/>
                          <a:latin typeface="+mn-lt"/>
                        </a:rPr>
                        <a:t>GHANA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UNITED BANK FOR AFRICA (GHANA)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STBGGHAC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JORDAN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ARAB JORDAN INVESTMENT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AJIBJOAX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97631896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JORDAN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BANK OF JORDAN PLC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BJORJOAX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905869130"/>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JORDAN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CAIRO AMMAN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CAABJOAM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403351014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JORDAN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CAPITAL BANK OF JORDAN</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EFBKJOAM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70722405"/>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JORDAN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JORDAN AHLI BANK PLC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JONBJOAX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636638927"/>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3563708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Middle East, Africa, and India Subcontinent</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74</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2030607709"/>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KENYA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CONSOLIDATED BANK OF KENYA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CONKKENA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KENYA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CREDIT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CRBTKENA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5"/>
                  </a:ext>
                </a:extLst>
              </a:tr>
              <a:tr h="415059">
                <a:tc>
                  <a:txBody>
                    <a:bodyPr/>
                    <a:lstStyle/>
                    <a:p>
                      <a:pPr algn="l" fontAlgn="ctr"/>
                      <a:r>
                        <a:rPr lang="en-GB" sz="1100" b="0" i="0" u="none" strike="noStrike" dirty="0">
                          <a:solidFill>
                            <a:schemeClr val="tx1"/>
                          </a:solidFill>
                          <a:effectLst/>
                          <a:latin typeface="+mn-lt"/>
                        </a:rPr>
                        <a:t>KENYA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CARITAS MICROFINANCE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CRMFKENA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KENYA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DIAMOND TRUST BANK KENYA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DTKEKENA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89099198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KENYA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FAMILY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FABLKENA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7"/>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KENYA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GULF AFRICAN BANK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GAFRKENA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97631896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KENYA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FIRST COMMUNITY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IFCBKENA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27669236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KENYA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I&amp;M BANK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IMBLKENA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92783901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KENYA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KCB BANK KENYA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KCBLKENX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61770536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KENYA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THE CO-OPERATIVE BANK OF KENYA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KCOOKENA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456860506"/>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398493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Middle East, Africa, and India Subcontinent</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75</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2903012035"/>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KENYA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NATIONAL BANK OF KENYA</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NBKEKENX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KENYA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a:solidFill>
                            <a:schemeClr val="tx1"/>
                          </a:solidFill>
                          <a:effectLst/>
                          <a:latin typeface="+mn-lt"/>
                        </a:rPr>
                        <a:t>SBM BANK (KENYA) LIMITED</a:t>
                      </a:r>
                      <a:endParaRPr lang="en-GB" sz="1100" b="0" i="0" u="none" strike="noStrike" dirty="0">
                        <a:solidFill>
                          <a:schemeClr val="tx1"/>
                        </a:solidFill>
                        <a:effectLst/>
                        <a:latin typeface="+mn-lt"/>
                      </a:endParaRP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SBMKKENA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5"/>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KENYA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SIDIAN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SIDNKENA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KENYA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SPIRE BANK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SPBLKENA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89099198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KENYA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MAYFAIR CIB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MYBKKENA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6214281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KENYA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PRIME BANK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PRIEKENX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686361067"/>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KUWAIT</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AL AHLI BANK OF KUWAIT K.S.C.P</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ABKKKWKW</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7"/>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KUWAIT</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BURGAN BANK K.P.S.C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BRGNKWKW</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97631896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KUWAIT</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WARBA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WRBAKWKW</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796540191"/>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333D3E"/>
                          </a:solidFill>
                          <a:effectLst/>
                          <a:uLnTx/>
                          <a:uFillTx/>
                          <a:latin typeface="Arial Nova"/>
                          <a:ea typeface="+mn-ea"/>
                          <a:cs typeface="+mn-cs"/>
                        </a:rPr>
                        <a:t>KUWAIT</a:t>
                      </a:r>
                      <a:endParaRPr kumimoji="0" lang="en-GB" sz="1100" b="0" i="0" u="none" strike="noStrike" kern="1200" cap="none" spc="0" normalizeH="0" baseline="0" noProof="0" dirty="0">
                        <a:ln>
                          <a:noFill/>
                        </a:ln>
                        <a:solidFill>
                          <a:srgbClr val="333D3E"/>
                        </a:solidFill>
                        <a:effectLst/>
                        <a:uLnTx/>
                        <a:uFillTx/>
                        <a:latin typeface="Arial Nova"/>
                        <a:ea typeface="+mn-ea"/>
                        <a:cs typeface="+mn-cs"/>
                      </a:endParaRP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THE COMMERCIAL BANK OF KUWAIT</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COMBKWKW</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368860697"/>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386658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Middle East, Africa, and India Subcontinent</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76</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1471662608"/>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333D3E"/>
                          </a:solidFill>
                          <a:effectLst/>
                          <a:uLnTx/>
                          <a:uFillTx/>
                          <a:latin typeface="Arial Nova"/>
                          <a:ea typeface="+mn-ea"/>
                          <a:cs typeface="+mn-cs"/>
                        </a:rPr>
                        <a:t>KUWAIT</a:t>
                      </a:r>
                      <a:endParaRPr kumimoji="0" lang="en-GB" sz="1100" b="0" i="0" u="none" strike="noStrike" kern="1200" cap="none" spc="0" normalizeH="0" baseline="0" noProof="0" dirty="0">
                        <a:ln>
                          <a:noFill/>
                        </a:ln>
                        <a:solidFill>
                          <a:srgbClr val="333D3E"/>
                        </a:solidFill>
                        <a:effectLst/>
                        <a:uLnTx/>
                        <a:uFillTx/>
                        <a:latin typeface="Arial Nova"/>
                        <a:ea typeface="+mn-ea"/>
                        <a:cs typeface="+mn-cs"/>
                      </a:endParaRP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GULF BANK, K.S.C.P.</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GULBKWKW</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404711714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333D3E"/>
                          </a:solidFill>
                          <a:effectLst/>
                          <a:uLnTx/>
                          <a:uFillTx/>
                          <a:latin typeface="Arial Nova"/>
                          <a:ea typeface="+mn-ea"/>
                          <a:cs typeface="+mn-cs"/>
                        </a:rPr>
                        <a:t>KUWAIT</a:t>
                      </a:r>
                      <a:endParaRPr kumimoji="0" lang="en-GB" sz="1100" b="0" i="0" u="none" strike="noStrike" kern="1200" cap="none" spc="0" normalizeH="0" baseline="0" noProof="0" dirty="0">
                        <a:ln>
                          <a:noFill/>
                        </a:ln>
                        <a:solidFill>
                          <a:srgbClr val="333D3E"/>
                        </a:solidFill>
                        <a:effectLst/>
                        <a:uLnTx/>
                        <a:uFillTx/>
                        <a:latin typeface="Arial Nova"/>
                        <a:ea typeface="+mn-ea"/>
                        <a:cs typeface="+mn-cs"/>
                      </a:endParaRP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KUWAIT FINANCE HOUSE K.S.C.P.</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KFHOKWKW</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385134515"/>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333D3E"/>
                          </a:solidFill>
                          <a:effectLst/>
                          <a:uLnTx/>
                          <a:uFillTx/>
                          <a:latin typeface="Arial Nova"/>
                          <a:ea typeface="+mn-ea"/>
                          <a:cs typeface="+mn-cs"/>
                        </a:rPr>
                        <a:t>KUWAIT</a:t>
                      </a:r>
                      <a:endParaRPr kumimoji="0" lang="en-GB" sz="1100" b="0" i="0" u="none" strike="noStrike" kern="1200" cap="none" spc="0" normalizeH="0" baseline="0" noProof="0" dirty="0">
                        <a:ln>
                          <a:noFill/>
                        </a:ln>
                        <a:solidFill>
                          <a:srgbClr val="333D3E"/>
                        </a:solidFill>
                        <a:effectLst/>
                        <a:uLnTx/>
                        <a:uFillTx/>
                        <a:latin typeface="Arial Nova"/>
                        <a:ea typeface="+mn-ea"/>
                        <a:cs typeface="+mn-cs"/>
                      </a:endParaRP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KUWAIT INTERNATIONAL BANK K.S.C.P</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KWIBKWKW</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981436675"/>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KUWAIT</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NATIONAL BANK OF KUWAIT S.A.K.P.</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NBOKKWKW</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903797977"/>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LEBANON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BANK AUDI S.A.L.</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AUDBLBBX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2"/>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LEBANON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BLOM BANK S.A.L.</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BLOMLBBX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LIBYA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BANQUE SAHELO-SAHARIENNE POUR L'INVESTISSEMENT ET LE COMMERCE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BSAHLYLX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613200425"/>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MADAGASCAR</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BANK OF AFRICA MADAGASCAR</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AFRIMGMG</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28417037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MALAWI</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FDH BANK PLC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FDHFMWMW</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MALAWI</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NATIONAL BANK OF MALAWI</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NBMAMWMW</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071890345"/>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269912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Middle East, Africa, and India Subcontinent</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77</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2772485876"/>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MALI</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BANK OF AFRICA – MALI</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AFRIMLBA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MAURITIUS</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ABC BANKING CORPORATION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ABCKMUMU</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89099198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MAURITIUS</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SILVER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BTBLMUMU</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7"/>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MAURITIUS</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SBM BANK (MAURITIUS)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STCBMUMU</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97631896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MAURITIUS</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THE MAURITIUS COMMERCIAL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MCBLMUMU</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927054165"/>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MOROCCO</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BANQUE CENTRALE POPULAIRE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BCPOMAMC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68689095"/>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MOROCCO</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CREDIT IMMOBILIER ET HOTELIER</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CIHMMAMC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977794267"/>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NEPAL</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EVEREST BANK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EVBLNPKA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948857345"/>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NEPAL</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GLOBAL IME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GLBBNPKA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520266665"/>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NEPAL</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LAXMI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LXBLNPKA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550690193"/>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354171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Middle East, Africa, and India Subcontinent</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78</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2445526125"/>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NEPAL</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MACHHAPUCHCHHRE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MBLNNPKA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28417037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NEPAL</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NEPAL INVESTMENT BANK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NIBLNPKT</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NEPAL</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NMB BANK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NMBBNPKA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5"/>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NEPAL</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PRABHU BANK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PRVUNPKA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NEPAL</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NABIL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NARBNPKA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4097729189"/>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NIGER</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BANK OF AFRICA NIGER</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AFRINENI</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89099198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NIGERIA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FIRST CITY MONUMENT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FCMBNGLA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7"/>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NIGERIA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FIDELITY BANK PLC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FIDTNGLA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97631896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NIGERIA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GLOBUS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GLOUNGLA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187262325"/>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NIGERIA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GREENWICH MERCHANT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GMBLNGLA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10778712"/>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351799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Middle East, Africa, and India Subcontinent</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79</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470421114"/>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NIGERIA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HERITAGE BANKING COMPANY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HBCLNGLA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NIGERIA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UNITY BANK PLC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ICITNGLA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28417037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NIGERIA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JAIZ BANK PLC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JAIZNGLA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NIGERIA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FBNQUEST MERCHANT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KDHLNGLA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5"/>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NIGERIA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LOTUS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LOTUNGLA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NIGERIA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STERLING BANK PLC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NAMENGLA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89099198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NIGERIA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NOVA MERCHANT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NVMBNGLA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7"/>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NIGERIA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PARALLEX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PARANGLA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97631896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NIGERIA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POLARIS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PRDTNGLA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885406129"/>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NIGERIA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TAJ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TAJJNGLA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134201277"/>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6485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Swift Go live community</a:t>
            </a:r>
          </a:p>
          <a:p>
            <a:pPr lvl="1"/>
            <a:r>
              <a:rPr lang="en-GB" dirty="0"/>
              <a:t>Europe</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8</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3590747768"/>
              </p:ext>
            </p:extLst>
          </p:nvPr>
        </p:nvGraphicFramePr>
        <p:xfrm>
          <a:off x="2067185" y="1905000"/>
          <a:ext cx="9737466" cy="3836400"/>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0">
                <a:tc>
                  <a:txBody>
                    <a:bodyPr/>
                    <a:lstStyle/>
                    <a:p>
                      <a:pPr algn="l" fontAlgn="b"/>
                      <a:r>
                        <a:rPr lang="en-GB" sz="1100" b="1" i="0" u="none" strike="noStrike" dirty="0">
                          <a:solidFill>
                            <a:schemeClr val="accent1"/>
                          </a:solidFill>
                          <a:effectLst/>
                          <a:latin typeface="+mn-lt"/>
                        </a:rPr>
                        <a:t>Country</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1" i="0" u="none" strike="noStrike" dirty="0">
                          <a:solidFill>
                            <a:schemeClr val="accent1"/>
                          </a:solidFill>
                          <a:effectLst/>
                          <a:latin typeface="+mn-lt"/>
                        </a:rPr>
                        <a:t>Account name</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1" i="0" u="none" strike="noStrike" dirty="0">
                          <a:solidFill>
                            <a:schemeClr val="accent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6880626"/>
                  </a:ext>
                </a:extLst>
              </a:tr>
              <a:tr h="0">
                <a:tc>
                  <a:txBody>
                    <a:bodyPr/>
                    <a:lstStyle/>
                    <a:p>
                      <a:pPr algn="l" fontAlgn="ctr"/>
                      <a:r>
                        <a:rPr lang="en-GB" sz="1100" b="0" i="0" u="none" strike="noStrike" dirty="0">
                          <a:solidFill>
                            <a:schemeClr val="accent1"/>
                          </a:solidFill>
                          <a:effectLst/>
                          <a:latin typeface="+mn-lt"/>
                        </a:rPr>
                        <a:t>ALBANIA</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AMERICAN BANK OF INVESTMENTS S.A.</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EMPOALTR</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algn="l" fontAlgn="ctr"/>
                      <a:r>
                        <a:rPr lang="en-GB" sz="1100" b="0" i="0" u="none" strike="noStrike" dirty="0">
                          <a:solidFill>
                            <a:schemeClr val="accent1"/>
                          </a:solidFill>
                          <a:effectLst/>
                          <a:latin typeface="+mn-lt"/>
                        </a:rPr>
                        <a:t>FRANCE</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BNP PARIBAS</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BNPAFRPP</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algn="l" fontAlgn="ctr"/>
                      <a:r>
                        <a:rPr lang="en-GB" sz="1100" b="0" i="0" u="none" strike="noStrike" dirty="0">
                          <a:solidFill>
                            <a:schemeClr val="accent1"/>
                          </a:solidFill>
                          <a:effectLst/>
                          <a:latin typeface="+mn-lt"/>
                        </a:rPr>
                        <a:t>FRANCE</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SOCIETE GENERALE</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SOGEFRPP</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accent1"/>
                          </a:solidFill>
                          <a:effectLst/>
                          <a:latin typeface="+mn-lt"/>
                        </a:rPr>
                        <a:t>GEORGIA</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JSC BANK OF GEORGIA</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BAGAGE22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4170376"/>
                  </a:ext>
                </a:extLst>
              </a:tr>
              <a:tr h="0">
                <a:tc>
                  <a:txBody>
                    <a:bodyPr/>
                    <a:lstStyle/>
                    <a:p>
                      <a:pPr algn="l" fontAlgn="ctr"/>
                      <a:r>
                        <a:rPr lang="en-GB" sz="1100" b="0" i="0" u="none" strike="noStrike" dirty="0">
                          <a:solidFill>
                            <a:schemeClr val="accent1"/>
                          </a:solidFill>
                          <a:effectLst/>
                          <a:latin typeface="+mn-lt"/>
                        </a:rPr>
                        <a:t>GERMANY</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DEUTSCHE BANK AG</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DEUTDEFF</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p>
                      <a:pPr algn="l" fontAlgn="ctr"/>
                      <a:r>
                        <a:rPr lang="en-GB" sz="1100" b="0" i="0" u="none" strike="noStrike" dirty="0">
                          <a:solidFill>
                            <a:schemeClr val="accent1"/>
                          </a:solidFill>
                          <a:effectLst/>
                          <a:latin typeface="+mn-lt"/>
                        </a:rPr>
                        <a:t>ITALY</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UNICREDIT S.P.A.</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UNCRITMM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5921360"/>
                  </a:ext>
                </a:extLst>
              </a:tr>
              <a:tr h="0">
                <a:tc>
                  <a:txBody>
                    <a:bodyPr/>
                    <a:lstStyle/>
                    <a:p>
                      <a:pPr algn="l" fontAlgn="ctr"/>
                      <a:r>
                        <a:rPr lang="en-GB" sz="1100" b="0" i="0" u="none" strike="noStrike" dirty="0">
                          <a:solidFill>
                            <a:schemeClr val="accent1"/>
                          </a:solidFill>
                          <a:effectLst/>
                          <a:latin typeface="+mn-lt"/>
                        </a:rPr>
                        <a:t>KAZAKHSTAN</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EURASIAN DEVELOPMENT BANK</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EABRKZKA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4500800"/>
                  </a:ext>
                </a:extLst>
              </a:tr>
              <a:tr h="0">
                <a:tc>
                  <a:txBody>
                    <a:bodyPr/>
                    <a:lstStyle/>
                    <a:p>
                      <a:pPr algn="l" fontAlgn="ctr"/>
                      <a:r>
                        <a:rPr lang="en-GB" sz="1100" b="0" i="0" u="none" strike="noStrike" dirty="0">
                          <a:solidFill>
                            <a:schemeClr val="accent1"/>
                          </a:solidFill>
                          <a:effectLst/>
                          <a:latin typeface="+mn-lt"/>
                        </a:rPr>
                        <a:t>NETHERLANDS</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DE VOLKSBANK N.V.</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SNSBNL2A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168439"/>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accent1"/>
                          </a:solidFill>
                          <a:effectLst/>
                          <a:latin typeface="+mn-lt"/>
                        </a:rPr>
                        <a:t>NETHERLANDS</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TRIODOS BANK N.V.</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TRIONL2U</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2486628"/>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accent1"/>
                  </a:solidFill>
                  <a:latin typeface="+mj-lt"/>
                </a:rPr>
                <a:t>Contents</a:t>
              </a:r>
            </a:p>
          </p:txBody>
        </p:sp>
      </p:grpSp>
    </p:spTree>
    <p:extLst>
      <p:ext uri="{BB962C8B-B14F-4D97-AF65-F5344CB8AC3E}">
        <p14:creationId xmlns:p14="http://schemas.microsoft.com/office/powerpoint/2010/main" val="318936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Middle East, Africa, and India Subcontinent</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80</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876408386"/>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NIGERIA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UNION BANK OF NIGERIA PLC INTERNATIONAL DEPARTMENT</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UBNINGLA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NIGERIA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PROVIDUSBANK PLC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UMPLNGLA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28417037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NIGERIA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WEMA BANK PLC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WEMANGLA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NIGERIA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SUNTRUST BANK NIGERIA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SUTGNGLA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66388948"/>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PAKISTAN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BANK ALFALAH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ALFHPKKA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5"/>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PAKISTAN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MEEZAN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MEZNPKKA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000106149"/>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PALESTINE</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BANK OF PALESTINE PLC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PALSPS22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QATAR</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THE COMMERCIAL BANK (Q.S.C)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CBQAQAQA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89099198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QATAR</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QATAR INTERNATIONAL ISLAMIC BANK INFORMATION SERVICES</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QIIBQAQA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7"/>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QATAR</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QATAR NATIONAL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QNBAQAQA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856039574"/>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344606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Middle East, Africa, and India Subcontinent</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81</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3932671007"/>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QATAR</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QATAR ISLAMIC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QISBQAQA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556998410"/>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RWANDA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BANK OF KIGALI PLC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BKIGRWRW</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0"/>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SAUDI ARABIA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SAUDI BRITISH BANK, THE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SABBSARI</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59913093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SENEGAL</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BANK OF AFRICA-SENEGAL RESIDENCE EXCELLENCE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AFRISNDA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2"/>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SOUTH AFRICA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DISCOVERY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DISCZAJJ</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SOUTH AFRICA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SASFIN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SASFZAJJ</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28417037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SOUTH AFRICA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FIRSTRAND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FIRNZAJJ</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6835628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SOUTH AFRICA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THE STANDARD BANK OF SOUTH AFRICA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SBZAZAJJ</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129597745"/>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SOUTH SUDAN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BUFFALO COMMERCIAL BANK PLC.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BCBJSSJB</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706665921"/>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SUDAN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AL NILE BANK FOR COMMERCE AND DEVELOPMENT CO.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NILESDKH</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596212406"/>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314900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Middle East, Africa, and India Subcontinent</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82</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3823120384"/>
              </p:ext>
            </p:extLst>
          </p:nvPr>
        </p:nvGraphicFramePr>
        <p:xfrm>
          <a:off x="2067185" y="1905000"/>
          <a:ext cx="9737466" cy="427401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UNITED REPUBLIC </a:t>
                      </a:r>
                      <a:br>
                        <a:rPr lang="en-GB" sz="1100" b="0" i="0" u="none" strike="noStrike" dirty="0">
                          <a:solidFill>
                            <a:schemeClr val="tx1"/>
                          </a:solidFill>
                          <a:effectLst/>
                          <a:latin typeface="+mn-lt"/>
                        </a:rPr>
                      </a:br>
                      <a:r>
                        <a:rPr lang="en-GB" sz="1100" b="0" i="0" u="none" strike="noStrike" dirty="0">
                          <a:solidFill>
                            <a:schemeClr val="tx1"/>
                          </a:solidFill>
                          <a:effectLst/>
                          <a:latin typeface="+mn-lt"/>
                        </a:rPr>
                        <a:t>OF TANZANIA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AMANA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AMNNTZTZ</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UNITED REPUBLIC </a:t>
                      </a:r>
                      <a:br>
                        <a:rPr lang="en-GB" sz="1100" b="0" i="0" u="none" strike="noStrike" dirty="0">
                          <a:solidFill>
                            <a:schemeClr val="tx1"/>
                          </a:solidFill>
                          <a:effectLst/>
                          <a:latin typeface="+mn-lt"/>
                        </a:rPr>
                      </a:br>
                      <a:r>
                        <a:rPr lang="en-GB" sz="1100" b="0" i="0" u="none" strike="noStrike" dirty="0">
                          <a:solidFill>
                            <a:schemeClr val="tx1"/>
                          </a:solidFill>
                          <a:effectLst/>
                          <a:latin typeface="+mn-lt"/>
                        </a:rPr>
                        <a:t>OF TANZANIA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AZANIA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AZANTZTZ</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5"/>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UNITED REPUBLIC </a:t>
                      </a:r>
                      <a:br>
                        <a:rPr lang="en-GB" sz="1100" b="0" i="0" u="none" strike="noStrike" dirty="0">
                          <a:solidFill>
                            <a:schemeClr val="tx1"/>
                          </a:solidFill>
                          <a:effectLst/>
                          <a:latin typeface="+mn-lt"/>
                        </a:rPr>
                      </a:br>
                      <a:r>
                        <a:rPr lang="en-GB" sz="1100" b="0" i="0" u="none" strike="noStrike" dirty="0">
                          <a:solidFill>
                            <a:schemeClr val="tx1"/>
                          </a:solidFill>
                          <a:effectLst/>
                          <a:latin typeface="+mn-lt"/>
                        </a:rPr>
                        <a:t>OF TANZANIA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EXIMBANK (TANZANIA)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EXTNTZTZ</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UNITED REPUBLIC </a:t>
                      </a:r>
                      <a:br>
                        <a:rPr lang="en-GB" sz="1100" b="0" i="0" u="none" strike="noStrike" dirty="0">
                          <a:solidFill>
                            <a:schemeClr val="tx1"/>
                          </a:solidFill>
                          <a:effectLst/>
                          <a:latin typeface="+mn-lt"/>
                        </a:rPr>
                      </a:br>
                      <a:r>
                        <a:rPr lang="en-GB" sz="1100" b="0" i="0" u="none" strike="noStrike" dirty="0">
                          <a:solidFill>
                            <a:schemeClr val="tx1"/>
                          </a:solidFill>
                          <a:effectLst/>
                          <a:latin typeface="+mn-lt"/>
                        </a:rPr>
                        <a:t>OF TANZANIA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MKOMBOZI COMMERCIAL BANK PLC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MKCBTZTZ</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89099198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UNITED REPUBLIC </a:t>
                      </a:r>
                      <a:br>
                        <a:rPr lang="en-GB" sz="1100" b="0" i="0" u="none" strike="noStrike" dirty="0">
                          <a:solidFill>
                            <a:schemeClr val="tx1"/>
                          </a:solidFill>
                          <a:effectLst/>
                          <a:latin typeface="+mn-lt"/>
                        </a:rPr>
                      </a:br>
                      <a:r>
                        <a:rPr lang="en-GB" sz="1100" b="0" i="0" u="none" strike="noStrike" dirty="0">
                          <a:solidFill>
                            <a:schemeClr val="tx1"/>
                          </a:solidFill>
                          <a:effectLst/>
                          <a:latin typeface="+mn-lt"/>
                        </a:rPr>
                        <a:t>OF TANZANIA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NMB BANK PLC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NMIBTZTZ</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3406102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UNITED REPUBLIC </a:t>
                      </a:r>
                      <a:br>
                        <a:rPr kumimoji="0" lang="en-GB" sz="1100" b="0" i="0" u="none" strike="noStrike" kern="1200" cap="none" spc="0" normalizeH="0" baseline="0" noProof="0" dirty="0">
                          <a:ln>
                            <a:noFill/>
                          </a:ln>
                          <a:solidFill>
                            <a:srgbClr val="333D3E"/>
                          </a:solidFill>
                          <a:effectLst/>
                          <a:uLnTx/>
                          <a:uFillTx/>
                          <a:latin typeface="Arial Nova"/>
                          <a:ea typeface="+mn-ea"/>
                          <a:cs typeface="+mn-cs"/>
                        </a:rPr>
                      </a:br>
                      <a:r>
                        <a:rPr kumimoji="0" lang="en-GB" sz="1100" b="0" i="0" u="none" strike="noStrike" kern="1200" cap="none" spc="0" normalizeH="0" baseline="0" noProof="0" dirty="0">
                          <a:ln>
                            <a:noFill/>
                          </a:ln>
                          <a:solidFill>
                            <a:srgbClr val="333D3E"/>
                          </a:solidFill>
                          <a:effectLst/>
                          <a:uLnTx/>
                          <a:uFillTx/>
                          <a:latin typeface="Arial Nova"/>
                          <a:ea typeface="+mn-ea"/>
                          <a:cs typeface="+mn-cs"/>
                        </a:rPr>
                        <a:t>OF TANZANIA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ACCESS MICROFINANCE BANK TANZANIA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ACTZTZTZ</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84746065"/>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UNITED REPUBLIC </a:t>
                      </a:r>
                      <a:br>
                        <a:rPr kumimoji="0" lang="en-GB" sz="1100" b="0" i="0" u="none" strike="noStrike" kern="1200" cap="none" spc="0" normalizeH="0" baseline="0" noProof="0" dirty="0">
                          <a:ln>
                            <a:noFill/>
                          </a:ln>
                          <a:solidFill>
                            <a:srgbClr val="333D3E"/>
                          </a:solidFill>
                          <a:effectLst/>
                          <a:uLnTx/>
                          <a:uFillTx/>
                          <a:latin typeface="Arial Nova"/>
                          <a:ea typeface="+mn-ea"/>
                          <a:cs typeface="+mn-cs"/>
                        </a:rPr>
                      </a:br>
                      <a:r>
                        <a:rPr kumimoji="0" lang="en-GB" sz="1100" b="0" i="0" u="none" strike="noStrike" kern="1200" cap="none" spc="0" normalizeH="0" baseline="0" noProof="0" dirty="0">
                          <a:ln>
                            <a:noFill/>
                          </a:ln>
                          <a:solidFill>
                            <a:srgbClr val="333D3E"/>
                          </a:solidFill>
                          <a:effectLst/>
                          <a:uLnTx/>
                          <a:uFillTx/>
                          <a:latin typeface="Arial Nova"/>
                          <a:ea typeface="+mn-ea"/>
                          <a:cs typeface="+mn-cs"/>
                        </a:rPr>
                        <a:t>OF TANZANIA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CRDB BANK PLC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CORUTZTZ</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567594661"/>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251312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Middle East, Africa, and India Subcontinent</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83</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419671572"/>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mn-lt"/>
                          <a:ea typeface="+mn-ea"/>
                          <a:cs typeface="+mn-cs"/>
                        </a:rPr>
                        <a:t>TOGO</a:t>
                      </a:r>
                      <a:endParaRPr kumimoji="0" lang="en-GB" sz="1100" b="0" i="0" u="none" strike="noStrike" kern="1200" cap="none" spc="0" normalizeH="0" baseline="0" noProof="0" dirty="0">
                        <a:ln>
                          <a:noFill/>
                        </a:ln>
                        <a:solidFill>
                          <a:srgbClr val="333D3E"/>
                        </a:solidFill>
                        <a:effectLst/>
                        <a:uLnTx/>
                        <a:uFillTx/>
                        <a:latin typeface="Arial Nova"/>
                        <a:ea typeface="+mn-ea"/>
                        <a:cs typeface="+mn-cs"/>
                      </a:endParaRP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EBID (ECOWAS BANK FOR INVESTMENT AND DEVELOPMENT)</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EBIDTGTG</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10017179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mn-lt"/>
                          <a:ea typeface="+mn-ea"/>
                          <a:cs typeface="+mn-cs"/>
                        </a:rPr>
                        <a:t>TUNISIA</a:t>
                      </a:r>
                      <a:endParaRPr kumimoji="0" lang="en-GB" sz="1100" b="0" i="0" u="none" strike="noStrike" kern="1200" cap="none" spc="0" normalizeH="0" baseline="0" noProof="0" dirty="0">
                        <a:ln>
                          <a:noFill/>
                        </a:ln>
                        <a:solidFill>
                          <a:srgbClr val="333D3E"/>
                        </a:solidFill>
                        <a:effectLst/>
                        <a:uLnTx/>
                        <a:uFillTx/>
                        <a:latin typeface="Arial Nova"/>
                        <a:ea typeface="+mn-ea"/>
                        <a:cs typeface="+mn-cs"/>
                      </a:endParaRP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SOCIETE TUNISIENNE DE BANQUE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STBKTNTT</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9209618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TURKEY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TURKIYE FINANS KATILIM BANKASI A.S.</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AFKBTRIS</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2"/>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TURKEY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TURKIYE GARANTI BANKASI A.S.</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TGBATRIS</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TURKEY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TURKIYE HALK BANKASI A.S.</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TRHBTR2A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28417037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TURKEY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TURKIYE VAKIFLAR BANKASI T.A.O</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TVBATR2A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TURKEY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VAKIF KATILIM BANKASI ANONIM SIRKETI</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VAKFTRIS</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5"/>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TURKEY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YAPI VE KREDI BANKASI A.S.</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YAPITRIS</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000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TURKEY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AKBANK T.A.S.</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AKBKTRIS</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971742865"/>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TURKEY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FIBABANKA A.S.</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FBHLTRIS</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110176044"/>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164869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Middle East, Africa, and India Subcontinent</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84</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813131592"/>
              </p:ext>
            </p:extLst>
          </p:nvPr>
        </p:nvGraphicFramePr>
        <p:xfrm>
          <a:off x="2067185" y="1905000"/>
          <a:ext cx="9737466" cy="4565649"/>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TURKEY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TURKIYE IS BANKASI A.S.</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ISBKTRIS</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851696617"/>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TURKEY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SEKERBANK T.A.S.</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SEKETR2A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43002951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UGANDA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FINANCE TRUST BANK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FTBLUGKA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89099198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UGANDA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TROPICAL BANK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TROAUGKA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721393400"/>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UGANDA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POSTBANK UGANDA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UGPBUGKA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4224990441"/>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UGANDA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DFCU BANK LIMITED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DFCUUGKA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1747981428"/>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UGANDA</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HOUSING FINANCE BANK LTD.</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HFINUGKA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723136181"/>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kern="1200" dirty="0">
                          <a:solidFill>
                            <a:schemeClr val="tx1"/>
                          </a:solidFill>
                          <a:effectLst/>
                          <a:latin typeface="+mn-lt"/>
                          <a:ea typeface="+mn-ea"/>
                          <a:cs typeface="+mn-cs"/>
                        </a:rPr>
                        <a:t>UNITED ARAB EMIRATES</a:t>
                      </a:r>
                      <a:endParaRPr lang="en-GB" sz="1100" b="0" i="0" u="none" strike="noStrike" dirty="0">
                        <a:solidFill>
                          <a:schemeClr val="tx1"/>
                        </a:solidFill>
                        <a:effectLst/>
                        <a:latin typeface="+mn-lt"/>
                      </a:endParaRP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kern="1200" dirty="0">
                          <a:solidFill>
                            <a:schemeClr val="tx1"/>
                          </a:solidFill>
                          <a:effectLst/>
                          <a:latin typeface="+mn-lt"/>
                          <a:ea typeface="+mn-ea"/>
                          <a:cs typeface="+mn-cs"/>
                        </a:rPr>
                        <a:t>NATIONAL BANK OF FUJAIRAH </a:t>
                      </a:r>
                      <a:endParaRPr lang="en-GB" sz="1100" b="0" i="0" u="none" strike="noStrike" dirty="0">
                        <a:solidFill>
                          <a:schemeClr val="tx1"/>
                        </a:solidFill>
                        <a:effectLst/>
                        <a:latin typeface="+mn-lt"/>
                      </a:endParaRP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kern="1200" dirty="0">
                          <a:solidFill>
                            <a:schemeClr val="tx1"/>
                          </a:solidFill>
                          <a:effectLst/>
                          <a:latin typeface="+mn-lt"/>
                          <a:ea typeface="+mn-ea"/>
                          <a:cs typeface="+mn-cs"/>
                        </a:rPr>
                        <a:t>NBFUAEAF </a:t>
                      </a:r>
                      <a:endParaRPr lang="en-GB" sz="1100" b="0" i="0" u="none" strike="noStrike" dirty="0">
                        <a:solidFill>
                          <a:schemeClr val="tx1"/>
                        </a:solidFill>
                        <a:effectLst/>
                        <a:latin typeface="+mn-lt"/>
                      </a:endParaRP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652817254"/>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UNITED ARAB EMIRATES</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ABU DHABI ISLAMIC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ABDIAEAD</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280680170"/>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UNITED ARAB EMIRATES</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ABU DHABI COMMERCIAL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ADCBAEAA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447739380"/>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251473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Middle East, Africa, and India Subcontinent</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85</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3059464922"/>
              </p:ext>
            </p:extLst>
          </p:nvPr>
        </p:nvGraphicFramePr>
        <p:xfrm>
          <a:off x="2067185" y="1905000"/>
          <a:ext cx="9737466" cy="2490354"/>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415059">
                <a:tc>
                  <a:txBody>
                    <a:bodyPr/>
                    <a:lstStyle/>
                    <a:p>
                      <a:pPr algn="l" fontAlgn="b"/>
                      <a:r>
                        <a:rPr lang="en-GB" sz="1100" b="1" i="0" u="none" strike="noStrike" dirty="0">
                          <a:solidFill>
                            <a:schemeClr val="tx1"/>
                          </a:solidFill>
                          <a:effectLst/>
                          <a:latin typeface="+mn-lt"/>
                        </a:rPr>
                        <a:t>Country</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b"/>
                      <a:r>
                        <a:rPr lang="en-GB" sz="1100" b="1" i="0" u="none" strike="noStrike" dirty="0">
                          <a:solidFill>
                            <a:schemeClr val="tx1"/>
                          </a:solidFill>
                          <a:effectLst/>
                          <a:latin typeface="+mn-lt"/>
                        </a:rPr>
                        <a:t>Account name</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b"/>
                      <a:r>
                        <a:rPr lang="en-GB" sz="1100" b="1" i="0" u="none" strike="noStrike" dirty="0">
                          <a:solidFill>
                            <a:schemeClr val="tx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41688062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UNITED ARAB EMIRATES</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MASHREQBANK PSC. PLOT NO.345 DOWNTOWN</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BOMLAEAD</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3292428650"/>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UNITED ARAB EMIRATES</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EMIRATES NBD BANK PJSC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EBILAEAD</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342602336"/>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UNITED ARAB EMIRATES</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FIRST ABU DHABI BANK PJSC</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NBADAEAA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53448653"/>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D3E"/>
                          </a:solidFill>
                          <a:effectLst/>
                          <a:uLnTx/>
                          <a:uFillTx/>
                          <a:latin typeface="Arial Nova"/>
                          <a:ea typeface="+mn-ea"/>
                          <a:cs typeface="+mn-cs"/>
                        </a:rPr>
                        <a:t>UNITED ARAB EMIRATES</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l" defTabSz="914400" rtl="0" eaLnBrk="1" fontAlgn="ctr" latinLnBrk="0" hangingPunct="1"/>
                      <a:r>
                        <a:rPr lang="en-GB" sz="1100" b="0" i="0" u="none" strike="noStrike" kern="1200" dirty="0">
                          <a:solidFill>
                            <a:schemeClr val="tx1"/>
                          </a:solidFill>
                          <a:effectLst/>
                          <a:latin typeface="+mn-lt"/>
                          <a:ea typeface="+mn-ea"/>
                          <a:cs typeface="+mn-cs"/>
                        </a:rPr>
                        <a:t>UNITED ARAB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marL="0" algn="ctr" defTabSz="914400" rtl="0" eaLnBrk="1" fontAlgn="ctr" latinLnBrk="0" hangingPunct="1"/>
                      <a:r>
                        <a:rPr lang="en-GB" sz="1100" b="0" i="0" u="none" strike="noStrike" kern="1200" dirty="0">
                          <a:solidFill>
                            <a:schemeClr val="tx1"/>
                          </a:solidFill>
                          <a:effectLst/>
                          <a:latin typeface="+mn-lt"/>
                          <a:ea typeface="+mn-ea"/>
                          <a:cs typeface="+mn-cs"/>
                        </a:rPr>
                        <a:t>UARBAEAA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22132585"/>
                  </a:ext>
                </a:extLst>
              </a:tr>
              <a:tr h="4150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YEMEN</a:t>
                      </a:r>
                    </a:p>
                  </a:txBody>
                  <a:tcPr marL="108000" marR="108000" marT="108000" marB="108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l" fontAlgn="ctr"/>
                      <a:r>
                        <a:rPr lang="en-GB" sz="1100" b="0" i="0" u="none" strike="noStrike" dirty="0">
                          <a:solidFill>
                            <a:schemeClr val="tx1"/>
                          </a:solidFill>
                          <a:effectLst/>
                          <a:latin typeface="+mn-lt"/>
                        </a:rPr>
                        <a:t>TADHAMON BANK</a:t>
                      </a:r>
                    </a:p>
                  </a:txBody>
                  <a:tcPr marL="108000" marR="108000" marT="108000" marB="108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tc>
                  <a:txBody>
                    <a:bodyPr/>
                    <a:lstStyle/>
                    <a:p>
                      <a:pPr algn="ctr" fontAlgn="ctr"/>
                      <a:r>
                        <a:rPr lang="en-GB" sz="1100" b="0" i="0" u="none" strike="noStrike" dirty="0">
                          <a:solidFill>
                            <a:schemeClr val="tx1"/>
                          </a:solidFill>
                          <a:effectLst/>
                          <a:latin typeface="+mn-lt"/>
                        </a:rPr>
                        <a:t>TIBKYESA</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CF9E9"/>
                    </a:solidFill>
                  </a:tcPr>
                </a:tc>
                <a:extLst>
                  <a:ext uri="{0D108BD9-81ED-4DB2-BD59-A6C34878D82A}">
                    <a16:rowId xmlns:a16="http://schemas.microsoft.com/office/drawing/2014/main" val="721085671"/>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mj-lt"/>
                </a:rPr>
                <a:t>Contents</a:t>
              </a:r>
            </a:p>
          </p:txBody>
        </p:sp>
      </p:grpSp>
    </p:spTree>
    <p:extLst>
      <p:ext uri="{BB962C8B-B14F-4D97-AF65-F5344CB8AC3E}">
        <p14:creationId xmlns:p14="http://schemas.microsoft.com/office/powerpoint/2010/main" val="403311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FEFCA7FB-508B-B5F3-6A3B-9908DA134DB0}"/>
              </a:ext>
            </a:extLst>
          </p:cNvPr>
          <p:cNvSpPr>
            <a:spLocks noGrp="1"/>
          </p:cNvSpPr>
          <p:nvPr>
            <p:ph type="body" sz="quarter" idx="14"/>
          </p:nvPr>
        </p:nvSpPr>
        <p:spPr>
          <a:xfrm>
            <a:off x="2070098" y="1787524"/>
            <a:ext cx="8429627" cy="3921126"/>
          </a:xfrm>
        </p:spPr>
        <p:txBody>
          <a:bodyPr/>
          <a:lstStyle/>
          <a:p>
            <a:r>
              <a:rPr lang="en-US" sz="2800" spc="-40" dirty="0"/>
              <a:t>The community is growing rapidly, with more and more customers joining every day. To enable other banks to see who’s signed up to Swift Go and where, we publish the community list regularly as contained herein.  </a:t>
            </a:r>
          </a:p>
          <a:p>
            <a:endParaRPr lang="en-US" sz="1400" spc="-40" dirty="0"/>
          </a:p>
          <a:p>
            <a:r>
              <a:rPr lang="en-US" sz="2800" spc="-40" dirty="0"/>
              <a:t>If you prefer your institution’s name not to be featured publicly, just write to us at </a:t>
            </a:r>
            <a:r>
              <a:rPr lang="en-US" sz="2800" spc="-40" dirty="0">
                <a:hlinkClick r:id="rId2"/>
              </a:rPr>
              <a:t>swift.com/contact-us/support</a:t>
            </a:r>
            <a:r>
              <a:rPr lang="en-US" sz="2800" spc="-40" dirty="0"/>
              <a:t> and the request will be actioned within three weeks of email receipt.  </a:t>
            </a:r>
          </a:p>
          <a:p>
            <a:endParaRPr lang="en-GB" sz="2800" spc="-40" dirty="0"/>
          </a:p>
        </p:txBody>
      </p:sp>
      <p:sp>
        <p:nvSpPr>
          <p:cNvPr id="7" name="Text Placeholder 6">
            <a:extLst>
              <a:ext uri="{FF2B5EF4-FFF2-40B4-BE49-F238E27FC236}">
                <a16:creationId xmlns:a16="http://schemas.microsoft.com/office/drawing/2014/main" id="{8D3A99CD-BD8D-8346-F85C-E388AB5B5F5F}"/>
              </a:ext>
            </a:extLst>
          </p:cNvPr>
          <p:cNvSpPr>
            <a:spLocks noGrp="1"/>
          </p:cNvSpPr>
          <p:nvPr>
            <p:ph type="body" sz="quarter" idx="34"/>
          </p:nvPr>
        </p:nvSpPr>
        <p:spPr/>
        <p:txBody>
          <a:bodyPr/>
          <a:lstStyle/>
          <a:p>
            <a:r>
              <a:rPr lang="en-US" dirty="0"/>
              <a:t>Help grow the Swift Go community</a:t>
            </a:r>
          </a:p>
          <a:p>
            <a:endParaRPr lang="en-GB" dirty="0"/>
          </a:p>
        </p:txBody>
      </p:sp>
      <p:sp>
        <p:nvSpPr>
          <p:cNvPr id="3" name="Date Placeholder 2">
            <a:extLst>
              <a:ext uri="{FF2B5EF4-FFF2-40B4-BE49-F238E27FC236}">
                <a16:creationId xmlns:a16="http://schemas.microsoft.com/office/drawing/2014/main" id="{933B60F1-98CE-6207-3C53-68BCE1503CE9}"/>
              </a:ext>
            </a:extLst>
          </p:cNvPr>
          <p:cNvSpPr>
            <a:spLocks noGrp="1"/>
          </p:cNvSpPr>
          <p:nvPr>
            <p:ph type="dt" sz="half" idx="35"/>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12D4E6D6-E3A8-9528-657F-38C4FA4004FE}"/>
              </a:ext>
            </a:extLst>
          </p:cNvPr>
          <p:cNvSpPr>
            <a:spLocks noGrp="1"/>
          </p:cNvSpPr>
          <p:nvPr>
            <p:ph type="ftr" sz="quarter" idx="36"/>
          </p:nvPr>
        </p:nvSpPr>
        <p:spPr/>
        <p:txBody>
          <a:bodyPr/>
          <a:lstStyle/>
          <a:p>
            <a:r>
              <a:rPr lang="en-GB" dirty="0"/>
              <a:t>Swift Go</a:t>
            </a:r>
          </a:p>
        </p:txBody>
      </p:sp>
      <p:sp>
        <p:nvSpPr>
          <p:cNvPr id="5" name="Slide Number Placeholder 4">
            <a:extLst>
              <a:ext uri="{FF2B5EF4-FFF2-40B4-BE49-F238E27FC236}">
                <a16:creationId xmlns:a16="http://schemas.microsoft.com/office/drawing/2014/main" id="{ED32D59F-97B8-8C6F-29E9-4808596828D9}"/>
              </a:ext>
            </a:extLst>
          </p:cNvPr>
          <p:cNvSpPr>
            <a:spLocks noGrp="1"/>
          </p:cNvSpPr>
          <p:nvPr>
            <p:ph type="sldNum" sz="quarter" idx="37"/>
          </p:nvPr>
        </p:nvSpPr>
        <p:spPr/>
        <p:txBody>
          <a:bodyPr/>
          <a:lstStyle/>
          <a:p>
            <a:r>
              <a:rPr lang="en-GB"/>
              <a:t>Page </a:t>
            </a:r>
            <a:fld id="{12F85B76-E480-4901-BAB3-25AC276908A3}" type="slidenum">
              <a:rPr lang="en-GB" smtClean="0"/>
              <a:pPr/>
              <a:t>86</a:t>
            </a:fld>
            <a:endParaRPr lang="en-GB" dirty="0"/>
          </a:p>
        </p:txBody>
      </p:sp>
      <p:sp>
        <p:nvSpPr>
          <p:cNvPr id="18" name="TextBox 17">
            <a:extLst>
              <a:ext uri="{FF2B5EF4-FFF2-40B4-BE49-F238E27FC236}">
                <a16:creationId xmlns:a16="http://schemas.microsoft.com/office/drawing/2014/main" id="{91C27D63-3C81-0768-2BB6-F105157CFC76}"/>
              </a:ext>
            </a:extLst>
          </p:cNvPr>
          <p:cNvSpPr txBox="1"/>
          <p:nvPr/>
        </p:nvSpPr>
        <p:spPr>
          <a:xfrm>
            <a:off x="2073689" y="6337567"/>
            <a:ext cx="9730961" cy="133083"/>
          </a:xfrm>
          <a:prstGeom prst="rect">
            <a:avLst/>
          </a:prstGeom>
        </p:spPr>
        <p:txBody>
          <a:bodyPr wrap="square" lIns="0" tIns="0" rIns="0" bIns="0" rtlCol="0">
            <a:noAutofit/>
          </a:bodyPr>
          <a:lstStyle/>
          <a:p>
            <a:pPr algn="l">
              <a:lnSpc>
                <a:spcPct val="98000"/>
              </a:lnSpc>
            </a:pPr>
            <a:r>
              <a:rPr lang="en-GB" sz="1100" dirty="0"/>
              <a:t>Information correct as of March 7, 2023</a:t>
            </a:r>
            <a:endParaRPr lang="en-US" sz="1100" dirty="0" err="1"/>
          </a:p>
        </p:txBody>
      </p:sp>
    </p:spTree>
    <p:extLst>
      <p:ext uri="{BB962C8B-B14F-4D97-AF65-F5344CB8AC3E}">
        <p14:creationId xmlns:p14="http://schemas.microsoft.com/office/powerpoint/2010/main" val="100955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180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59915DC-BF93-9C40-92BA-FF37E85A2A06}"/>
              </a:ext>
            </a:extLst>
          </p:cNvPr>
          <p:cNvSpPr>
            <a:spLocks noGrp="1"/>
          </p:cNvSpPr>
          <p:nvPr>
            <p:ph type="body" sz="quarter" idx="13"/>
          </p:nvPr>
        </p:nvSpPr>
        <p:spPr/>
        <p:txBody>
          <a:bodyPr/>
          <a:lstStyle/>
          <a:p>
            <a:r>
              <a:rPr lang="en-GB" dirty="0"/>
              <a:t>Swift Go live community</a:t>
            </a:r>
          </a:p>
          <a:p>
            <a:pPr lvl="1"/>
            <a:r>
              <a:rPr lang="en-GB" dirty="0"/>
              <a:t>Europe</a:t>
            </a:r>
          </a:p>
        </p:txBody>
      </p:sp>
      <p:sp>
        <p:nvSpPr>
          <p:cNvPr id="3" name="Date Placeholder 2">
            <a:extLst>
              <a:ext uri="{FF2B5EF4-FFF2-40B4-BE49-F238E27FC236}">
                <a16:creationId xmlns:a16="http://schemas.microsoft.com/office/drawing/2014/main" id="{8B10D98F-788D-7FF1-A6A4-416D73563D29}"/>
              </a:ext>
            </a:extLst>
          </p:cNvPr>
          <p:cNvSpPr>
            <a:spLocks noGrp="1"/>
          </p:cNvSpPr>
          <p:nvPr>
            <p:ph type="dt" sz="half" idx="14"/>
          </p:nvPr>
        </p:nvSpPr>
        <p:spPr/>
        <p:txBody>
          <a:bodyPr/>
          <a:lstStyle/>
          <a:p>
            <a:r>
              <a:rPr lang="en-US" dirty="0"/>
              <a:t>March 2023</a:t>
            </a:r>
            <a:endParaRPr lang="en-GB" dirty="0"/>
          </a:p>
        </p:txBody>
      </p:sp>
      <p:sp>
        <p:nvSpPr>
          <p:cNvPr id="4" name="Footer Placeholder 3">
            <a:extLst>
              <a:ext uri="{FF2B5EF4-FFF2-40B4-BE49-F238E27FC236}">
                <a16:creationId xmlns:a16="http://schemas.microsoft.com/office/drawing/2014/main" id="{6FB79121-8AEA-DB08-6DAA-1748E14DBB84}"/>
              </a:ext>
            </a:extLst>
          </p:cNvPr>
          <p:cNvSpPr>
            <a:spLocks noGrp="1"/>
          </p:cNvSpPr>
          <p:nvPr>
            <p:ph type="ftr" sz="quarter" idx="15"/>
          </p:nvPr>
        </p:nvSpPr>
        <p:spPr/>
        <p:txBody>
          <a:bodyPr/>
          <a:lstStyle/>
          <a:p>
            <a:r>
              <a:rPr lang="en-GB" dirty="0"/>
              <a:t>Swift Go</a:t>
            </a:r>
          </a:p>
        </p:txBody>
      </p:sp>
      <p:sp>
        <p:nvSpPr>
          <p:cNvPr id="5" name="Slide Number Placeholder 4">
            <a:extLst>
              <a:ext uri="{FF2B5EF4-FFF2-40B4-BE49-F238E27FC236}">
                <a16:creationId xmlns:a16="http://schemas.microsoft.com/office/drawing/2014/main" id="{A591AB31-6B5D-D82A-C83E-E1FA23BC6D60}"/>
              </a:ext>
            </a:extLst>
          </p:cNvPr>
          <p:cNvSpPr>
            <a:spLocks noGrp="1"/>
          </p:cNvSpPr>
          <p:nvPr>
            <p:ph type="sldNum" sz="quarter" idx="16"/>
          </p:nvPr>
        </p:nvSpPr>
        <p:spPr/>
        <p:txBody>
          <a:bodyPr/>
          <a:lstStyle/>
          <a:p>
            <a:r>
              <a:rPr lang="en-GB"/>
              <a:t>Page </a:t>
            </a:r>
            <a:fld id="{12F85B76-E480-4901-BAB3-25AC276908A3}" type="slidenum">
              <a:rPr lang="en-GB" smtClean="0"/>
              <a:pPr/>
              <a:t>9</a:t>
            </a:fld>
            <a:endParaRPr lang="en-GB"/>
          </a:p>
        </p:txBody>
      </p:sp>
      <p:graphicFrame>
        <p:nvGraphicFramePr>
          <p:cNvPr id="6" name="object 17">
            <a:extLst>
              <a:ext uri="{FF2B5EF4-FFF2-40B4-BE49-F238E27FC236}">
                <a16:creationId xmlns:a16="http://schemas.microsoft.com/office/drawing/2014/main" id="{26579090-378F-3FE4-BAF7-CA281676FF26}"/>
              </a:ext>
            </a:extLst>
          </p:cNvPr>
          <p:cNvGraphicFramePr>
            <a:graphicFrameLocks noGrp="1"/>
          </p:cNvGraphicFramePr>
          <p:nvPr>
            <p:extLst>
              <p:ext uri="{D42A27DB-BD31-4B8C-83A1-F6EECF244321}">
                <p14:modId xmlns:p14="http://schemas.microsoft.com/office/powerpoint/2010/main" val="3401384117"/>
              </p:ext>
            </p:extLst>
          </p:nvPr>
        </p:nvGraphicFramePr>
        <p:xfrm>
          <a:off x="2067185" y="1905001"/>
          <a:ext cx="9737466" cy="4004040"/>
        </p:xfrm>
        <a:graphic>
          <a:graphicData uri="http://schemas.openxmlformats.org/drawingml/2006/table">
            <a:tbl>
              <a:tblPr firstRow="1" bandRow="1">
                <a:tableStyleId>{2D5ABB26-0587-4C30-8999-92F81FD0307C}</a:tableStyleId>
              </a:tblPr>
              <a:tblGrid>
                <a:gridCol w="2318444">
                  <a:extLst>
                    <a:ext uri="{9D8B030D-6E8A-4147-A177-3AD203B41FA5}">
                      <a16:colId xmlns:a16="http://schemas.microsoft.com/office/drawing/2014/main" val="20000"/>
                    </a:ext>
                  </a:extLst>
                </a:gridCol>
                <a:gridCol w="5564266">
                  <a:extLst>
                    <a:ext uri="{9D8B030D-6E8A-4147-A177-3AD203B41FA5}">
                      <a16:colId xmlns:a16="http://schemas.microsoft.com/office/drawing/2014/main" val="20001"/>
                    </a:ext>
                  </a:extLst>
                </a:gridCol>
                <a:gridCol w="1854756">
                  <a:extLst>
                    <a:ext uri="{9D8B030D-6E8A-4147-A177-3AD203B41FA5}">
                      <a16:colId xmlns:a16="http://schemas.microsoft.com/office/drawing/2014/main" val="20002"/>
                    </a:ext>
                  </a:extLst>
                </a:gridCol>
              </a:tblGrid>
              <a:tr h="0">
                <a:tc>
                  <a:txBody>
                    <a:bodyPr/>
                    <a:lstStyle/>
                    <a:p>
                      <a:pPr algn="l" fontAlgn="b"/>
                      <a:r>
                        <a:rPr lang="en-GB" sz="1100" b="1" i="0" u="none" strike="noStrike" dirty="0">
                          <a:solidFill>
                            <a:schemeClr val="accent1"/>
                          </a:solidFill>
                          <a:effectLst/>
                          <a:latin typeface="+mn-lt"/>
                        </a:rPr>
                        <a:t>Country</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100" b="1" i="0" u="none" strike="noStrike" dirty="0">
                          <a:solidFill>
                            <a:schemeClr val="accent1"/>
                          </a:solidFill>
                          <a:effectLst/>
                          <a:latin typeface="+mn-lt"/>
                        </a:rPr>
                        <a:t>Account name</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1" i="0" u="none" strike="noStrike" dirty="0">
                          <a:solidFill>
                            <a:schemeClr val="accent1"/>
                          </a:solidFill>
                          <a:effectLst/>
                          <a:latin typeface="+mn-lt"/>
                        </a:rPr>
                        <a:t>BIC</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6880626"/>
                  </a:ext>
                </a:extLst>
              </a:tr>
              <a:tr h="0">
                <a:tc>
                  <a:txBody>
                    <a:bodyPr/>
                    <a:lstStyle/>
                    <a:p>
                      <a:pPr algn="l" fontAlgn="ctr"/>
                      <a:r>
                        <a:rPr lang="en-GB" sz="1100" b="0" i="0" u="none" strike="noStrike" dirty="0">
                          <a:solidFill>
                            <a:schemeClr val="accent1"/>
                          </a:solidFill>
                          <a:effectLst/>
                          <a:latin typeface="+mn-lt"/>
                        </a:rPr>
                        <a:t>REPUBLIC OF </a:t>
                      </a:r>
                      <a:br>
                        <a:rPr lang="en-GB" sz="1100" b="0" i="0" u="none" strike="noStrike" dirty="0">
                          <a:solidFill>
                            <a:schemeClr val="accent1"/>
                          </a:solidFill>
                          <a:effectLst/>
                          <a:latin typeface="+mn-lt"/>
                        </a:rPr>
                      </a:br>
                      <a:r>
                        <a:rPr lang="en-GB" sz="1100" b="0" i="0" u="none" strike="noStrike" dirty="0">
                          <a:solidFill>
                            <a:schemeClr val="accent1"/>
                          </a:solidFill>
                          <a:effectLst/>
                          <a:latin typeface="+mn-lt"/>
                        </a:rPr>
                        <a:t>NORTH MACEDONIA</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TTK BANKA AD SKOPJE</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TTXBMK2X</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algn="l" fontAlgn="ctr"/>
                      <a:r>
                        <a:rPr lang="en-GB" sz="1100" b="0" i="0" u="none" strike="noStrike" dirty="0">
                          <a:solidFill>
                            <a:schemeClr val="accent1"/>
                          </a:solidFill>
                          <a:effectLst/>
                          <a:latin typeface="+mn-lt"/>
                        </a:rPr>
                        <a:t>NORWAY</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DNB BANK ASA</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DNBANOKK</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algn="l" fontAlgn="ctr"/>
                      <a:r>
                        <a:rPr lang="en-GB" sz="1100" b="0" i="0" u="none" strike="noStrike" dirty="0">
                          <a:solidFill>
                            <a:schemeClr val="accent1"/>
                          </a:solidFill>
                          <a:effectLst/>
                          <a:latin typeface="+mn-lt"/>
                        </a:rPr>
                        <a:t>SPAIN</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ABANCA CORPORACION BANCARIA , S.A.</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CAGLESMM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7029208"/>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accent1"/>
                          </a:solidFill>
                          <a:effectLst/>
                          <a:latin typeface="+mn-lt"/>
                        </a:rPr>
                        <a:t>SPAIN</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BANCO BILBAO VIZCAYA ARGENTARIA S.A</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BBVAESMM</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215824"/>
                  </a:ext>
                </a:extLst>
              </a:tr>
              <a:tr h="0">
                <a:tc>
                  <a:txBody>
                    <a:bodyPr/>
                    <a:lstStyle/>
                    <a:p>
                      <a:pPr algn="l" fontAlgn="ctr"/>
                      <a:r>
                        <a:rPr lang="en-GB" sz="1100" b="0" i="0" u="none" strike="noStrike" dirty="0">
                          <a:solidFill>
                            <a:schemeClr val="accent1"/>
                          </a:solidFill>
                          <a:effectLst/>
                          <a:latin typeface="+mn-lt"/>
                        </a:rPr>
                        <a:t>SPAIN</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KUTXABANK, S.A.</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BASKES2B</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pPr algn="l" fontAlgn="ctr"/>
                      <a:r>
                        <a:rPr lang="en-GB" sz="1100" b="0" i="0" u="none" strike="noStrike" dirty="0">
                          <a:solidFill>
                            <a:schemeClr val="accent1"/>
                          </a:solidFill>
                          <a:effectLst/>
                          <a:latin typeface="+mn-lt"/>
                        </a:rPr>
                        <a:t>SWITZERLAND</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GLARNER KANTONALBANK</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GLKBCH22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5921360"/>
                  </a:ext>
                </a:extLst>
              </a:tr>
              <a:tr h="0">
                <a:tc>
                  <a:txBody>
                    <a:bodyPr/>
                    <a:lstStyle/>
                    <a:p>
                      <a:pPr algn="l" fontAlgn="ctr"/>
                      <a:r>
                        <a:rPr lang="en-GB" sz="1100" b="0" i="0" u="none" strike="noStrike" dirty="0">
                          <a:solidFill>
                            <a:schemeClr val="accent1"/>
                          </a:solidFill>
                          <a:effectLst/>
                          <a:latin typeface="+mn-lt"/>
                        </a:rPr>
                        <a:t>SWITZERLAND</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GRAUBUENDNER KANTONALBANK</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GRKBCH22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4500800"/>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accent1"/>
                          </a:solidFill>
                          <a:effectLst/>
                          <a:latin typeface="+mn-lt"/>
                        </a:rPr>
                        <a:t>SWITZERLAND</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LUZERNER KANTONALBANK</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LUKBCH22</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1701752"/>
                  </a:ext>
                </a:extLst>
              </a:tr>
              <a:tr h="0">
                <a:tc>
                  <a:txBody>
                    <a:bodyPr/>
                    <a:lstStyle/>
                    <a:p>
                      <a:pPr algn="l" fontAlgn="ctr"/>
                      <a:r>
                        <a:rPr lang="en-GB" sz="1100" b="0" i="0" u="none" strike="noStrike" dirty="0">
                          <a:solidFill>
                            <a:schemeClr val="accent1"/>
                          </a:solidFill>
                          <a:effectLst/>
                          <a:latin typeface="+mn-lt"/>
                        </a:rPr>
                        <a:t>SWITZERLAND</a:t>
                      </a:r>
                    </a:p>
                  </a:txBody>
                  <a:tcPr marL="108000" marR="108000" marT="108000" marB="10800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100" b="0" i="0" u="none" strike="noStrike" dirty="0">
                          <a:solidFill>
                            <a:schemeClr val="accent1"/>
                          </a:solidFill>
                          <a:effectLst/>
                          <a:latin typeface="+mn-lt"/>
                        </a:rPr>
                        <a:t>RAHN+BODMER CO</a:t>
                      </a:r>
                    </a:p>
                  </a:txBody>
                  <a:tcPr marL="108000" marR="108000" marT="108000" marB="10800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100" b="0" i="0" u="none" strike="noStrike" dirty="0">
                          <a:solidFill>
                            <a:schemeClr val="accent1"/>
                          </a:solidFill>
                          <a:effectLst/>
                          <a:latin typeface="+mn-lt"/>
                        </a:rPr>
                        <a:t>RAHNCHZZ</a:t>
                      </a: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168439"/>
                  </a:ext>
                </a:extLst>
              </a:tr>
            </a:tbl>
          </a:graphicData>
        </a:graphic>
      </p:graphicFrame>
      <p:grpSp>
        <p:nvGrpSpPr>
          <p:cNvPr id="8" name="Group 7">
            <a:extLst>
              <a:ext uri="{FF2B5EF4-FFF2-40B4-BE49-F238E27FC236}">
                <a16:creationId xmlns:a16="http://schemas.microsoft.com/office/drawing/2014/main" id="{82214CF5-4BBF-8F4A-B201-09E8006C3C81}"/>
              </a:ext>
            </a:extLst>
          </p:cNvPr>
          <p:cNvGrpSpPr/>
          <p:nvPr/>
        </p:nvGrpSpPr>
        <p:grpSpPr>
          <a:xfrm>
            <a:off x="11035664" y="366226"/>
            <a:ext cx="779701" cy="198999"/>
            <a:chOff x="445297" y="3818178"/>
            <a:chExt cx="779701" cy="198999"/>
          </a:xfrm>
        </p:grpSpPr>
        <p:pic>
          <p:nvPicPr>
            <p:cNvPr id="9" name="Graphic 8">
              <a:hlinkClick r:id="rId2" action="ppaction://hlinksldjump"/>
              <a:extLst>
                <a:ext uri="{FF2B5EF4-FFF2-40B4-BE49-F238E27FC236}">
                  <a16:creationId xmlns:a16="http://schemas.microsoft.com/office/drawing/2014/main" id="{6A18E1C4-757A-774B-BB0F-30F3A5AC2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297" y="3836528"/>
              <a:ext cx="168649" cy="168649"/>
            </a:xfrm>
            <a:prstGeom prst="rect">
              <a:avLst/>
            </a:prstGeom>
          </p:spPr>
        </p:pic>
        <p:sp>
          <p:nvSpPr>
            <p:cNvPr id="10" name="Footer Placeholder 3">
              <a:extLst>
                <a:ext uri="{FF2B5EF4-FFF2-40B4-BE49-F238E27FC236}">
                  <a16:creationId xmlns:a16="http://schemas.microsoft.com/office/drawing/2014/main" id="{803331D9-C9C2-5345-BC53-B41C31316AA3}"/>
                </a:ext>
              </a:extLst>
            </p:cNvPr>
            <p:cNvSpPr txBox="1">
              <a:spLocks/>
            </p:cNvSpPr>
            <p:nvPr/>
          </p:nvSpPr>
          <p:spPr>
            <a:xfrm>
              <a:off x="674407" y="3818178"/>
              <a:ext cx="550591" cy="198999"/>
            </a:xfrm>
            <a:prstGeom prst="rect">
              <a:avLst/>
            </a:prstGeom>
          </p:spPr>
          <p:txBody>
            <a:bodyPr vert="horz" lIns="0" tIns="0" rIns="0" bIns="0" rtlCol="0" anchor="ctr" anchorCtr="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accent1"/>
                  </a:solidFill>
                  <a:latin typeface="+mj-lt"/>
                </a:rPr>
                <a:t>Contents</a:t>
              </a:r>
            </a:p>
          </p:txBody>
        </p:sp>
      </p:grpSp>
    </p:spTree>
    <p:extLst>
      <p:ext uri="{BB962C8B-B14F-4D97-AF65-F5344CB8AC3E}">
        <p14:creationId xmlns:p14="http://schemas.microsoft.com/office/powerpoint/2010/main" val="31943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wift 16x9 Master">
  <a:themeElements>
    <a:clrScheme name="SWIFT_COLORS_2022">
      <a:dk1>
        <a:srgbClr val="333D3E"/>
      </a:dk1>
      <a:lt1>
        <a:sysClr val="window" lastClr="FFFFFF"/>
      </a:lt1>
      <a:dk2>
        <a:srgbClr val="698287"/>
      </a:dk2>
      <a:lt2>
        <a:srgbClr val="F8F8F8"/>
      </a:lt2>
      <a:accent1>
        <a:srgbClr val="ACF9E9"/>
      </a:accent1>
      <a:accent2>
        <a:srgbClr val="333D3E"/>
      </a:accent2>
      <a:accent3>
        <a:srgbClr val="5C6465"/>
      </a:accent3>
      <a:accent4>
        <a:srgbClr val="858B8B"/>
      </a:accent4>
      <a:accent5>
        <a:srgbClr val="ADB1B2"/>
      </a:accent5>
      <a:accent6>
        <a:srgbClr val="D6D8D8"/>
      </a:accent6>
      <a:hlink>
        <a:srgbClr val="333D3E"/>
      </a:hlink>
      <a:folHlink>
        <a:srgbClr val="333D3E"/>
      </a:folHlink>
    </a:clrScheme>
    <a:fontScheme name="SWIFT_FONTS_2022">
      <a:majorFont>
        <a:latin typeface="Arial Nova Light"/>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lIns="0" tIns="0" rIns="0" bIns="0" rtlCol="0" anchor="t" anchorCtr="0"/>
      <a:lstStyle>
        <a:defPPr algn="ctr">
          <a:lnSpc>
            <a:spcPct val="98000"/>
          </a:lnSpc>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noAutofit/>
      </a:bodyPr>
      <a:lstStyle>
        <a:defPPr algn="l">
          <a:lnSpc>
            <a:spcPct val="98000"/>
          </a:lnSpc>
          <a:defRPr sz="1100" dirty="0" err="1" smtClean="0"/>
        </a:defPPr>
      </a:lstStyle>
    </a:txDef>
  </a:objectDefaults>
  <a:extraClrSchemeLst/>
  <a:custClrLst>
    <a:custClr name="Light Peppermint">
      <a:srgbClr val="CFFBF2"/>
    </a:custClr>
    <a:custClr name="Emerald">
      <a:srgbClr val="01A990"/>
    </a:custClr>
    <a:custClr name="Grey Green 50% tint">
      <a:srgbClr val="B4C1C3"/>
    </a:custClr>
    <a:custClr name="Emerald 50% tint">
      <a:srgbClr val="80D4C8"/>
    </a:custClr>
    <a:custClr name="Emerald 25% tint">
      <a:srgbClr val="C0EAE3"/>
    </a:custClr>
  </a:custClrLst>
  <a:extLst>
    <a:ext uri="{05A4C25C-085E-4340-85A3-A5531E510DB2}">
      <thm15:themeFamily xmlns:thm15="http://schemas.microsoft.com/office/thememl/2012/main" name="Presentation1" id="{947FA701-F73F-4CA2-80FB-46F30B1BAB9C}" vid="{5E62585C-A371-4666-8F91-26FD688FCCC0}"/>
    </a:ext>
  </a:extLst>
</a:theme>
</file>

<file path=ppt/theme/theme2.xml><?xml version="1.0" encoding="utf-8"?>
<a:theme xmlns:a="http://schemas.openxmlformats.org/drawingml/2006/main" name="Office Theme">
  <a:themeElements>
    <a:clrScheme name="SWIFT_COLORS_2022">
      <a:dk1>
        <a:srgbClr val="333D3E"/>
      </a:dk1>
      <a:lt1>
        <a:sysClr val="window" lastClr="FFFFFF"/>
      </a:lt1>
      <a:dk2>
        <a:srgbClr val="698287"/>
      </a:dk2>
      <a:lt2>
        <a:srgbClr val="F8F8F8"/>
      </a:lt2>
      <a:accent1>
        <a:srgbClr val="ACF9E9"/>
      </a:accent1>
      <a:accent2>
        <a:srgbClr val="333D3E"/>
      </a:accent2>
      <a:accent3>
        <a:srgbClr val="5C6465"/>
      </a:accent3>
      <a:accent4>
        <a:srgbClr val="858B8B"/>
      </a:accent4>
      <a:accent5>
        <a:srgbClr val="ADB1B2"/>
      </a:accent5>
      <a:accent6>
        <a:srgbClr val="D6D8D8"/>
      </a:accent6>
      <a:hlink>
        <a:srgbClr val="333D3E"/>
      </a:hlink>
      <a:folHlink>
        <a:srgbClr val="333D3E"/>
      </a:folHlink>
    </a:clrScheme>
    <a:fontScheme name="SWIFT_FONTS_2022">
      <a:majorFont>
        <a:latin typeface="Arial Nova Light"/>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WIFT_COLORS_2022">
      <a:dk1>
        <a:srgbClr val="333D3E"/>
      </a:dk1>
      <a:lt1>
        <a:sysClr val="window" lastClr="FFFFFF"/>
      </a:lt1>
      <a:dk2>
        <a:srgbClr val="698287"/>
      </a:dk2>
      <a:lt2>
        <a:srgbClr val="F8F8F8"/>
      </a:lt2>
      <a:accent1>
        <a:srgbClr val="ACF9E9"/>
      </a:accent1>
      <a:accent2>
        <a:srgbClr val="333D3E"/>
      </a:accent2>
      <a:accent3>
        <a:srgbClr val="5C6465"/>
      </a:accent3>
      <a:accent4>
        <a:srgbClr val="858B8B"/>
      </a:accent4>
      <a:accent5>
        <a:srgbClr val="ADB1B2"/>
      </a:accent5>
      <a:accent6>
        <a:srgbClr val="D6D8D8"/>
      </a:accent6>
      <a:hlink>
        <a:srgbClr val="333D3E"/>
      </a:hlink>
      <a:folHlink>
        <a:srgbClr val="333D3E"/>
      </a:folHlink>
    </a:clrScheme>
    <a:fontScheme name="SWIFT_FONTS_2022">
      <a:majorFont>
        <a:latin typeface="Arial Nova Light"/>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555FB837FF7D408CF2171B4DF8E236" ma:contentTypeVersion="3" ma:contentTypeDescription="Create a new document." ma:contentTypeScope="" ma:versionID="91eaeda2962b386d17316c7091c340c2">
  <xsd:schema xmlns:xsd="http://www.w3.org/2001/XMLSchema" xmlns:xs="http://www.w3.org/2001/XMLSchema" xmlns:p="http://schemas.microsoft.com/office/2006/metadata/properties" xmlns:ns1="http://schemas.microsoft.com/sharepoint/v3" xmlns:ns2="3893cfbf-5935-464e-a2c5-0f7de141152c" targetNamespace="http://schemas.microsoft.com/office/2006/metadata/properties" ma:root="true" ma:fieldsID="eb1e5a4f26b620921d7a145fd936bc4e" ns1:_="" ns2:_="">
    <xsd:import namespace="http://schemas.microsoft.com/sharepoint/v3"/>
    <xsd:import namespace="3893cfbf-5935-464e-a2c5-0f7de141152c"/>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893cfbf-5935-464e-a2c5-0f7de141152c"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3893cfbf-5935-464e-a2c5-0f7de141152c">SW-AAACY-44936</_dlc_DocId>
    <_dlc_DocIdUrl xmlns="3893cfbf-5935-464e-a2c5-0f7de141152c">
      <Url>https://planet2.swift.com/sc1/communications/_layouts/15/DocIdRedir.aspx?ID=SW-AAACY-44936</Url>
      <Description>SW-AAACY-44936</Description>
    </_dlc_DocIdUrl>
  </documentManagement>
</p:properties>
</file>

<file path=customXml/itemProps1.xml><?xml version="1.0" encoding="utf-8"?>
<ds:datastoreItem xmlns:ds="http://schemas.openxmlformats.org/officeDocument/2006/customXml" ds:itemID="{BB59E113-544B-4210-BD8B-0F9B47EA2D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893cfbf-5935-464e-a2c5-0f7de14115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397E5D-E081-4297-90F9-EE99272848D4}">
  <ds:schemaRefs>
    <ds:schemaRef ds:uri="http://schemas.microsoft.com/sharepoint/events"/>
  </ds:schemaRefs>
</ds:datastoreItem>
</file>

<file path=customXml/itemProps3.xml><?xml version="1.0" encoding="utf-8"?>
<ds:datastoreItem xmlns:ds="http://schemas.openxmlformats.org/officeDocument/2006/customXml" ds:itemID="{8A76B4DD-03DD-47DC-A7DA-8E5AA8CCF9FA}">
  <ds:schemaRefs>
    <ds:schemaRef ds:uri="http://schemas.microsoft.com/sharepoint/v3/contenttype/forms"/>
  </ds:schemaRefs>
</ds:datastoreItem>
</file>

<file path=customXml/itemProps4.xml><?xml version="1.0" encoding="utf-8"?>
<ds:datastoreItem xmlns:ds="http://schemas.openxmlformats.org/officeDocument/2006/customXml" ds:itemID="{D85D8C2A-D319-46EF-BC8A-30E911E26E93}">
  <ds:schemaRefs>
    <ds:schemaRef ds:uri="http://schemas.microsoft.com/office/2006/metadata/properties"/>
    <ds:schemaRef ds:uri="http://schemas.microsoft.com/office/infopath/2007/PartnerControls"/>
    <ds:schemaRef ds:uri="http://schemas.microsoft.com/sharepoint/v3"/>
    <ds:schemaRef ds:uri="3893cfbf-5935-464e-a2c5-0f7de141152c"/>
  </ds:schemaRefs>
</ds:datastoreItem>
</file>

<file path=docMetadata/LabelInfo.xml><?xml version="1.0" encoding="utf-8"?>
<clbl:labelList xmlns:clbl="http://schemas.microsoft.com/office/2020/mipLabelMetadata">
  <clbl:label id="{4868b825-edee-44ac-b7a2-e857f0213f31}" enabled="1" method="Standard" siteId="{45b55e44-3503-4284-bbe1-0e6bf9fa1d0a}" contentBits="0" removed="0"/>
</clbl:labelList>
</file>

<file path=docProps/app.xml><?xml version="1.0" encoding="utf-8"?>
<Properties xmlns="http://schemas.openxmlformats.org/officeDocument/2006/extended-properties" xmlns:vt="http://schemas.openxmlformats.org/officeDocument/2006/docPropsVTypes">
  <Template/>
  <TotalTime>1601</TotalTime>
  <Words>7089</Words>
  <Application>Microsoft Office PowerPoint</Application>
  <PresentationFormat>Widescreen</PresentationFormat>
  <Paragraphs>2937</Paragraphs>
  <Slides>87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87</vt:i4>
      </vt:variant>
    </vt:vector>
  </HeadingPairs>
  <TitlesOfParts>
    <vt:vector size="90" baseType="lpstr">
      <vt:lpstr>Arial Nova</vt:lpstr>
      <vt:lpstr>Arial Nova Light</vt:lpstr>
      <vt:lpstr>Swift 16x9 Master</vt:lpstr>
      <vt:lpstr>Swift Go  community</vt:lpstr>
      <vt:lpstr>PowerPoint Presentation</vt:lpstr>
      <vt:lpstr>Swift Go live community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Swift Go worldwide community</vt:lpstr>
      <vt:lpstr>Americas  </vt:lpstr>
      <vt:lpstr>PowerPoint Presentation</vt:lpstr>
      <vt:lpstr>PowerPoint Presentation</vt:lpstr>
      <vt:lpstr>PowerPoint Presentation</vt:lpstr>
      <vt:lpstr>PowerPoint Presentation</vt:lpstr>
      <vt:lpstr>PowerPoint Presentation</vt:lpstr>
      <vt:lpstr>PowerPoint Presentation</vt:lpstr>
      <vt:lpstr>Asia Pacific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Europe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Middle East, Africa, and  India Subcontinent (MEAISC)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S.W.I.F.T. 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Swift PowerPoint template</dc:title>
  <dc:creator>DENIC Natasa</dc:creator>
  <cp:lastModifiedBy>HOWARTH Dan</cp:lastModifiedBy>
  <cp:revision>133</cp:revision>
  <dcterms:created xsi:type="dcterms:W3CDTF">2022-10-28T17:04:12Z</dcterms:created>
  <dcterms:modified xsi:type="dcterms:W3CDTF">2023-03-23T09:48:18Z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868b825-edee-44ac-b7a2-e857f0213f31_Enabled">
    <vt:lpwstr>true</vt:lpwstr>
  </property>
  <property fmtid="{D5CDD505-2E9C-101B-9397-08002B2CF9AE}" pid="3" name="MSIP_Label_4868b825-edee-44ac-b7a2-e857f0213f31_SetDate">
    <vt:lpwstr>2022-09-27T10:58:42Z</vt:lpwstr>
  </property>
  <property fmtid="{D5CDD505-2E9C-101B-9397-08002B2CF9AE}" pid="4" name="MSIP_Label_4868b825-edee-44ac-b7a2-e857f0213f31_Method">
    <vt:lpwstr>Standard</vt:lpwstr>
  </property>
  <property fmtid="{D5CDD505-2E9C-101B-9397-08002B2CF9AE}" pid="5" name="MSIP_Label_4868b825-edee-44ac-b7a2-e857f0213f31_Name">
    <vt:lpwstr>Restricted - External</vt:lpwstr>
  </property>
  <property fmtid="{D5CDD505-2E9C-101B-9397-08002B2CF9AE}" pid="6" name="MSIP_Label_4868b825-edee-44ac-b7a2-e857f0213f31_SiteId">
    <vt:lpwstr>45b55e44-3503-4284-bbe1-0e6bf9fa1d0a</vt:lpwstr>
  </property>
  <property fmtid="{D5CDD505-2E9C-101B-9397-08002B2CF9AE}" pid="7" name="MSIP_Label_4868b825-edee-44ac-b7a2-e857f0213f31_ActionId">
    <vt:lpwstr>227bcad5-1001-4c42-ac39-b4d6ee03176d</vt:lpwstr>
  </property>
  <property fmtid="{D5CDD505-2E9C-101B-9397-08002B2CF9AE}" pid="8" name="MSIP_Label_4868b825-edee-44ac-b7a2-e857f0213f31_ContentBits">
    <vt:lpwstr>0</vt:lpwstr>
  </property>
  <property fmtid="{D5CDD505-2E9C-101B-9397-08002B2CF9AE}" pid="9" name="ContentTypeId">
    <vt:lpwstr>0x010100B5555FB837FF7D408CF2171B4DF8E236</vt:lpwstr>
  </property>
  <property fmtid="{D5CDD505-2E9C-101B-9397-08002B2CF9AE}" pid="10" name="_dlc_DocIdItemGuid">
    <vt:lpwstr>6ecb6388-e016-4f96-b017-e5a1b81163d2</vt:lpwstr>
  </property>
</Properties>
</file>