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ags/tag10.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tags/tag11.xml" ContentType="application/vnd.openxmlformats-officedocument.presentationml.tags+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0.xml" ContentType="application/vnd.openxmlformats-officedocument.theme+xml"/>
  <Override PartName="/ppt/tags/tag12.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1.xml" ContentType="application/vnd.openxmlformats-officedocument.theme+xml"/>
  <Override PartName="/ppt/tags/tag13.xml" ContentType="application/vnd.openxmlformats-officedocument.presentationml.tags+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tags/tag14.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3.xml" ContentType="application/vnd.openxmlformats-officedocument.theme+xml"/>
  <Override PartName="/ppt/tags/tag15.xml" ContentType="application/vnd.openxmlformats-officedocument.presentationml.tags+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4.xml" ContentType="application/vnd.openxmlformats-officedocument.theme+xml"/>
  <Override PartName="/ppt/tags/tag16.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5.xml" ContentType="application/vnd.openxmlformats-officedocument.theme+xml"/>
  <Override PartName="/ppt/tags/tag17.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6.xml" ContentType="application/vnd.openxmlformats-officedocument.theme+xml"/>
  <Override PartName="/ppt/tags/tag18.xml" ContentType="application/vnd.openxmlformats-officedocument.presentationml.tags+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7.xml" ContentType="application/vnd.openxmlformats-officedocument.theme+xml"/>
  <Override PartName="/ppt/tags/tag19.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8.xml" ContentType="application/vnd.openxmlformats-officedocument.theme+xml"/>
  <Override PartName="/ppt/tags/tag20.xml" ContentType="application/vnd.openxmlformats-officedocument.presentationml.tags+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19.xml" ContentType="application/vnd.openxmlformats-officedocument.theme+xml"/>
  <Override PartName="/ppt/tags/tag21.xml" ContentType="application/vnd.openxmlformats-officedocument.presentationml.tags+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20.xml" ContentType="application/vnd.openxmlformats-officedocument.theme+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21.xml" ContentType="application/vnd.openxmlformats-officedocument.theme+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751" r:id="rId5"/>
    <p:sldMasterId id="2147483793" r:id="rId6"/>
    <p:sldMasterId id="2147483806" r:id="rId7"/>
    <p:sldMasterId id="2147483815" r:id="rId8"/>
    <p:sldMasterId id="2147483887" r:id="rId9"/>
    <p:sldMasterId id="2147483902" r:id="rId10"/>
    <p:sldMasterId id="2147483981" r:id="rId11"/>
    <p:sldMasterId id="2147484003" r:id="rId12"/>
    <p:sldMasterId id="2147484018" r:id="rId13"/>
    <p:sldMasterId id="2147484038" r:id="rId14"/>
    <p:sldMasterId id="2147484055" r:id="rId15"/>
    <p:sldMasterId id="2147484073" r:id="rId16"/>
    <p:sldMasterId id="2147484088" r:id="rId17"/>
    <p:sldMasterId id="2147484140" r:id="rId18"/>
    <p:sldMasterId id="2147484178" r:id="rId19"/>
    <p:sldMasterId id="2147484225" r:id="rId20"/>
    <p:sldMasterId id="2147484311" r:id="rId21"/>
    <p:sldMasterId id="2147484352" r:id="rId22"/>
    <p:sldMasterId id="2147484424" r:id="rId23"/>
    <p:sldMasterId id="2147484480" r:id="rId24"/>
    <p:sldMasterId id="2147484536" r:id="rId25"/>
  </p:sldMasterIdLst>
  <p:notesMasterIdLst>
    <p:notesMasterId r:id="rId74"/>
  </p:notesMasterIdLst>
  <p:handoutMasterIdLst>
    <p:handoutMasterId r:id="rId75"/>
  </p:handoutMasterIdLst>
  <p:sldIdLst>
    <p:sldId id="301" r:id="rId26"/>
    <p:sldId id="299" r:id="rId27"/>
    <p:sldId id="298" r:id="rId28"/>
    <p:sldId id="2147478550" r:id="rId29"/>
    <p:sldId id="9115" r:id="rId30"/>
    <p:sldId id="2076136337" r:id="rId31"/>
    <p:sldId id="2076136359" r:id="rId32"/>
    <p:sldId id="9095" r:id="rId33"/>
    <p:sldId id="2147478551" r:id="rId34"/>
    <p:sldId id="432" r:id="rId35"/>
    <p:sldId id="2329" r:id="rId36"/>
    <p:sldId id="2331" r:id="rId37"/>
    <p:sldId id="2333" r:id="rId38"/>
    <p:sldId id="2384" r:id="rId39"/>
    <p:sldId id="2356" r:id="rId40"/>
    <p:sldId id="2348" r:id="rId41"/>
    <p:sldId id="2385" r:id="rId42"/>
    <p:sldId id="2147478552" r:id="rId43"/>
    <p:sldId id="9070" r:id="rId44"/>
    <p:sldId id="2147478554" r:id="rId45"/>
    <p:sldId id="2147377641" r:id="rId46"/>
    <p:sldId id="2076136388" r:id="rId47"/>
    <p:sldId id="2076136397" r:id="rId48"/>
    <p:sldId id="2076136355" r:id="rId49"/>
    <p:sldId id="2076136378" r:id="rId50"/>
    <p:sldId id="2076136400" r:id="rId51"/>
    <p:sldId id="2076136357" r:id="rId52"/>
    <p:sldId id="2076136386" r:id="rId53"/>
    <p:sldId id="2076136379" r:id="rId54"/>
    <p:sldId id="2076136366" r:id="rId55"/>
    <p:sldId id="2076136387" r:id="rId56"/>
    <p:sldId id="2076136364" r:id="rId57"/>
    <p:sldId id="2076136385" r:id="rId58"/>
    <p:sldId id="2076136349" r:id="rId59"/>
    <p:sldId id="2076136368" r:id="rId60"/>
    <p:sldId id="2076136395" r:id="rId61"/>
    <p:sldId id="2076136354" r:id="rId62"/>
    <p:sldId id="2147478553" r:id="rId63"/>
    <p:sldId id="2147377591" r:id="rId64"/>
    <p:sldId id="2147377588" r:id="rId65"/>
    <p:sldId id="2147377583" r:id="rId66"/>
    <p:sldId id="2147377592" r:id="rId67"/>
    <p:sldId id="2147377589" r:id="rId68"/>
    <p:sldId id="2147377587" r:id="rId69"/>
    <p:sldId id="2147377590" r:id="rId70"/>
    <p:sldId id="422" r:id="rId71"/>
    <p:sldId id="377" r:id="rId72"/>
    <p:sldId id="414" r:id="rId73"/>
  </p:sldIdLst>
  <p:sldSz cx="10801350" cy="6076950"/>
  <p:notesSz cx="6883400" cy="9906000"/>
  <p:custDataLst>
    <p:tags r:id="rId76"/>
  </p:custDataLst>
  <p:defaultTextStyle>
    <a:defPPr>
      <a:defRPr lang="en-GB"/>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539856" algn="l" rtl="0" eaLnBrk="0" fontAlgn="base" hangingPunct="0">
      <a:spcBef>
        <a:spcPct val="0"/>
      </a:spcBef>
      <a:spcAft>
        <a:spcPct val="0"/>
      </a:spcAft>
      <a:defRPr sz="2800" kern="1200">
        <a:solidFill>
          <a:schemeClr val="tx1"/>
        </a:solidFill>
        <a:latin typeface="Arial" charset="0"/>
        <a:ea typeface="+mn-ea"/>
        <a:cs typeface="+mn-cs"/>
      </a:defRPr>
    </a:lvl2pPr>
    <a:lvl3pPr marL="1079708" algn="l" rtl="0" eaLnBrk="0" fontAlgn="base" hangingPunct="0">
      <a:spcBef>
        <a:spcPct val="0"/>
      </a:spcBef>
      <a:spcAft>
        <a:spcPct val="0"/>
      </a:spcAft>
      <a:defRPr sz="2800" kern="1200">
        <a:solidFill>
          <a:schemeClr val="tx1"/>
        </a:solidFill>
        <a:latin typeface="Arial" charset="0"/>
        <a:ea typeface="+mn-ea"/>
        <a:cs typeface="+mn-cs"/>
      </a:defRPr>
    </a:lvl3pPr>
    <a:lvl4pPr marL="1619564" algn="l" rtl="0" eaLnBrk="0" fontAlgn="base" hangingPunct="0">
      <a:spcBef>
        <a:spcPct val="0"/>
      </a:spcBef>
      <a:spcAft>
        <a:spcPct val="0"/>
      </a:spcAft>
      <a:defRPr sz="2800" kern="1200">
        <a:solidFill>
          <a:schemeClr val="tx1"/>
        </a:solidFill>
        <a:latin typeface="Arial" charset="0"/>
        <a:ea typeface="+mn-ea"/>
        <a:cs typeface="+mn-cs"/>
      </a:defRPr>
    </a:lvl4pPr>
    <a:lvl5pPr marL="2159418" algn="l" rtl="0" eaLnBrk="0" fontAlgn="base" hangingPunct="0">
      <a:spcBef>
        <a:spcPct val="0"/>
      </a:spcBef>
      <a:spcAft>
        <a:spcPct val="0"/>
      </a:spcAft>
      <a:defRPr sz="2800" kern="1200">
        <a:solidFill>
          <a:schemeClr val="tx1"/>
        </a:solidFill>
        <a:latin typeface="Arial" charset="0"/>
        <a:ea typeface="+mn-ea"/>
        <a:cs typeface="+mn-cs"/>
      </a:defRPr>
    </a:lvl5pPr>
    <a:lvl6pPr marL="2699273" algn="l" defTabSz="1079708" rtl="0" eaLnBrk="1" latinLnBrk="0" hangingPunct="1">
      <a:defRPr sz="2800" kern="1200">
        <a:solidFill>
          <a:schemeClr val="tx1"/>
        </a:solidFill>
        <a:latin typeface="Arial" charset="0"/>
        <a:ea typeface="+mn-ea"/>
        <a:cs typeface="+mn-cs"/>
      </a:defRPr>
    </a:lvl6pPr>
    <a:lvl7pPr marL="3239127" algn="l" defTabSz="1079708" rtl="0" eaLnBrk="1" latinLnBrk="0" hangingPunct="1">
      <a:defRPr sz="2800" kern="1200">
        <a:solidFill>
          <a:schemeClr val="tx1"/>
        </a:solidFill>
        <a:latin typeface="Arial" charset="0"/>
        <a:ea typeface="+mn-ea"/>
        <a:cs typeface="+mn-cs"/>
      </a:defRPr>
    </a:lvl7pPr>
    <a:lvl8pPr marL="3778982" algn="l" defTabSz="1079708" rtl="0" eaLnBrk="1" latinLnBrk="0" hangingPunct="1">
      <a:defRPr sz="2800" kern="1200">
        <a:solidFill>
          <a:schemeClr val="tx1"/>
        </a:solidFill>
        <a:latin typeface="Arial" charset="0"/>
        <a:ea typeface="+mn-ea"/>
        <a:cs typeface="+mn-cs"/>
      </a:defRPr>
    </a:lvl8pPr>
    <a:lvl9pPr marL="4318837" algn="l" defTabSz="1079708" rtl="0" eaLnBrk="1" latinLnBrk="0" hangingPunct="1">
      <a:defRPr sz="28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Open" id="{78D5817E-0670-4B45-A70C-143ED766C611}">
          <p14:sldIdLst>
            <p14:sldId id="301"/>
            <p14:sldId id="299"/>
            <p14:sldId id="298"/>
            <p14:sldId id="2147478550"/>
            <p14:sldId id="9115"/>
            <p14:sldId id="2076136337"/>
            <p14:sldId id="2076136359"/>
            <p14:sldId id="9095"/>
            <p14:sldId id="2147478551"/>
            <p14:sldId id="432"/>
            <p14:sldId id="2329"/>
            <p14:sldId id="2331"/>
            <p14:sldId id="2333"/>
            <p14:sldId id="2384"/>
            <p14:sldId id="2356"/>
            <p14:sldId id="2348"/>
            <p14:sldId id="2385"/>
            <p14:sldId id="2147478552"/>
            <p14:sldId id="9070"/>
            <p14:sldId id="2147478554"/>
            <p14:sldId id="2147377641"/>
            <p14:sldId id="2076136388"/>
            <p14:sldId id="2076136397"/>
            <p14:sldId id="2076136355"/>
            <p14:sldId id="2076136378"/>
            <p14:sldId id="2076136400"/>
            <p14:sldId id="2076136357"/>
            <p14:sldId id="2076136386"/>
            <p14:sldId id="2076136379"/>
            <p14:sldId id="2076136366"/>
            <p14:sldId id="2076136387"/>
            <p14:sldId id="2076136364"/>
            <p14:sldId id="2076136385"/>
            <p14:sldId id="2076136349"/>
            <p14:sldId id="2076136368"/>
            <p14:sldId id="2076136395"/>
            <p14:sldId id="2076136354"/>
            <p14:sldId id="2147478553"/>
            <p14:sldId id="2147377591"/>
            <p14:sldId id="2147377588"/>
            <p14:sldId id="2147377583"/>
            <p14:sldId id="2147377592"/>
            <p14:sldId id="2147377589"/>
            <p14:sldId id="2147377587"/>
            <p14:sldId id="2147377590"/>
          </p14:sldIdLst>
        </p14:section>
        <p14:section name="Close" id="{3027C818-98CC-4ED8-9B08-8E73EA8A992E}">
          <p14:sldIdLst>
            <p14:sldId id="422"/>
            <p14:sldId id="377"/>
            <p14:sldId id="414"/>
          </p14:sldIdLst>
        </p14:section>
      </p14:sectionLst>
    </p:ext>
    <p:ext uri="{EFAFB233-063F-42B5-8137-9DF3F51BA10A}">
      <p15:sldGuideLst xmlns:p15="http://schemas.microsoft.com/office/powerpoint/2012/main">
        <p15:guide id="1" orient="horz" pos="3502">
          <p15:clr>
            <a:srgbClr val="A4A3A4"/>
          </p15:clr>
        </p15:guide>
        <p15:guide id="2" orient="horz" pos="190">
          <p15:clr>
            <a:srgbClr val="A4A3A4"/>
          </p15:clr>
        </p15:guide>
        <p15:guide id="3" orient="horz" pos="3411">
          <p15:clr>
            <a:srgbClr val="A4A3A4"/>
          </p15:clr>
        </p15:guide>
        <p15:guide id="4" pos="181">
          <p15:clr>
            <a:srgbClr val="A4A3A4"/>
          </p15:clr>
        </p15:guide>
        <p15:guide id="5" pos="6623">
          <p15:clr>
            <a:srgbClr val="A4A3A4"/>
          </p15:clr>
        </p15:guide>
      </p15:sldGuideLst>
    </p:ext>
    <p:ext uri="{2D200454-40CA-4A62-9FC3-DE9A4176ACB9}">
      <p15:notesGuideLst xmlns:p15="http://schemas.microsoft.com/office/powerpoint/2012/main">
        <p15:guide id="1" orient="horz" pos="3120">
          <p15:clr>
            <a:srgbClr val="A4A3A4"/>
          </p15:clr>
        </p15:guide>
        <p15:guide id="2" pos="216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FE6E1D-C402-886A-BCE4-C00215082BDA}" name="IGLESIAS ESPINO Raphael" initials="IER" userId="S::raphael.iglesiasespino@swift.com::07307a2e-651d-4c6e-a7ad-5869bb772c2c" providerId="AD"/>
  <p188:author id="{9D9D5F28-CDA2-79F2-44D1-F67F60374870}" name="VUILLOD Lyn" initials="VL" userId="S::Lyn.VUILLOD@swift.com::844d20ce-bce4-48ca-b64b-e1d7e800cae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ELHAM Nils" initials="WN" lastIdx="2" clrIdx="0"/>
  <p:cmAuthor id="14" name="IGLESIAS ESPINO Raphael" initials="IER" lastIdx="2" clrIdx="4">
    <p:extLst>
      <p:ext uri="{19B8F6BF-5375-455C-9EA6-DF929625EA0E}">
        <p15:presenceInfo xmlns:p15="http://schemas.microsoft.com/office/powerpoint/2012/main" userId="S::raphael.iglesiasespino@swift.com::07307a2e-651d-4c6e-a7ad-5869bb772c2c" providerId="AD"/>
      </p:ext>
    </p:extLst>
  </p:cmAuthor>
  <p:cmAuthor id="11" name="CRINGOLI Alberto" initials="CA" lastIdx="5" clrIdx="1">
    <p:extLst>
      <p:ext uri="{19B8F6BF-5375-455C-9EA6-DF929625EA0E}">
        <p15:presenceInfo xmlns:p15="http://schemas.microsoft.com/office/powerpoint/2012/main" userId="S-1-5-21-1757981266-1645522239-839522115-40959" providerId="AD"/>
      </p:ext>
    </p:extLst>
  </p:cmAuthor>
  <p:cmAuthor id="12" name="LEECH Chantal" initials="LC" lastIdx="4" clrIdx="2">
    <p:extLst>
      <p:ext uri="{19B8F6BF-5375-455C-9EA6-DF929625EA0E}">
        <p15:presenceInfo xmlns:p15="http://schemas.microsoft.com/office/powerpoint/2012/main" userId="S-1-5-21-1757981266-1645522239-839522115-40266" providerId="AD"/>
      </p:ext>
    </p:extLst>
  </p:cmAuthor>
  <p:cmAuthor id="13" name="GOEMANS Brice" initials="GB" lastIdx="4" clrIdx="3">
    <p:extLst>
      <p:ext uri="{19B8F6BF-5375-455C-9EA6-DF929625EA0E}">
        <p15:presenceInfo xmlns:p15="http://schemas.microsoft.com/office/powerpoint/2012/main" userId="S::brice.goemans@swift.com::a70bf5d4-d710-4140-b0ec-b49bd027b8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C185D"/>
    <a:srgbClr val="065C53"/>
    <a:srgbClr val="766C62"/>
    <a:srgbClr val="002060"/>
    <a:srgbClr val="003478"/>
    <a:srgbClr val="009BBB"/>
    <a:srgbClr val="D6001A"/>
    <a:srgbClr val="88D0C8"/>
    <a:srgbClr val="F28CA3"/>
    <a:srgbClr val="82C8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5AC04-8557-4CCF-B829-19C31023EFE4}" v="47" dt="2023-07-26T09:50:40.6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99453" autoAdjust="0"/>
  </p:normalViewPr>
  <p:slideViewPr>
    <p:cSldViewPr>
      <p:cViewPr varScale="1">
        <p:scale>
          <a:sx n="128" d="100"/>
          <a:sy n="128" d="100"/>
        </p:scale>
        <p:origin x="636" y="120"/>
      </p:cViewPr>
      <p:guideLst>
        <p:guide orient="horz" pos="3502"/>
        <p:guide orient="horz" pos="190"/>
        <p:guide orient="horz" pos="3411"/>
        <p:guide pos="181"/>
        <p:guide pos="6623"/>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4" d="100"/>
        <a:sy n="104" d="100"/>
      </p:scale>
      <p:origin x="0" y="0"/>
    </p:cViewPr>
  </p:sorterViewPr>
  <p:notesViewPr>
    <p:cSldViewPr>
      <p:cViewPr varScale="1">
        <p:scale>
          <a:sx n="83" d="100"/>
          <a:sy n="83" d="100"/>
        </p:scale>
        <p:origin x="-3822" y="-78"/>
      </p:cViewPr>
      <p:guideLst>
        <p:guide orient="horz" pos="3120"/>
        <p:guide pos="216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18.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microsoft.com/office/2018/10/relationships/authors" Target="authors.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notesMaster" Target="notesMasters/notesMaster1.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36.xml"/><Relationship Id="rId82" Type="http://schemas.microsoft.com/office/2016/11/relationships/changesInfo" Target="changesInfos/changesInfo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17.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handoutMaster" Target="handoutMasters/handoutMaster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7.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tags" Target="tags/tag1.xml"/><Relationship Id="rId7" Type="http://schemas.openxmlformats.org/officeDocument/2006/relationships/slideMaster" Target="slideMasters/slideMaster4.xml"/><Relationship Id="rId71" Type="http://schemas.openxmlformats.org/officeDocument/2006/relationships/slide" Target="slides/slide46.xml"/><Relationship Id="rId2" Type="http://schemas.openxmlformats.org/officeDocument/2006/relationships/customXml" Target="../customXml/item2.xml"/><Relationship Id="rId29" Type="http://schemas.openxmlformats.org/officeDocument/2006/relationships/slide" Target="slides/slide4.xml"/><Relationship Id="rId24" Type="http://schemas.openxmlformats.org/officeDocument/2006/relationships/slideMaster" Target="slideMasters/slideMaster21.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RE James" userId="55c05a22-3ea6-47b8-8f85-b8a3b64452d0" providerId="ADAL" clId="{11F5AC04-8557-4CCF-B829-19C31023EFE4}"/>
    <pc:docChg chg="undo custSel addSld delSld modSld sldOrd delMainMaster modSection">
      <pc:chgData name="MOORE James" userId="55c05a22-3ea6-47b8-8f85-b8a3b64452d0" providerId="ADAL" clId="{11F5AC04-8557-4CCF-B829-19C31023EFE4}" dt="2023-07-25T09:36:47.005" v="723" actId="404"/>
      <pc:docMkLst>
        <pc:docMk/>
      </pc:docMkLst>
      <pc:sldChg chg="addSp delSp modSp mod">
        <pc:chgData name="MOORE James" userId="55c05a22-3ea6-47b8-8f85-b8a3b64452d0" providerId="ADAL" clId="{11F5AC04-8557-4CCF-B829-19C31023EFE4}" dt="2023-07-21T14:39:01.597" v="647" actId="478"/>
        <pc:sldMkLst>
          <pc:docMk/>
          <pc:sldMk cId="1555405838" sldId="298"/>
        </pc:sldMkLst>
        <pc:spChg chg="add del mod">
          <ac:chgData name="MOORE James" userId="55c05a22-3ea6-47b8-8f85-b8a3b64452d0" providerId="ADAL" clId="{11F5AC04-8557-4CCF-B829-19C31023EFE4}" dt="2023-07-21T14:37:34.886" v="630" actId="478"/>
          <ac:spMkLst>
            <pc:docMk/>
            <pc:sldMk cId="1555405838" sldId="298"/>
            <ac:spMk id="2" creationId="{00000000-0000-0000-0000-000000000000}"/>
          </ac:spMkLst>
        </pc:spChg>
        <pc:spChg chg="add del mod">
          <ac:chgData name="MOORE James" userId="55c05a22-3ea6-47b8-8f85-b8a3b64452d0" providerId="ADAL" clId="{11F5AC04-8557-4CCF-B829-19C31023EFE4}" dt="2023-07-21T14:35:03.585" v="582"/>
          <ac:spMkLst>
            <pc:docMk/>
            <pc:sldMk cId="1555405838" sldId="298"/>
            <ac:spMk id="3" creationId="{DB11B20C-9179-3FBC-6B89-3FBE9598FDFA}"/>
          </ac:spMkLst>
        </pc:spChg>
        <pc:spChg chg="mod">
          <ac:chgData name="MOORE James" userId="55c05a22-3ea6-47b8-8f85-b8a3b64452d0" providerId="ADAL" clId="{11F5AC04-8557-4CCF-B829-19C31023EFE4}" dt="2023-07-21T09:39:46.069" v="58" actId="20577"/>
          <ac:spMkLst>
            <pc:docMk/>
            <pc:sldMk cId="1555405838" sldId="298"/>
            <ac:spMk id="5" creationId="{00000000-0000-0000-0000-000000000000}"/>
          </ac:spMkLst>
        </pc:spChg>
        <pc:spChg chg="add del mod">
          <ac:chgData name="MOORE James" userId="55c05a22-3ea6-47b8-8f85-b8a3b64452d0" providerId="ADAL" clId="{11F5AC04-8557-4CCF-B829-19C31023EFE4}" dt="2023-07-21T14:36:24.905" v="602" actId="478"/>
          <ac:spMkLst>
            <pc:docMk/>
            <pc:sldMk cId="1555405838" sldId="298"/>
            <ac:spMk id="9" creationId="{9031EFFD-4629-7823-4082-313D6AA8CF33}"/>
          </ac:spMkLst>
        </pc:spChg>
        <pc:spChg chg="add del mod">
          <ac:chgData name="MOORE James" userId="55c05a22-3ea6-47b8-8f85-b8a3b64452d0" providerId="ADAL" clId="{11F5AC04-8557-4CCF-B829-19C31023EFE4}" dt="2023-07-21T14:39:01.597" v="647" actId="478"/>
          <ac:spMkLst>
            <pc:docMk/>
            <pc:sldMk cId="1555405838" sldId="298"/>
            <ac:spMk id="10" creationId="{D621F0C3-0F25-C245-13DE-7B1ADB73AEBB}"/>
          </ac:spMkLst>
        </pc:spChg>
        <pc:spChg chg="add mod">
          <ac:chgData name="MOORE James" userId="55c05a22-3ea6-47b8-8f85-b8a3b64452d0" providerId="ADAL" clId="{11F5AC04-8557-4CCF-B829-19C31023EFE4}" dt="2023-07-21T14:37:08.310" v="616" actId="404"/>
          <ac:spMkLst>
            <pc:docMk/>
            <pc:sldMk cId="1555405838" sldId="298"/>
            <ac:spMk id="11" creationId="{5DEBF7DD-DA43-9CF7-3755-511679801890}"/>
          </ac:spMkLst>
        </pc:spChg>
        <pc:picChg chg="add del">
          <ac:chgData name="MOORE James" userId="55c05a22-3ea6-47b8-8f85-b8a3b64452d0" providerId="ADAL" clId="{11F5AC04-8557-4CCF-B829-19C31023EFE4}" dt="2023-07-21T14:35:04.968" v="584"/>
          <ac:picMkLst>
            <pc:docMk/>
            <pc:sldMk cId="1555405838" sldId="298"/>
            <ac:picMk id="8" creationId="{5B7ECD45-2612-C720-3250-47D44B8A9475}"/>
          </ac:picMkLst>
        </pc:picChg>
      </pc:sldChg>
      <pc:sldChg chg="addSp delSp modSp mod">
        <pc:chgData name="MOORE James" userId="55c05a22-3ea6-47b8-8f85-b8a3b64452d0" providerId="ADAL" clId="{11F5AC04-8557-4CCF-B829-19C31023EFE4}" dt="2023-07-25T09:36:47.005" v="723" actId="404"/>
        <pc:sldMkLst>
          <pc:docMk/>
          <pc:sldMk cId="2681881354" sldId="299"/>
        </pc:sldMkLst>
        <pc:spChg chg="del mod">
          <ac:chgData name="MOORE James" userId="55c05a22-3ea6-47b8-8f85-b8a3b64452d0" providerId="ADAL" clId="{11F5AC04-8557-4CCF-B829-19C31023EFE4}" dt="2023-07-21T14:37:40.714" v="632" actId="478"/>
          <ac:spMkLst>
            <pc:docMk/>
            <pc:sldMk cId="2681881354" sldId="299"/>
            <ac:spMk id="2" creationId="{00000000-0000-0000-0000-000000000000}"/>
          </ac:spMkLst>
        </pc:spChg>
        <pc:spChg chg="mod">
          <ac:chgData name="MOORE James" userId="55c05a22-3ea6-47b8-8f85-b8a3b64452d0" providerId="ADAL" clId="{11F5AC04-8557-4CCF-B829-19C31023EFE4}" dt="2023-07-25T09:36:47.005" v="723" actId="404"/>
          <ac:spMkLst>
            <pc:docMk/>
            <pc:sldMk cId="2681881354" sldId="299"/>
            <ac:spMk id="3" creationId="{716703D1-D3FD-4B9A-961F-E8F7755C68CE}"/>
          </ac:spMkLst>
        </pc:spChg>
        <pc:spChg chg="add del mod">
          <ac:chgData name="MOORE James" userId="55c05a22-3ea6-47b8-8f85-b8a3b64452d0" providerId="ADAL" clId="{11F5AC04-8557-4CCF-B829-19C31023EFE4}" dt="2023-07-21T14:36:27.336" v="603" actId="478"/>
          <ac:spMkLst>
            <pc:docMk/>
            <pc:sldMk cId="2681881354" sldId="299"/>
            <ac:spMk id="4" creationId="{EAEC3034-481A-C276-E949-47281D917663}"/>
          </ac:spMkLst>
        </pc:spChg>
        <pc:spChg chg="add del mod">
          <ac:chgData name="MOORE James" userId="55c05a22-3ea6-47b8-8f85-b8a3b64452d0" providerId="ADAL" clId="{11F5AC04-8557-4CCF-B829-19C31023EFE4}" dt="2023-07-21T14:39:04.770" v="648" actId="478"/>
          <ac:spMkLst>
            <pc:docMk/>
            <pc:sldMk cId="2681881354" sldId="299"/>
            <ac:spMk id="5" creationId="{CF243392-EB65-F866-5460-26A9A80B241B}"/>
          </ac:spMkLst>
        </pc:spChg>
        <pc:spChg chg="add mod">
          <ac:chgData name="MOORE James" userId="55c05a22-3ea6-47b8-8f85-b8a3b64452d0" providerId="ADAL" clId="{11F5AC04-8557-4CCF-B829-19C31023EFE4}" dt="2023-07-21T14:37:52.191" v="635" actId="255"/>
          <ac:spMkLst>
            <pc:docMk/>
            <pc:sldMk cId="2681881354" sldId="299"/>
            <ac:spMk id="8" creationId="{6E9E3CDA-33A5-E4B1-FC7F-00278273FD5A}"/>
          </ac:spMkLst>
        </pc:spChg>
      </pc:sldChg>
      <pc:sldChg chg="modSp mod">
        <pc:chgData name="MOORE James" userId="55c05a22-3ea6-47b8-8f85-b8a3b64452d0" providerId="ADAL" clId="{11F5AC04-8557-4CCF-B829-19C31023EFE4}" dt="2023-07-21T14:34:13.040" v="544" actId="20577"/>
        <pc:sldMkLst>
          <pc:docMk/>
          <pc:sldMk cId="3068294038" sldId="301"/>
        </pc:sldMkLst>
        <pc:spChg chg="mod">
          <ac:chgData name="MOORE James" userId="55c05a22-3ea6-47b8-8f85-b8a3b64452d0" providerId="ADAL" clId="{11F5AC04-8557-4CCF-B829-19C31023EFE4}" dt="2023-07-21T14:34:13.040" v="544" actId="20577"/>
          <ac:spMkLst>
            <pc:docMk/>
            <pc:sldMk cId="3068294038" sldId="301"/>
            <ac:spMk id="2" creationId="{00000000-0000-0000-0000-000000000000}"/>
          </ac:spMkLst>
        </pc:spChg>
        <pc:spChg chg="mod">
          <ac:chgData name="MOORE James" userId="55c05a22-3ea6-47b8-8f85-b8a3b64452d0" providerId="ADAL" clId="{11F5AC04-8557-4CCF-B829-19C31023EFE4}" dt="2023-07-21T09:44:44.089" v="82" actId="20577"/>
          <ac:spMkLst>
            <pc:docMk/>
            <pc:sldMk cId="3068294038" sldId="301"/>
            <ac:spMk id="4" creationId="{00000000-0000-0000-0000-000000000000}"/>
          </ac:spMkLst>
        </pc:spChg>
        <pc:spChg chg="mod">
          <ac:chgData name="MOORE James" userId="55c05a22-3ea6-47b8-8f85-b8a3b64452d0" providerId="ADAL" clId="{11F5AC04-8557-4CCF-B829-19C31023EFE4}" dt="2023-07-21T09:44:38.396" v="76" actId="404"/>
          <ac:spMkLst>
            <pc:docMk/>
            <pc:sldMk cId="3068294038" sldId="301"/>
            <ac:spMk id="5" creationId="{00000000-0000-0000-0000-000000000000}"/>
          </ac:spMkLst>
        </pc:spChg>
      </pc:sldChg>
      <pc:sldChg chg="delSp modSp add mod ord">
        <pc:chgData name="MOORE James" userId="55c05a22-3ea6-47b8-8f85-b8a3b64452d0" providerId="ADAL" clId="{11F5AC04-8557-4CCF-B829-19C31023EFE4}" dt="2023-07-21T14:33:46.308" v="527" actId="478"/>
        <pc:sldMkLst>
          <pc:docMk/>
          <pc:sldMk cId="2065218303" sldId="377"/>
        </pc:sldMkLst>
        <pc:spChg chg="mod">
          <ac:chgData name="MOORE James" userId="55c05a22-3ea6-47b8-8f85-b8a3b64452d0" providerId="ADAL" clId="{11F5AC04-8557-4CCF-B829-19C31023EFE4}" dt="2023-07-21T14:33:43.831" v="526" actId="20577"/>
          <ac:spMkLst>
            <pc:docMk/>
            <pc:sldMk cId="2065218303" sldId="377"/>
            <ac:spMk id="2" creationId="{7EEDF534-EF22-B0D0-5ED5-3237CA5CF569}"/>
          </ac:spMkLst>
        </pc:spChg>
        <pc:spChg chg="del">
          <ac:chgData name="MOORE James" userId="55c05a22-3ea6-47b8-8f85-b8a3b64452d0" providerId="ADAL" clId="{11F5AC04-8557-4CCF-B829-19C31023EFE4}" dt="2023-07-21T14:33:46.308" v="527" actId="478"/>
          <ac:spMkLst>
            <pc:docMk/>
            <pc:sldMk cId="2065218303" sldId="377"/>
            <ac:spMk id="3" creationId="{03BA6FF4-51C7-A697-5306-685E2986EE9B}"/>
          </ac:spMkLst>
        </pc:spChg>
      </pc:sldChg>
      <pc:sldChg chg="delSp modSp add mod">
        <pc:chgData name="MOORE James" userId="55c05a22-3ea6-47b8-8f85-b8a3b64452d0" providerId="ADAL" clId="{11F5AC04-8557-4CCF-B829-19C31023EFE4}" dt="2023-07-21T14:33:39.124" v="517" actId="478"/>
        <pc:sldMkLst>
          <pc:docMk/>
          <pc:sldMk cId="736520800" sldId="422"/>
        </pc:sldMkLst>
        <pc:spChg chg="mod">
          <ac:chgData name="MOORE James" userId="55c05a22-3ea6-47b8-8f85-b8a3b64452d0" providerId="ADAL" clId="{11F5AC04-8557-4CCF-B829-19C31023EFE4}" dt="2023-07-21T14:33:36.766" v="516" actId="20577"/>
          <ac:spMkLst>
            <pc:docMk/>
            <pc:sldMk cId="736520800" sldId="422"/>
            <ac:spMk id="3" creationId="{2A0AA555-89C6-4624-9250-1B8DC635C65B}"/>
          </ac:spMkLst>
        </pc:spChg>
        <pc:spChg chg="del">
          <ac:chgData name="MOORE James" userId="55c05a22-3ea6-47b8-8f85-b8a3b64452d0" providerId="ADAL" clId="{11F5AC04-8557-4CCF-B829-19C31023EFE4}" dt="2023-07-21T14:33:39.124" v="517" actId="478"/>
          <ac:spMkLst>
            <pc:docMk/>
            <pc:sldMk cId="736520800" sldId="422"/>
            <ac:spMk id="4" creationId="{B4E5B202-CC15-4FD1-8D32-9AE07643316B}"/>
          </ac:spMkLst>
        </pc:spChg>
      </pc:sldChg>
      <pc:sldChg chg="addSp modSp add mod modTransition">
        <pc:chgData name="MOORE James" userId="55c05a22-3ea6-47b8-8f85-b8a3b64452d0" providerId="ADAL" clId="{11F5AC04-8557-4CCF-B829-19C31023EFE4}" dt="2023-07-21T14:38:48.978" v="644" actId="6549"/>
        <pc:sldMkLst>
          <pc:docMk/>
          <pc:sldMk cId="2808237678" sldId="432"/>
        </pc:sldMkLst>
        <pc:spChg chg="add mod">
          <ac:chgData name="MOORE James" userId="55c05a22-3ea6-47b8-8f85-b8a3b64452d0" providerId="ADAL" clId="{11F5AC04-8557-4CCF-B829-19C31023EFE4}" dt="2023-07-21T14:38:48.978" v="644" actId="6549"/>
          <ac:spMkLst>
            <pc:docMk/>
            <pc:sldMk cId="2808237678" sldId="432"/>
            <ac:spMk id="2" creationId="{25DFDC97-FBB5-039A-079B-FC4335DA0C86}"/>
          </ac:spMkLst>
        </pc:spChg>
        <pc:spChg chg="mod">
          <ac:chgData name="MOORE James" userId="55c05a22-3ea6-47b8-8f85-b8a3b64452d0" providerId="ADAL" clId="{11F5AC04-8557-4CCF-B829-19C31023EFE4}" dt="2023-07-21T14:38:17.686" v="638" actId="1076"/>
          <ac:spMkLst>
            <pc:docMk/>
            <pc:sldMk cId="2808237678" sldId="432"/>
            <ac:spMk id="4" creationId="{625A48A2-39E9-80E9-C8C0-03E50C5FD384}"/>
          </ac:spMkLst>
        </pc:spChg>
      </pc:sldChg>
      <pc:sldChg chg="addSp delSp modSp add mod">
        <pc:chgData name="MOORE James" userId="55c05a22-3ea6-47b8-8f85-b8a3b64452d0" providerId="ADAL" clId="{11F5AC04-8557-4CCF-B829-19C31023EFE4}" dt="2023-07-21T14:38:54.922" v="646" actId="478"/>
        <pc:sldMkLst>
          <pc:docMk/>
          <pc:sldMk cId="3620927131" sldId="2329"/>
        </pc:sldMkLst>
        <pc:spChg chg="add del mod">
          <ac:chgData name="MOORE James" userId="55c05a22-3ea6-47b8-8f85-b8a3b64452d0" providerId="ADAL" clId="{11F5AC04-8557-4CCF-B829-19C31023EFE4}" dt="2023-07-21T14:38:54.922" v="646" actId="478"/>
          <ac:spMkLst>
            <pc:docMk/>
            <pc:sldMk cId="3620927131" sldId="2329"/>
            <ac:spMk id="2" creationId="{0BC558DB-2C0F-3C87-740B-1A4B0548D932}"/>
          </ac:spMkLst>
        </pc:spChg>
        <pc:spChg chg="mod">
          <ac:chgData name="MOORE James" userId="55c05a22-3ea6-47b8-8f85-b8a3b64452d0" providerId="ADAL" clId="{11F5AC04-8557-4CCF-B829-19C31023EFE4}" dt="2023-07-21T14:38:39.700" v="643" actId="1076"/>
          <ac:spMkLst>
            <pc:docMk/>
            <pc:sldMk cId="3620927131" sldId="2329"/>
            <ac:spMk id="14" creationId="{21EC5D49-DB41-32C2-A116-8D170D1F85C5}"/>
          </ac:spMkLst>
        </pc:spChg>
      </pc:sldChg>
      <pc:sldChg chg="add modTransition">
        <pc:chgData name="MOORE James" userId="55c05a22-3ea6-47b8-8f85-b8a3b64452d0" providerId="ADAL" clId="{11F5AC04-8557-4CCF-B829-19C31023EFE4}" dt="2023-07-21T14:30:34.316" v="436"/>
        <pc:sldMkLst>
          <pc:docMk/>
          <pc:sldMk cId="2915410100" sldId="2331"/>
        </pc:sldMkLst>
      </pc:sldChg>
      <pc:sldChg chg="add modTransition">
        <pc:chgData name="MOORE James" userId="55c05a22-3ea6-47b8-8f85-b8a3b64452d0" providerId="ADAL" clId="{11F5AC04-8557-4CCF-B829-19C31023EFE4}" dt="2023-07-21T14:30:36.199" v="437"/>
        <pc:sldMkLst>
          <pc:docMk/>
          <pc:sldMk cId="2274733175" sldId="2333"/>
        </pc:sldMkLst>
      </pc:sldChg>
      <pc:sldChg chg="add modTransition">
        <pc:chgData name="MOORE James" userId="55c05a22-3ea6-47b8-8f85-b8a3b64452d0" providerId="ADAL" clId="{11F5AC04-8557-4CCF-B829-19C31023EFE4}" dt="2023-07-21T14:30:39.289" v="440"/>
        <pc:sldMkLst>
          <pc:docMk/>
          <pc:sldMk cId="590478926" sldId="2348"/>
        </pc:sldMkLst>
      </pc:sldChg>
      <pc:sldChg chg="add modTransition">
        <pc:chgData name="MOORE James" userId="55c05a22-3ea6-47b8-8f85-b8a3b64452d0" providerId="ADAL" clId="{11F5AC04-8557-4CCF-B829-19C31023EFE4}" dt="2023-07-21T14:30:38.605" v="439"/>
        <pc:sldMkLst>
          <pc:docMk/>
          <pc:sldMk cId="1782292446" sldId="2356"/>
        </pc:sldMkLst>
      </pc:sldChg>
      <pc:sldChg chg="add modTransition">
        <pc:chgData name="MOORE James" userId="55c05a22-3ea6-47b8-8f85-b8a3b64452d0" providerId="ADAL" clId="{11F5AC04-8557-4CCF-B829-19C31023EFE4}" dt="2023-07-21T14:30:37.939" v="438"/>
        <pc:sldMkLst>
          <pc:docMk/>
          <pc:sldMk cId="2901555046" sldId="2384"/>
        </pc:sldMkLst>
      </pc:sldChg>
      <pc:sldChg chg="add">
        <pc:chgData name="MOORE James" userId="55c05a22-3ea6-47b8-8f85-b8a3b64452d0" providerId="ADAL" clId="{11F5AC04-8557-4CCF-B829-19C31023EFE4}" dt="2023-07-21T09:49:18.623" v="172"/>
        <pc:sldMkLst>
          <pc:docMk/>
          <pc:sldMk cId="2661463178" sldId="2385"/>
        </pc:sldMkLst>
      </pc:sldChg>
      <pc:sldChg chg="add del">
        <pc:chgData name="MOORE James" userId="55c05a22-3ea6-47b8-8f85-b8a3b64452d0" providerId="ADAL" clId="{11F5AC04-8557-4CCF-B829-19C31023EFE4}" dt="2023-07-21T09:52:00.189" v="209"/>
        <pc:sldMkLst>
          <pc:docMk/>
          <pc:sldMk cId="2284180120" sldId="9070"/>
        </pc:sldMkLst>
      </pc:sldChg>
      <pc:sldChg chg="add">
        <pc:chgData name="MOORE James" userId="55c05a22-3ea6-47b8-8f85-b8a3b64452d0" providerId="ADAL" clId="{11F5AC04-8557-4CCF-B829-19C31023EFE4}" dt="2023-07-24T07:31:01.149" v="658"/>
        <pc:sldMkLst>
          <pc:docMk/>
          <pc:sldMk cId="1806795610" sldId="9095"/>
        </pc:sldMkLst>
      </pc:sldChg>
      <pc:sldChg chg="delSp modSp add del mod delCm">
        <pc:chgData name="MOORE James" userId="55c05a22-3ea6-47b8-8f85-b8a3b64452d0" providerId="ADAL" clId="{11F5AC04-8557-4CCF-B829-19C31023EFE4}" dt="2023-07-24T07:30:57.067" v="657" actId="2696"/>
        <pc:sldMkLst>
          <pc:docMk/>
          <pc:sldMk cId="2336483125" sldId="9095"/>
        </pc:sldMkLst>
        <pc:spChg chg="del">
          <ac:chgData name="MOORE James" userId="55c05a22-3ea6-47b8-8f85-b8a3b64452d0" providerId="ADAL" clId="{11F5AC04-8557-4CCF-B829-19C31023EFE4}" dt="2023-07-21T14:32:21.654" v="506" actId="478"/>
          <ac:spMkLst>
            <pc:docMk/>
            <pc:sldMk cId="2336483125" sldId="9095"/>
            <ac:spMk id="5" creationId="{DD0CBB6E-CE35-4B41-B11B-5E8E7B96729C}"/>
          </ac:spMkLst>
        </pc:spChg>
        <pc:graphicFrameChg chg="modGraphic">
          <ac:chgData name="MOORE James" userId="55c05a22-3ea6-47b8-8f85-b8a3b64452d0" providerId="ADAL" clId="{11F5AC04-8557-4CCF-B829-19C31023EFE4}" dt="2023-07-21T10:00:13.420" v="434" actId="207"/>
          <ac:graphicFrameMkLst>
            <pc:docMk/>
            <pc:sldMk cId="2336483125" sldId="9095"/>
            <ac:graphicFrameMk id="10" creationId="{46CAB938-A230-431D-9F97-463C9074A0B5}"/>
          </ac:graphicFrameMkLst>
        </pc:graphicFrameChg>
      </pc:sldChg>
      <pc:sldChg chg="add">
        <pc:chgData name="MOORE James" userId="55c05a22-3ea6-47b8-8f85-b8a3b64452d0" providerId="ADAL" clId="{11F5AC04-8557-4CCF-B829-19C31023EFE4}" dt="2023-07-24T07:31:01.149" v="658"/>
        <pc:sldMkLst>
          <pc:docMk/>
          <pc:sldMk cId="153838682" sldId="9115"/>
        </pc:sldMkLst>
      </pc:sldChg>
      <pc:sldChg chg="delSp add del mod delCm">
        <pc:chgData name="MOORE James" userId="55c05a22-3ea6-47b8-8f85-b8a3b64452d0" providerId="ADAL" clId="{11F5AC04-8557-4CCF-B829-19C31023EFE4}" dt="2023-07-24T07:30:57.067" v="657" actId="2696"/>
        <pc:sldMkLst>
          <pc:docMk/>
          <pc:sldMk cId="1698401321" sldId="9115"/>
        </pc:sldMkLst>
        <pc:spChg chg="del">
          <ac:chgData name="MOORE James" userId="55c05a22-3ea6-47b8-8f85-b8a3b64452d0" providerId="ADAL" clId="{11F5AC04-8557-4CCF-B829-19C31023EFE4}" dt="2023-07-21T14:32:09.108" v="497" actId="478"/>
          <ac:spMkLst>
            <pc:docMk/>
            <pc:sldMk cId="1698401321" sldId="9115"/>
            <ac:spMk id="4" creationId="{498EF1AC-A226-47CE-BCA1-15A9395D05DF}"/>
          </ac:spMkLst>
        </pc:spChg>
      </pc:sldChg>
      <pc:sldChg chg="add">
        <pc:chgData name="MOORE James" userId="55c05a22-3ea6-47b8-8f85-b8a3b64452d0" providerId="ADAL" clId="{11F5AC04-8557-4CCF-B829-19C31023EFE4}" dt="2023-07-24T07:31:01.149" v="658"/>
        <pc:sldMkLst>
          <pc:docMk/>
          <pc:sldMk cId="3675258234" sldId="2076136337"/>
        </pc:sldMkLst>
      </pc:sldChg>
      <pc:sldChg chg="delSp modSp add del mod">
        <pc:chgData name="MOORE James" userId="55c05a22-3ea6-47b8-8f85-b8a3b64452d0" providerId="ADAL" clId="{11F5AC04-8557-4CCF-B829-19C31023EFE4}" dt="2023-07-24T07:30:57.067" v="657" actId="2696"/>
        <pc:sldMkLst>
          <pc:docMk/>
          <pc:sldMk cId="4047812060" sldId="2076136337"/>
        </pc:sldMkLst>
        <pc:spChg chg="mod">
          <ac:chgData name="MOORE James" userId="55c05a22-3ea6-47b8-8f85-b8a3b64452d0" providerId="ADAL" clId="{11F5AC04-8557-4CCF-B829-19C31023EFE4}" dt="2023-07-21T14:32:14.100" v="504" actId="20577"/>
          <ac:spMkLst>
            <pc:docMk/>
            <pc:sldMk cId="4047812060" sldId="2076136337"/>
            <ac:spMk id="4" creationId="{E4C97DEF-D814-4F20-8806-4F4F40ABA203}"/>
          </ac:spMkLst>
        </pc:spChg>
        <pc:spChg chg="del">
          <ac:chgData name="MOORE James" userId="55c05a22-3ea6-47b8-8f85-b8a3b64452d0" providerId="ADAL" clId="{11F5AC04-8557-4CCF-B829-19C31023EFE4}" dt="2023-07-21T14:32:11.529" v="498" actId="478"/>
          <ac:spMkLst>
            <pc:docMk/>
            <pc:sldMk cId="4047812060" sldId="2076136337"/>
            <ac:spMk id="5" creationId="{C0E2CC55-6F07-437A-BE51-BD6C59470CBC}"/>
          </ac:spMkLst>
        </pc:spChg>
      </pc:sldChg>
      <pc:sldChg chg="add del">
        <pc:chgData name="MOORE James" userId="55c05a22-3ea6-47b8-8f85-b8a3b64452d0" providerId="ADAL" clId="{11F5AC04-8557-4CCF-B829-19C31023EFE4}" dt="2023-07-21T09:52:00.189" v="209"/>
        <pc:sldMkLst>
          <pc:docMk/>
          <pc:sldMk cId="1902012590" sldId="2076136349"/>
        </pc:sldMkLst>
      </pc:sldChg>
      <pc:sldChg chg="add del">
        <pc:chgData name="MOORE James" userId="55c05a22-3ea6-47b8-8f85-b8a3b64452d0" providerId="ADAL" clId="{11F5AC04-8557-4CCF-B829-19C31023EFE4}" dt="2023-07-21T09:52:00.189" v="209"/>
        <pc:sldMkLst>
          <pc:docMk/>
          <pc:sldMk cId="2852975339" sldId="2076136354"/>
        </pc:sldMkLst>
      </pc:sldChg>
      <pc:sldChg chg="modSp add del mod">
        <pc:chgData name="MOORE James" userId="55c05a22-3ea6-47b8-8f85-b8a3b64452d0" providerId="ADAL" clId="{11F5AC04-8557-4CCF-B829-19C31023EFE4}" dt="2023-07-21T14:30:58.755" v="441" actId="1076"/>
        <pc:sldMkLst>
          <pc:docMk/>
          <pc:sldMk cId="4005731230" sldId="2076136355"/>
        </pc:sldMkLst>
        <pc:spChg chg="mod">
          <ac:chgData name="MOORE James" userId="55c05a22-3ea6-47b8-8f85-b8a3b64452d0" providerId="ADAL" clId="{11F5AC04-8557-4CCF-B829-19C31023EFE4}" dt="2023-07-21T14:30:58.755" v="441" actId="1076"/>
          <ac:spMkLst>
            <pc:docMk/>
            <pc:sldMk cId="4005731230" sldId="2076136355"/>
            <ac:spMk id="19" creationId="{5816B7FB-5EA3-A98C-E327-44ECC447D526}"/>
          </ac:spMkLst>
        </pc:spChg>
      </pc:sldChg>
      <pc:sldChg chg="add del">
        <pc:chgData name="MOORE James" userId="55c05a22-3ea6-47b8-8f85-b8a3b64452d0" providerId="ADAL" clId="{11F5AC04-8557-4CCF-B829-19C31023EFE4}" dt="2023-07-21T09:52:00.189" v="209"/>
        <pc:sldMkLst>
          <pc:docMk/>
          <pc:sldMk cId="334304818" sldId="2076136357"/>
        </pc:sldMkLst>
      </pc:sldChg>
      <pc:sldChg chg="delSp add del mod">
        <pc:chgData name="MOORE James" userId="55c05a22-3ea6-47b8-8f85-b8a3b64452d0" providerId="ADAL" clId="{11F5AC04-8557-4CCF-B829-19C31023EFE4}" dt="2023-07-24T07:30:57.067" v="657" actId="2696"/>
        <pc:sldMkLst>
          <pc:docMk/>
          <pc:sldMk cId="282517936" sldId="2076136359"/>
        </pc:sldMkLst>
        <pc:spChg chg="del">
          <ac:chgData name="MOORE James" userId="55c05a22-3ea6-47b8-8f85-b8a3b64452d0" providerId="ADAL" clId="{11F5AC04-8557-4CCF-B829-19C31023EFE4}" dt="2023-07-21T14:32:18.557" v="505" actId="478"/>
          <ac:spMkLst>
            <pc:docMk/>
            <pc:sldMk cId="282517936" sldId="2076136359"/>
            <ac:spMk id="5" creationId="{21DEFE13-7476-49A1-B8FA-2A06BE068853}"/>
          </ac:spMkLst>
        </pc:spChg>
      </pc:sldChg>
      <pc:sldChg chg="add">
        <pc:chgData name="MOORE James" userId="55c05a22-3ea6-47b8-8f85-b8a3b64452d0" providerId="ADAL" clId="{11F5AC04-8557-4CCF-B829-19C31023EFE4}" dt="2023-07-24T07:31:01.149" v="658"/>
        <pc:sldMkLst>
          <pc:docMk/>
          <pc:sldMk cId="2243620247" sldId="2076136359"/>
        </pc:sldMkLst>
      </pc:sldChg>
      <pc:sldChg chg="add del">
        <pc:chgData name="MOORE James" userId="55c05a22-3ea6-47b8-8f85-b8a3b64452d0" providerId="ADAL" clId="{11F5AC04-8557-4CCF-B829-19C31023EFE4}" dt="2023-07-21T09:43:42.543" v="71" actId="47"/>
        <pc:sldMkLst>
          <pc:docMk/>
          <pc:sldMk cId="2204919070" sldId="2076136360"/>
        </pc:sldMkLst>
      </pc:sldChg>
      <pc:sldChg chg="add del">
        <pc:chgData name="MOORE James" userId="55c05a22-3ea6-47b8-8f85-b8a3b64452d0" providerId="ADAL" clId="{11F5AC04-8557-4CCF-B829-19C31023EFE4}" dt="2023-07-21T09:43:39.802" v="69"/>
        <pc:sldMkLst>
          <pc:docMk/>
          <pc:sldMk cId="2222890340" sldId="2076136360"/>
        </pc:sldMkLst>
      </pc:sldChg>
      <pc:sldChg chg="add del">
        <pc:chgData name="MOORE James" userId="55c05a22-3ea6-47b8-8f85-b8a3b64452d0" providerId="ADAL" clId="{11F5AC04-8557-4CCF-B829-19C31023EFE4}" dt="2023-07-21T09:43:28.324" v="67" actId="47"/>
        <pc:sldMkLst>
          <pc:docMk/>
          <pc:sldMk cId="2922595647" sldId="2076136360"/>
        </pc:sldMkLst>
      </pc:sldChg>
      <pc:sldChg chg="add del">
        <pc:chgData name="MOORE James" userId="55c05a22-3ea6-47b8-8f85-b8a3b64452d0" providerId="ADAL" clId="{11F5AC04-8557-4CCF-B829-19C31023EFE4}" dt="2023-07-21T09:43:25.131" v="65"/>
        <pc:sldMkLst>
          <pc:docMk/>
          <pc:sldMk cId="3160889708" sldId="2076136360"/>
        </pc:sldMkLst>
      </pc:sldChg>
      <pc:sldChg chg="add del">
        <pc:chgData name="MOORE James" userId="55c05a22-3ea6-47b8-8f85-b8a3b64452d0" providerId="ADAL" clId="{11F5AC04-8557-4CCF-B829-19C31023EFE4}" dt="2023-07-21T09:52:00.189" v="209"/>
        <pc:sldMkLst>
          <pc:docMk/>
          <pc:sldMk cId="1302291997" sldId="2076136364"/>
        </pc:sldMkLst>
      </pc:sldChg>
      <pc:sldChg chg="add del">
        <pc:chgData name="MOORE James" userId="55c05a22-3ea6-47b8-8f85-b8a3b64452d0" providerId="ADAL" clId="{11F5AC04-8557-4CCF-B829-19C31023EFE4}" dt="2023-07-21T09:52:00.189" v="209"/>
        <pc:sldMkLst>
          <pc:docMk/>
          <pc:sldMk cId="1167648780" sldId="2076136366"/>
        </pc:sldMkLst>
      </pc:sldChg>
      <pc:sldChg chg="add del">
        <pc:chgData name="MOORE James" userId="55c05a22-3ea6-47b8-8f85-b8a3b64452d0" providerId="ADAL" clId="{11F5AC04-8557-4CCF-B829-19C31023EFE4}" dt="2023-07-21T09:52:00.189" v="209"/>
        <pc:sldMkLst>
          <pc:docMk/>
          <pc:sldMk cId="3387246247" sldId="2076136368"/>
        </pc:sldMkLst>
      </pc:sldChg>
      <pc:sldChg chg="add del">
        <pc:chgData name="MOORE James" userId="55c05a22-3ea6-47b8-8f85-b8a3b64452d0" providerId="ADAL" clId="{11F5AC04-8557-4CCF-B829-19C31023EFE4}" dt="2023-07-21T09:52:00.189" v="209"/>
        <pc:sldMkLst>
          <pc:docMk/>
          <pc:sldMk cId="3263393825" sldId="2076136378"/>
        </pc:sldMkLst>
      </pc:sldChg>
      <pc:sldChg chg="add del">
        <pc:chgData name="MOORE James" userId="55c05a22-3ea6-47b8-8f85-b8a3b64452d0" providerId="ADAL" clId="{11F5AC04-8557-4CCF-B829-19C31023EFE4}" dt="2023-07-21T09:52:00.189" v="209"/>
        <pc:sldMkLst>
          <pc:docMk/>
          <pc:sldMk cId="3163193133" sldId="2076136379"/>
        </pc:sldMkLst>
      </pc:sldChg>
      <pc:sldChg chg="add del">
        <pc:chgData name="MOORE James" userId="55c05a22-3ea6-47b8-8f85-b8a3b64452d0" providerId="ADAL" clId="{11F5AC04-8557-4CCF-B829-19C31023EFE4}" dt="2023-07-21T09:52:00.189" v="209"/>
        <pc:sldMkLst>
          <pc:docMk/>
          <pc:sldMk cId="1698040648" sldId="2076136385"/>
        </pc:sldMkLst>
      </pc:sldChg>
      <pc:sldChg chg="add del">
        <pc:chgData name="MOORE James" userId="55c05a22-3ea6-47b8-8f85-b8a3b64452d0" providerId="ADAL" clId="{11F5AC04-8557-4CCF-B829-19C31023EFE4}" dt="2023-07-21T09:52:00.189" v="209"/>
        <pc:sldMkLst>
          <pc:docMk/>
          <pc:sldMk cId="2708244570" sldId="2076136386"/>
        </pc:sldMkLst>
      </pc:sldChg>
      <pc:sldChg chg="add del">
        <pc:chgData name="MOORE James" userId="55c05a22-3ea6-47b8-8f85-b8a3b64452d0" providerId="ADAL" clId="{11F5AC04-8557-4CCF-B829-19C31023EFE4}" dt="2023-07-21T09:52:00.189" v="209"/>
        <pc:sldMkLst>
          <pc:docMk/>
          <pc:sldMk cId="1728516915" sldId="2076136387"/>
        </pc:sldMkLst>
      </pc:sldChg>
      <pc:sldChg chg="add del">
        <pc:chgData name="MOORE James" userId="55c05a22-3ea6-47b8-8f85-b8a3b64452d0" providerId="ADAL" clId="{11F5AC04-8557-4CCF-B829-19C31023EFE4}" dt="2023-07-21T09:52:00.189" v="209"/>
        <pc:sldMkLst>
          <pc:docMk/>
          <pc:sldMk cId="2994760762" sldId="2076136388"/>
        </pc:sldMkLst>
      </pc:sldChg>
      <pc:sldChg chg="add del">
        <pc:chgData name="MOORE James" userId="55c05a22-3ea6-47b8-8f85-b8a3b64452d0" providerId="ADAL" clId="{11F5AC04-8557-4CCF-B829-19C31023EFE4}" dt="2023-07-21T09:52:00.189" v="209"/>
        <pc:sldMkLst>
          <pc:docMk/>
          <pc:sldMk cId="1567727522" sldId="2076136395"/>
        </pc:sldMkLst>
      </pc:sldChg>
      <pc:sldChg chg="add del">
        <pc:chgData name="MOORE James" userId="55c05a22-3ea6-47b8-8f85-b8a3b64452d0" providerId="ADAL" clId="{11F5AC04-8557-4CCF-B829-19C31023EFE4}" dt="2023-07-21T09:52:00.189" v="209"/>
        <pc:sldMkLst>
          <pc:docMk/>
          <pc:sldMk cId="3643721802" sldId="2076136397"/>
        </pc:sldMkLst>
      </pc:sldChg>
      <pc:sldChg chg="add del">
        <pc:chgData name="MOORE James" userId="55c05a22-3ea6-47b8-8f85-b8a3b64452d0" providerId="ADAL" clId="{11F5AC04-8557-4CCF-B829-19C31023EFE4}" dt="2023-07-21T09:52:00.189" v="209"/>
        <pc:sldMkLst>
          <pc:docMk/>
          <pc:sldMk cId="1361703634" sldId="2076136400"/>
        </pc:sldMkLst>
      </pc:sldChg>
      <pc:sldChg chg="delSp modSp add del mod">
        <pc:chgData name="MOORE James" userId="55c05a22-3ea6-47b8-8f85-b8a3b64452d0" providerId="ADAL" clId="{11F5AC04-8557-4CCF-B829-19C31023EFE4}" dt="2023-07-21T14:31:30.050" v="467" actId="20577"/>
        <pc:sldMkLst>
          <pc:docMk/>
          <pc:sldMk cId="2461311604" sldId="2147377583"/>
        </pc:sldMkLst>
        <pc:spChg chg="mod">
          <ac:chgData name="MOORE James" userId="55c05a22-3ea6-47b8-8f85-b8a3b64452d0" providerId="ADAL" clId="{11F5AC04-8557-4CCF-B829-19C31023EFE4}" dt="2023-07-21T14:31:30.050" v="467" actId="20577"/>
          <ac:spMkLst>
            <pc:docMk/>
            <pc:sldMk cId="2461311604" sldId="2147377583"/>
            <ac:spMk id="3" creationId="{5FE240D8-0256-1495-9259-CCF7EF51AE28}"/>
          </ac:spMkLst>
        </pc:spChg>
        <pc:spChg chg="del">
          <ac:chgData name="MOORE James" userId="55c05a22-3ea6-47b8-8f85-b8a3b64452d0" providerId="ADAL" clId="{11F5AC04-8557-4CCF-B829-19C31023EFE4}" dt="2023-07-21T14:31:25.008" v="453" actId="478"/>
          <ac:spMkLst>
            <pc:docMk/>
            <pc:sldMk cId="2461311604" sldId="2147377583"/>
            <ac:spMk id="4" creationId="{3219FD7A-42F7-8AB8-615E-ECC12707F425}"/>
          </ac:spMkLst>
        </pc:spChg>
        <pc:spChg chg="mod">
          <ac:chgData name="MOORE James" userId="55c05a22-3ea6-47b8-8f85-b8a3b64452d0" providerId="ADAL" clId="{11F5AC04-8557-4CCF-B829-19C31023EFE4}" dt="2023-07-21T11:41:55.866" v="435" actId="1076"/>
          <ac:spMkLst>
            <pc:docMk/>
            <pc:sldMk cId="2461311604" sldId="2147377583"/>
            <ac:spMk id="40" creationId="{4A23425C-2503-431A-BEA1-6FA2AA56AE1D}"/>
          </ac:spMkLst>
        </pc:spChg>
      </pc:sldChg>
      <pc:sldChg chg="delSp modSp add del mod">
        <pc:chgData name="MOORE James" userId="55c05a22-3ea6-47b8-8f85-b8a3b64452d0" providerId="ADAL" clId="{11F5AC04-8557-4CCF-B829-19C31023EFE4}" dt="2023-07-21T14:31:55.178" v="490" actId="20577"/>
        <pc:sldMkLst>
          <pc:docMk/>
          <pc:sldMk cId="1177683023" sldId="2147377587"/>
        </pc:sldMkLst>
        <pc:spChg chg="mod">
          <ac:chgData name="MOORE James" userId="55c05a22-3ea6-47b8-8f85-b8a3b64452d0" providerId="ADAL" clId="{11F5AC04-8557-4CCF-B829-19C31023EFE4}" dt="2023-07-21T14:31:55.178" v="490" actId="20577"/>
          <ac:spMkLst>
            <pc:docMk/>
            <pc:sldMk cId="1177683023" sldId="2147377587"/>
            <ac:spMk id="3" creationId="{5FE240D8-0256-1495-9259-CCF7EF51AE28}"/>
          </ac:spMkLst>
        </pc:spChg>
        <pc:spChg chg="del">
          <ac:chgData name="MOORE James" userId="55c05a22-3ea6-47b8-8f85-b8a3b64452d0" providerId="ADAL" clId="{11F5AC04-8557-4CCF-B829-19C31023EFE4}" dt="2023-07-21T14:31:52.454" v="485" actId="478"/>
          <ac:spMkLst>
            <pc:docMk/>
            <pc:sldMk cId="1177683023" sldId="2147377587"/>
            <ac:spMk id="4" creationId="{3219FD7A-42F7-8AB8-615E-ECC12707F425}"/>
          </ac:spMkLst>
        </pc:spChg>
      </pc:sldChg>
      <pc:sldChg chg="delSp modSp add del mod">
        <pc:chgData name="MOORE James" userId="55c05a22-3ea6-47b8-8f85-b8a3b64452d0" providerId="ADAL" clId="{11F5AC04-8557-4CCF-B829-19C31023EFE4}" dt="2023-07-21T14:31:35.112" v="472" actId="20577"/>
        <pc:sldMkLst>
          <pc:docMk/>
          <pc:sldMk cId="1799356449" sldId="2147377588"/>
        </pc:sldMkLst>
        <pc:spChg chg="mod">
          <ac:chgData name="MOORE James" userId="55c05a22-3ea6-47b8-8f85-b8a3b64452d0" providerId="ADAL" clId="{11F5AC04-8557-4CCF-B829-19C31023EFE4}" dt="2023-07-21T14:31:35.112" v="472" actId="20577"/>
          <ac:spMkLst>
            <pc:docMk/>
            <pc:sldMk cId="1799356449" sldId="2147377588"/>
            <ac:spMk id="3" creationId="{5FE240D8-0256-1495-9259-CCF7EF51AE28}"/>
          </ac:spMkLst>
        </pc:spChg>
        <pc:spChg chg="del">
          <ac:chgData name="MOORE James" userId="55c05a22-3ea6-47b8-8f85-b8a3b64452d0" providerId="ADAL" clId="{11F5AC04-8557-4CCF-B829-19C31023EFE4}" dt="2023-07-21T14:31:22.861" v="452" actId="478"/>
          <ac:spMkLst>
            <pc:docMk/>
            <pc:sldMk cId="1799356449" sldId="2147377588"/>
            <ac:spMk id="4" creationId="{3219FD7A-42F7-8AB8-615E-ECC12707F425}"/>
          </ac:spMkLst>
        </pc:spChg>
      </pc:sldChg>
      <pc:sldChg chg="delSp modSp add del mod">
        <pc:chgData name="MOORE James" userId="55c05a22-3ea6-47b8-8f85-b8a3b64452d0" providerId="ADAL" clId="{11F5AC04-8557-4CCF-B829-19C31023EFE4}" dt="2023-07-21T14:31:48.067" v="484" actId="20577"/>
        <pc:sldMkLst>
          <pc:docMk/>
          <pc:sldMk cId="2319100602" sldId="2147377589"/>
        </pc:sldMkLst>
        <pc:spChg chg="mod">
          <ac:chgData name="MOORE James" userId="55c05a22-3ea6-47b8-8f85-b8a3b64452d0" providerId="ADAL" clId="{11F5AC04-8557-4CCF-B829-19C31023EFE4}" dt="2023-07-21T14:31:48.067" v="484" actId="20577"/>
          <ac:spMkLst>
            <pc:docMk/>
            <pc:sldMk cId="2319100602" sldId="2147377589"/>
            <ac:spMk id="3" creationId="{5FE240D8-0256-1495-9259-CCF7EF51AE28}"/>
          </ac:spMkLst>
        </pc:spChg>
        <pc:spChg chg="del">
          <ac:chgData name="MOORE James" userId="55c05a22-3ea6-47b8-8f85-b8a3b64452d0" providerId="ADAL" clId="{11F5AC04-8557-4CCF-B829-19C31023EFE4}" dt="2023-07-21T14:31:46.148" v="479" actId="478"/>
          <ac:spMkLst>
            <pc:docMk/>
            <pc:sldMk cId="2319100602" sldId="2147377589"/>
            <ac:spMk id="4" creationId="{3219FD7A-42F7-8AB8-615E-ECC12707F425}"/>
          </ac:spMkLst>
        </pc:spChg>
      </pc:sldChg>
      <pc:sldChg chg="delSp modSp add del mod">
        <pc:chgData name="MOORE James" userId="55c05a22-3ea6-47b8-8f85-b8a3b64452d0" providerId="ADAL" clId="{11F5AC04-8557-4CCF-B829-19C31023EFE4}" dt="2023-07-21T14:32:00.937" v="496" actId="20577"/>
        <pc:sldMkLst>
          <pc:docMk/>
          <pc:sldMk cId="3980570633" sldId="2147377590"/>
        </pc:sldMkLst>
        <pc:spChg chg="mod">
          <ac:chgData name="MOORE James" userId="55c05a22-3ea6-47b8-8f85-b8a3b64452d0" providerId="ADAL" clId="{11F5AC04-8557-4CCF-B829-19C31023EFE4}" dt="2023-07-21T14:32:00.937" v="496" actId="20577"/>
          <ac:spMkLst>
            <pc:docMk/>
            <pc:sldMk cId="3980570633" sldId="2147377590"/>
            <ac:spMk id="3" creationId="{5FE240D8-0256-1495-9259-CCF7EF51AE28}"/>
          </ac:spMkLst>
        </pc:spChg>
        <pc:spChg chg="del">
          <ac:chgData name="MOORE James" userId="55c05a22-3ea6-47b8-8f85-b8a3b64452d0" providerId="ADAL" clId="{11F5AC04-8557-4CCF-B829-19C31023EFE4}" dt="2023-07-21T14:31:58.592" v="491" actId="478"/>
          <ac:spMkLst>
            <pc:docMk/>
            <pc:sldMk cId="3980570633" sldId="2147377590"/>
            <ac:spMk id="4" creationId="{3219FD7A-42F7-8AB8-615E-ECC12707F425}"/>
          </ac:spMkLst>
        </pc:spChg>
      </pc:sldChg>
      <pc:sldChg chg="delSp modSp add del mod">
        <pc:chgData name="MOORE James" userId="55c05a22-3ea6-47b8-8f85-b8a3b64452d0" providerId="ADAL" clId="{11F5AC04-8557-4CCF-B829-19C31023EFE4}" dt="2023-07-21T14:31:20.476" v="451" actId="478"/>
        <pc:sldMkLst>
          <pc:docMk/>
          <pc:sldMk cId="4132690369" sldId="2147377591"/>
        </pc:sldMkLst>
        <pc:spChg chg="mod">
          <ac:chgData name="MOORE James" userId="55c05a22-3ea6-47b8-8f85-b8a3b64452d0" providerId="ADAL" clId="{11F5AC04-8557-4CCF-B829-19C31023EFE4}" dt="2023-07-21T14:31:17.805" v="450" actId="20577"/>
          <ac:spMkLst>
            <pc:docMk/>
            <pc:sldMk cId="4132690369" sldId="2147377591"/>
            <ac:spMk id="3" creationId="{5FE240D8-0256-1495-9259-CCF7EF51AE28}"/>
          </ac:spMkLst>
        </pc:spChg>
        <pc:spChg chg="del">
          <ac:chgData name="MOORE James" userId="55c05a22-3ea6-47b8-8f85-b8a3b64452d0" providerId="ADAL" clId="{11F5AC04-8557-4CCF-B829-19C31023EFE4}" dt="2023-07-21T14:31:20.476" v="451" actId="478"/>
          <ac:spMkLst>
            <pc:docMk/>
            <pc:sldMk cId="4132690369" sldId="2147377591"/>
            <ac:spMk id="4" creationId="{3219FD7A-42F7-8AB8-615E-ECC12707F425}"/>
          </ac:spMkLst>
        </pc:spChg>
      </pc:sldChg>
      <pc:sldChg chg="delSp modSp add del mod">
        <pc:chgData name="MOORE James" userId="55c05a22-3ea6-47b8-8f85-b8a3b64452d0" providerId="ADAL" clId="{11F5AC04-8557-4CCF-B829-19C31023EFE4}" dt="2023-07-21T14:31:42.468" v="478" actId="20577"/>
        <pc:sldMkLst>
          <pc:docMk/>
          <pc:sldMk cId="3005257896" sldId="2147377592"/>
        </pc:sldMkLst>
        <pc:spChg chg="mod">
          <ac:chgData name="MOORE James" userId="55c05a22-3ea6-47b8-8f85-b8a3b64452d0" providerId="ADAL" clId="{11F5AC04-8557-4CCF-B829-19C31023EFE4}" dt="2023-07-21T14:31:42.468" v="478" actId="20577"/>
          <ac:spMkLst>
            <pc:docMk/>
            <pc:sldMk cId="3005257896" sldId="2147377592"/>
            <ac:spMk id="3" creationId="{5FE240D8-0256-1495-9259-CCF7EF51AE28}"/>
          </ac:spMkLst>
        </pc:spChg>
        <pc:spChg chg="del">
          <ac:chgData name="MOORE James" userId="55c05a22-3ea6-47b8-8f85-b8a3b64452d0" providerId="ADAL" clId="{11F5AC04-8557-4CCF-B829-19C31023EFE4}" dt="2023-07-21T14:31:40.526" v="473" actId="478"/>
          <ac:spMkLst>
            <pc:docMk/>
            <pc:sldMk cId="3005257896" sldId="2147377592"/>
            <ac:spMk id="4" creationId="{3219FD7A-42F7-8AB8-615E-ECC12707F425}"/>
          </ac:spMkLst>
        </pc:spChg>
      </pc:sldChg>
      <pc:sldChg chg="add del">
        <pc:chgData name="MOORE James" userId="55c05a22-3ea6-47b8-8f85-b8a3b64452d0" providerId="ADAL" clId="{11F5AC04-8557-4CCF-B829-19C31023EFE4}" dt="2023-07-21T09:52:00.189" v="209"/>
        <pc:sldMkLst>
          <pc:docMk/>
          <pc:sldMk cId="2199569471" sldId="2147377641"/>
        </pc:sldMkLst>
      </pc:sldChg>
      <pc:sldChg chg="modSp add del mod modTransition">
        <pc:chgData name="MOORE James" userId="55c05a22-3ea6-47b8-8f85-b8a3b64452d0" providerId="ADAL" clId="{11F5AC04-8557-4CCF-B829-19C31023EFE4}" dt="2023-07-24T07:30:57.067" v="657" actId="2696"/>
        <pc:sldMkLst>
          <pc:docMk/>
          <pc:sldMk cId="1927925236" sldId="2147478550"/>
        </pc:sldMkLst>
        <pc:spChg chg="mod">
          <ac:chgData name="MOORE James" userId="55c05a22-3ea6-47b8-8f85-b8a3b64452d0" providerId="ADAL" clId="{11F5AC04-8557-4CCF-B829-19C31023EFE4}" dt="2023-07-21T09:45:26.654" v="113" actId="20577"/>
          <ac:spMkLst>
            <pc:docMk/>
            <pc:sldMk cId="1927925236" sldId="2147478550"/>
            <ac:spMk id="2" creationId="{9721E10A-90AD-9088-7887-911360E44B57}"/>
          </ac:spMkLst>
        </pc:spChg>
        <pc:spChg chg="mod">
          <ac:chgData name="MOORE James" userId="55c05a22-3ea6-47b8-8f85-b8a3b64452d0" providerId="ADAL" clId="{11F5AC04-8557-4CCF-B829-19C31023EFE4}" dt="2023-07-21T09:45:50.412" v="170" actId="20577"/>
          <ac:spMkLst>
            <pc:docMk/>
            <pc:sldMk cId="1927925236" sldId="2147478550"/>
            <ac:spMk id="8" creationId="{B098C7D5-6B11-F07D-EA6A-02A051B6895D}"/>
          </ac:spMkLst>
        </pc:spChg>
      </pc:sldChg>
      <pc:sldChg chg="add">
        <pc:chgData name="MOORE James" userId="55c05a22-3ea6-47b8-8f85-b8a3b64452d0" providerId="ADAL" clId="{11F5AC04-8557-4CCF-B829-19C31023EFE4}" dt="2023-07-24T07:31:01.149" v="658"/>
        <pc:sldMkLst>
          <pc:docMk/>
          <pc:sldMk cId="3738120911" sldId="2147478550"/>
        </pc:sldMkLst>
      </pc:sldChg>
      <pc:sldChg chg="modSp add mod">
        <pc:chgData name="MOORE James" userId="55c05a22-3ea6-47b8-8f85-b8a3b64452d0" providerId="ADAL" clId="{11F5AC04-8557-4CCF-B829-19C31023EFE4}" dt="2023-07-21T09:49:43.809" v="202" actId="20577"/>
        <pc:sldMkLst>
          <pc:docMk/>
          <pc:sldMk cId="3878324858" sldId="2147478551"/>
        </pc:sldMkLst>
        <pc:spChg chg="mod">
          <ac:chgData name="MOORE James" userId="55c05a22-3ea6-47b8-8f85-b8a3b64452d0" providerId="ADAL" clId="{11F5AC04-8557-4CCF-B829-19C31023EFE4}" dt="2023-07-21T09:49:43.809" v="202" actId="20577"/>
          <ac:spMkLst>
            <pc:docMk/>
            <pc:sldMk cId="3878324858" sldId="2147478551"/>
            <ac:spMk id="2" creationId="{9721E10A-90AD-9088-7887-911360E44B57}"/>
          </ac:spMkLst>
        </pc:spChg>
      </pc:sldChg>
      <pc:sldChg chg="modSp add mod">
        <pc:chgData name="MOORE James" userId="55c05a22-3ea6-47b8-8f85-b8a3b64452d0" providerId="ADAL" clId="{11F5AC04-8557-4CCF-B829-19C31023EFE4}" dt="2023-07-21T09:52:52.264" v="249" actId="14100"/>
        <pc:sldMkLst>
          <pc:docMk/>
          <pc:sldMk cId="1797677418" sldId="2147478552"/>
        </pc:sldMkLst>
        <pc:spChg chg="mod">
          <ac:chgData name="MOORE James" userId="55c05a22-3ea6-47b8-8f85-b8a3b64452d0" providerId="ADAL" clId="{11F5AC04-8557-4CCF-B829-19C31023EFE4}" dt="2023-07-21T09:52:52.264" v="249" actId="14100"/>
          <ac:spMkLst>
            <pc:docMk/>
            <pc:sldMk cId="1797677418" sldId="2147478552"/>
            <ac:spMk id="2" creationId="{9721E10A-90AD-9088-7887-911360E44B57}"/>
          </ac:spMkLst>
        </pc:spChg>
      </pc:sldChg>
      <pc:sldChg chg="modSp add mod">
        <pc:chgData name="MOORE James" userId="55c05a22-3ea6-47b8-8f85-b8a3b64452d0" providerId="ADAL" clId="{11F5AC04-8557-4CCF-B829-19C31023EFE4}" dt="2023-07-21T09:55:10.853" v="312" actId="255"/>
        <pc:sldMkLst>
          <pc:docMk/>
          <pc:sldMk cId="2154777941" sldId="2147478553"/>
        </pc:sldMkLst>
        <pc:spChg chg="mod">
          <ac:chgData name="MOORE James" userId="55c05a22-3ea6-47b8-8f85-b8a3b64452d0" providerId="ADAL" clId="{11F5AC04-8557-4CCF-B829-19C31023EFE4}" dt="2023-07-21T09:54:38.091" v="297" actId="20577"/>
          <ac:spMkLst>
            <pc:docMk/>
            <pc:sldMk cId="2154777941" sldId="2147478553"/>
            <ac:spMk id="2" creationId="{9721E10A-90AD-9088-7887-911360E44B57}"/>
          </ac:spMkLst>
        </pc:spChg>
        <pc:spChg chg="mod">
          <ac:chgData name="MOORE James" userId="55c05a22-3ea6-47b8-8f85-b8a3b64452d0" providerId="ADAL" clId="{11F5AC04-8557-4CCF-B829-19C31023EFE4}" dt="2023-07-21T09:55:05.407" v="311" actId="255"/>
          <ac:spMkLst>
            <pc:docMk/>
            <pc:sldMk cId="2154777941" sldId="2147478553"/>
            <ac:spMk id="5" creationId="{F7E1960A-3097-4039-B7C0-39F591233865}"/>
          </ac:spMkLst>
        </pc:spChg>
        <pc:spChg chg="mod">
          <ac:chgData name="MOORE James" userId="55c05a22-3ea6-47b8-8f85-b8a3b64452d0" providerId="ADAL" clId="{11F5AC04-8557-4CCF-B829-19C31023EFE4}" dt="2023-07-21T09:55:10.853" v="312" actId="255"/>
          <ac:spMkLst>
            <pc:docMk/>
            <pc:sldMk cId="2154777941" sldId="2147478553"/>
            <ac:spMk id="8" creationId="{B098C7D5-6B11-F07D-EA6A-02A051B6895D}"/>
          </ac:spMkLst>
        </pc:spChg>
      </pc:sldChg>
      <pc:sldChg chg="add del">
        <pc:chgData name="MOORE James" userId="55c05a22-3ea6-47b8-8f85-b8a3b64452d0" providerId="ADAL" clId="{11F5AC04-8557-4CCF-B829-19C31023EFE4}" dt="2023-07-21T09:54:12.829" v="266"/>
        <pc:sldMkLst>
          <pc:docMk/>
          <pc:sldMk cId="2251461861" sldId="2147478553"/>
        </pc:sldMkLst>
      </pc:sldChg>
      <pc:sldMasterChg chg="del delSldLayout">
        <pc:chgData name="MOORE James" userId="55c05a22-3ea6-47b8-8f85-b8a3b64452d0" providerId="ADAL" clId="{11F5AC04-8557-4CCF-B829-19C31023EFE4}" dt="2023-07-21T09:43:42.543" v="71" actId="47"/>
        <pc:sldMasterMkLst>
          <pc:docMk/>
          <pc:sldMasterMk cId="3246058059" sldId="2147484424"/>
        </pc:sldMasterMkLst>
        <pc:sldLayoutChg chg="del">
          <pc:chgData name="MOORE James" userId="55c05a22-3ea6-47b8-8f85-b8a3b64452d0" providerId="ADAL" clId="{11F5AC04-8557-4CCF-B829-19C31023EFE4}" dt="2023-07-21T09:43:42.543" v="71" actId="47"/>
          <pc:sldLayoutMkLst>
            <pc:docMk/>
            <pc:sldMasterMk cId="3246058059" sldId="2147484424"/>
            <pc:sldLayoutMk cId="3824148348" sldId="2147484425"/>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805674674" sldId="2147484426"/>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1128505712" sldId="2147484427"/>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797195588" sldId="2147484428"/>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84157050" sldId="2147484429"/>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3244965346" sldId="2147484430"/>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127665600" sldId="2147484431"/>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468286134" sldId="2147484432"/>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3500496414" sldId="2147484433"/>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70789590" sldId="2147484434"/>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123403388" sldId="2147484435"/>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609807395" sldId="2147484436"/>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422955360" sldId="2147484437"/>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10349669" sldId="2147484438"/>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1352034935" sldId="2147484439"/>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1911940875" sldId="2147484440"/>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1227064259" sldId="2147484441"/>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4041983398" sldId="2147484442"/>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884583739" sldId="2147484443"/>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647703816" sldId="2147484444"/>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3880013054" sldId="2147484445"/>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802659666" sldId="2147484446"/>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941641493" sldId="2147484447"/>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326139684" sldId="2147484448"/>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1449244823" sldId="2147484449"/>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1521281718" sldId="2147484450"/>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486836574" sldId="2147484451"/>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446646601" sldId="2147484452"/>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3151148508" sldId="2147484453"/>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979482035" sldId="2147484454"/>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869216244" sldId="2147484455"/>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1106084825" sldId="2147484456"/>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161541434" sldId="2147484457"/>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522384263" sldId="2147484458"/>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790086315" sldId="2147484459"/>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113337380" sldId="2147484460"/>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740534035" sldId="2147484461"/>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3571156961" sldId="2147484462"/>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3193649261" sldId="2147484463"/>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813494417" sldId="2147484464"/>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3171798221" sldId="2147484465"/>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521322226" sldId="2147484466"/>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765964903" sldId="2147484467"/>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657414852" sldId="2147484468"/>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396259024" sldId="2147484469"/>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3127090742" sldId="2147484470"/>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550177534" sldId="2147484471"/>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109311841" sldId="2147484472"/>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495226412" sldId="2147484473"/>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371957495" sldId="2147484474"/>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1340399818" sldId="2147484475"/>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984339432" sldId="2147484476"/>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3421282077" sldId="2147484477"/>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4017932581" sldId="2147484478"/>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536508577" sldId="2147484479"/>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1958988280" sldId="2147484480"/>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625879985" sldId="2147484481"/>
          </pc:sldLayoutMkLst>
        </pc:sldLayoutChg>
        <pc:sldLayoutChg chg="del">
          <pc:chgData name="MOORE James" userId="55c05a22-3ea6-47b8-8f85-b8a3b64452d0" providerId="ADAL" clId="{11F5AC04-8557-4CCF-B829-19C31023EFE4}" dt="2023-07-21T09:43:42.543" v="71" actId="47"/>
          <pc:sldLayoutMkLst>
            <pc:docMk/>
            <pc:sldMasterMk cId="3246058059" sldId="2147484424"/>
            <pc:sldLayoutMk cId="2955931280" sldId="2147484482"/>
          </pc:sldLayoutMkLst>
        </pc:sldLayoutChg>
      </pc:sldMasterChg>
      <pc:sldMasterChg chg="del delSldLayout">
        <pc:chgData name="MOORE James" userId="55c05a22-3ea6-47b8-8f85-b8a3b64452d0" providerId="ADAL" clId="{11F5AC04-8557-4CCF-B829-19C31023EFE4}" dt="2023-07-21T09:43:28.324" v="67" actId="47"/>
        <pc:sldMasterMkLst>
          <pc:docMk/>
          <pc:sldMasterMk cId="4269123574" sldId="2147484424"/>
        </pc:sldMasterMkLst>
        <pc:sldLayoutChg chg="del">
          <pc:chgData name="MOORE James" userId="55c05a22-3ea6-47b8-8f85-b8a3b64452d0" providerId="ADAL" clId="{11F5AC04-8557-4CCF-B829-19C31023EFE4}" dt="2023-07-21T09:43:28.324" v="67" actId="47"/>
          <pc:sldLayoutMkLst>
            <pc:docMk/>
            <pc:sldMasterMk cId="4269123574" sldId="2147484424"/>
            <pc:sldLayoutMk cId="3221493543" sldId="2147484425"/>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995255110" sldId="2147484426"/>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705977224" sldId="2147484427"/>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469278309" sldId="2147484428"/>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727726463" sldId="2147484429"/>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711477306" sldId="2147484430"/>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2772991298" sldId="2147484431"/>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727104141" sldId="2147484432"/>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697337424" sldId="2147484433"/>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573406277" sldId="2147484434"/>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691130029" sldId="2147484435"/>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2087462018" sldId="2147484436"/>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651053220" sldId="2147484437"/>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131929938" sldId="2147484438"/>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660592385" sldId="2147484439"/>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522150691" sldId="2147484440"/>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940055405" sldId="2147484441"/>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2849485495" sldId="2147484442"/>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2894487863" sldId="2147484443"/>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982690222" sldId="2147484444"/>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914969947" sldId="2147484445"/>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910596062" sldId="2147484446"/>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291037325" sldId="2147484447"/>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085406609" sldId="2147484448"/>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998106803" sldId="2147484449"/>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4026122594" sldId="2147484450"/>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2489571663" sldId="2147484451"/>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648298516" sldId="2147484452"/>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4280857152" sldId="2147484453"/>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662493560" sldId="2147484454"/>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889717842" sldId="2147484455"/>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551204523" sldId="2147484456"/>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464074090" sldId="2147484457"/>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81897737" sldId="2147484458"/>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591276782" sldId="2147484459"/>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664356759" sldId="2147484460"/>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206587047" sldId="2147484461"/>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624120368" sldId="2147484462"/>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365883872" sldId="2147484463"/>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456709850" sldId="2147484464"/>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851935125" sldId="2147484465"/>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2754000539" sldId="2147484466"/>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478681485" sldId="2147484467"/>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174004235" sldId="2147484468"/>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425196237" sldId="2147484469"/>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2290341149" sldId="2147484470"/>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359874675" sldId="2147484471"/>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091700451" sldId="2147484472"/>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279636599" sldId="2147484473"/>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2039559107" sldId="2147484474"/>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2621804984" sldId="2147484475"/>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885020264" sldId="2147484476"/>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3941809350" sldId="2147484477"/>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641935322" sldId="2147484478"/>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592505189" sldId="2147484479"/>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975273436" sldId="2147484480"/>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2126154527" sldId="2147484481"/>
          </pc:sldLayoutMkLst>
        </pc:sldLayoutChg>
        <pc:sldLayoutChg chg="del">
          <pc:chgData name="MOORE James" userId="55c05a22-3ea6-47b8-8f85-b8a3b64452d0" providerId="ADAL" clId="{11F5AC04-8557-4CCF-B829-19C31023EFE4}" dt="2023-07-21T09:43:28.324" v="67" actId="47"/>
          <pc:sldLayoutMkLst>
            <pc:docMk/>
            <pc:sldMasterMk cId="4269123574" sldId="2147484424"/>
            <pc:sldLayoutMk cId="1391593033" sldId="214748448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13381-3FA0-43C2-BD37-2C8B295672EE}"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62EF7F2D-B4AE-4820-8AC7-B1A575CB4E60}">
      <dgm:prSet phldrT="[Text]" custT="1"/>
      <dgm:spPr/>
      <dgm:t>
        <a:bodyPr/>
        <a:lstStyle/>
        <a:p>
          <a:pPr>
            <a:buFont typeface="Arial" panose="020B0604020202020204" pitchFamily="34" charset="0"/>
            <a:buChar char="•"/>
          </a:pPr>
          <a:r>
            <a:rPr lang="en-GB" sz="2000" dirty="0"/>
            <a:t>Connect your cloud- native back office applications to any of the Swift’s infrastructure, including ITB </a:t>
          </a:r>
        </a:p>
      </dgm:t>
    </dgm:pt>
    <dgm:pt modelId="{EBD79EAC-2D1B-4627-A315-561A4CEEB1ED}" type="parTrans" cxnId="{E4E4FB94-166B-49C3-BDC8-BC7AEBFD3768}">
      <dgm:prSet/>
      <dgm:spPr/>
      <dgm:t>
        <a:bodyPr/>
        <a:lstStyle/>
        <a:p>
          <a:endParaRPr lang="en-GB" sz="1400"/>
        </a:p>
      </dgm:t>
    </dgm:pt>
    <dgm:pt modelId="{D17352AF-47EF-4B20-908D-922E97913812}" type="sibTrans" cxnId="{E4E4FB94-166B-49C3-BDC8-BC7AEBFD3768}">
      <dgm:prSet/>
      <dgm:spPr/>
      <dgm:t>
        <a:bodyPr/>
        <a:lstStyle/>
        <a:p>
          <a:endParaRPr lang="en-GB" sz="1400"/>
        </a:p>
      </dgm:t>
    </dgm:pt>
    <dgm:pt modelId="{D61F0539-B0E4-4451-9D51-C8B808CBC641}">
      <dgm:prSet custT="1"/>
      <dgm:spPr/>
      <dgm:t>
        <a:bodyPr/>
        <a:lstStyle/>
        <a:p>
          <a:r>
            <a:rPr lang="en-GB" sz="2000" dirty="0"/>
            <a:t>Leverage the Agility of ACV for standard release and certification testing</a:t>
          </a:r>
        </a:p>
      </dgm:t>
    </dgm:pt>
    <dgm:pt modelId="{351B3B66-8E72-4DFF-B558-19CEF9FB0021}" type="parTrans" cxnId="{CBD502B0-AF3C-422A-897A-E2B6983BDF19}">
      <dgm:prSet/>
      <dgm:spPr/>
      <dgm:t>
        <a:bodyPr/>
        <a:lstStyle/>
        <a:p>
          <a:endParaRPr lang="en-GB" sz="1400"/>
        </a:p>
      </dgm:t>
    </dgm:pt>
    <dgm:pt modelId="{53741EF7-34F9-45AF-A40D-60C550FBCBFC}" type="sibTrans" cxnId="{CBD502B0-AF3C-422A-897A-E2B6983BDF19}">
      <dgm:prSet/>
      <dgm:spPr/>
      <dgm:t>
        <a:bodyPr/>
        <a:lstStyle/>
        <a:p>
          <a:endParaRPr lang="en-GB" sz="1400"/>
        </a:p>
      </dgm:t>
    </dgm:pt>
    <dgm:pt modelId="{627CB861-67BC-4179-87EB-3E3556DAA234}">
      <dgm:prSet custT="1"/>
      <dgm:spPr/>
      <dgm:t>
        <a:bodyPr/>
        <a:lstStyle/>
        <a:p>
          <a:r>
            <a:rPr lang="en-GB" sz="2000" dirty="0"/>
            <a:t>Support customer’s strategy to move to public cloud with ease</a:t>
          </a:r>
        </a:p>
      </dgm:t>
    </dgm:pt>
    <dgm:pt modelId="{51E4D3E9-BAB3-47A9-8781-FD3497FBF4C5}" type="parTrans" cxnId="{CF482DA1-17A8-4CF0-BA3D-F62AA147490B}">
      <dgm:prSet/>
      <dgm:spPr/>
      <dgm:t>
        <a:bodyPr/>
        <a:lstStyle/>
        <a:p>
          <a:endParaRPr lang="en-GB" sz="1400"/>
        </a:p>
      </dgm:t>
    </dgm:pt>
    <dgm:pt modelId="{D7050B88-1C73-454A-97EA-5C100AAFB5A6}" type="sibTrans" cxnId="{CF482DA1-17A8-4CF0-BA3D-F62AA147490B}">
      <dgm:prSet/>
      <dgm:spPr/>
      <dgm:t>
        <a:bodyPr/>
        <a:lstStyle/>
        <a:p>
          <a:endParaRPr lang="en-GB" sz="1400"/>
        </a:p>
      </dgm:t>
    </dgm:pt>
    <dgm:pt modelId="{576DEC40-5C7D-4D31-886F-974A2910FC26}" type="pres">
      <dgm:prSet presAssocID="{E8013381-3FA0-43C2-BD37-2C8B295672EE}" presName="Name0" presStyleCnt="0">
        <dgm:presLayoutVars>
          <dgm:chMax val="7"/>
          <dgm:chPref val="7"/>
          <dgm:dir/>
        </dgm:presLayoutVars>
      </dgm:prSet>
      <dgm:spPr/>
    </dgm:pt>
    <dgm:pt modelId="{A26C8150-C3FB-4EF4-BC89-B887AB8C19F8}" type="pres">
      <dgm:prSet presAssocID="{E8013381-3FA0-43C2-BD37-2C8B295672EE}" presName="Name1" presStyleCnt="0"/>
      <dgm:spPr/>
    </dgm:pt>
    <dgm:pt modelId="{1779C4D6-426E-499B-94E4-201C1FEDDAFC}" type="pres">
      <dgm:prSet presAssocID="{E8013381-3FA0-43C2-BD37-2C8B295672EE}" presName="cycle" presStyleCnt="0"/>
      <dgm:spPr/>
    </dgm:pt>
    <dgm:pt modelId="{844A4F72-11F2-4313-99DF-B6D27683C1D0}" type="pres">
      <dgm:prSet presAssocID="{E8013381-3FA0-43C2-BD37-2C8B295672EE}" presName="srcNode" presStyleLbl="node1" presStyleIdx="0" presStyleCnt="3"/>
      <dgm:spPr/>
    </dgm:pt>
    <dgm:pt modelId="{227D386F-EB78-49BF-9CB3-8AC1CB9E2387}" type="pres">
      <dgm:prSet presAssocID="{E8013381-3FA0-43C2-BD37-2C8B295672EE}" presName="conn" presStyleLbl="parChTrans1D2" presStyleIdx="0" presStyleCnt="1"/>
      <dgm:spPr/>
    </dgm:pt>
    <dgm:pt modelId="{CD3A4BC1-0439-4529-92FA-613F3D5B5620}" type="pres">
      <dgm:prSet presAssocID="{E8013381-3FA0-43C2-BD37-2C8B295672EE}" presName="extraNode" presStyleLbl="node1" presStyleIdx="0" presStyleCnt="3"/>
      <dgm:spPr/>
    </dgm:pt>
    <dgm:pt modelId="{D14FCD5E-95C6-484B-95B0-BBACD63E6C0A}" type="pres">
      <dgm:prSet presAssocID="{E8013381-3FA0-43C2-BD37-2C8B295672EE}" presName="dstNode" presStyleLbl="node1" presStyleIdx="0" presStyleCnt="3"/>
      <dgm:spPr/>
    </dgm:pt>
    <dgm:pt modelId="{91CEFC05-56F3-4BF8-8250-AB22862AB6E6}" type="pres">
      <dgm:prSet presAssocID="{62EF7F2D-B4AE-4820-8AC7-B1A575CB4E60}" presName="text_1" presStyleLbl="node1" presStyleIdx="0" presStyleCnt="3">
        <dgm:presLayoutVars>
          <dgm:bulletEnabled val="1"/>
        </dgm:presLayoutVars>
      </dgm:prSet>
      <dgm:spPr/>
    </dgm:pt>
    <dgm:pt modelId="{655BD4F3-1DCA-41F6-83C9-29E6CFE27EE7}" type="pres">
      <dgm:prSet presAssocID="{62EF7F2D-B4AE-4820-8AC7-B1A575CB4E60}" presName="accent_1" presStyleCnt="0"/>
      <dgm:spPr/>
    </dgm:pt>
    <dgm:pt modelId="{32CAE14C-655D-45EF-9699-6437F68C6993}" type="pres">
      <dgm:prSet presAssocID="{62EF7F2D-B4AE-4820-8AC7-B1A575CB4E60}" presName="accentRepeatNode" presStyleLbl="solidFgAcc1" presStyleIdx="0" presStyleCnt="3"/>
      <dgm:spPr/>
    </dgm:pt>
    <dgm:pt modelId="{3447DE34-E9A5-41CD-8E09-A55E53E993F5}" type="pres">
      <dgm:prSet presAssocID="{D61F0539-B0E4-4451-9D51-C8B808CBC641}" presName="text_2" presStyleLbl="node1" presStyleIdx="1" presStyleCnt="3">
        <dgm:presLayoutVars>
          <dgm:bulletEnabled val="1"/>
        </dgm:presLayoutVars>
      </dgm:prSet>
      <dgm:spPr/>
    </dgm:pt>
    <dgm:pt modelId="{C32DE08E-4451-4742-A174-99692599A608}" type="pres">
      <dgm:prSet presAssocID="{D61F0539-B0E4-4451-9D51-C8B808CBC641}" presName="accent_2" presStyleCnt="0"/>
      <dgm:spPr/>
    </dgm:pt>
    <dgm:pt modelId="{1B47F343-90AD-40C5-AB00-3E568CFA70B6}" type="pres">
      <dgm:prSet presAssocID="{D61F0539-B0E4-4451-9D51-C8B808CBC641}" presName="accentRepeatNode" presStyleLbl="solidFgAcc1" presStyleIdx="1" presStyleCnt="3"/>
      <dgm:spPr/>
    </dgm:pt>
    <dgm:pt modelId="{0113703E-E28A-43B4-8519-BF955CE4EC71}" type="pres">
      <dgm:prSet presAssocID="{627CB861-67BC-4179-87EB-3E3556DAA234}" presName="text_3" presStyleLbl="node1" presStyleIdx="2" presStyleCnt="3">
        <dgm:presLayoutVars>
          <dgm:bulletEnabled val="1"/>
        </dgm:presLayoutVars>
      </dgm:prSet>
      <dgm:spPr/>
    </dgm:pt>
    <dgm:pt modelId="{DBD3A901-D418-439D-9218-5C9C18F56FF5}" type="pres">
      <dgm:prSet presAssocID="{627CB861-67BC-4179-87EB-3E3556DAA234}" presName="accent_3" presStyleCnt="0"/>
      <dgm:spPr/>
    </dgm:pt>
    <dgm:pt modelId="{EC3E6DE0-FDCC-4FA1-B7F6-C131E2DF22B8}" type="pres">
      <dgm:prSet presAssocID="{627CB861-67BC-4179-87EB-3E3556DAA234}" presName="accentRepeatNode" presStyleLbl="solidFgAcc1" presStyleIdx="2" presStyleCnt="3"/>
      <dgm:spPr/>
    </dgm:pt>
  </dgm:ptLst>
  <dgm:cxnLst>
    <dgm:cxn modelId="{B6883011-0946-4EE9-B11E-B6FE9165C4FB}" type="presOf" srcId="{D61F0539-B0E4-4451-9D51-C8B808CBC641}" destId="{3447DE34-E9A5-41CD-8E09-A55E53E993F5}" srcOrd="0" destOrd="0" presId="urn:microsoft.com/office/officeart/2008/layout/VerticalCurvedList"/>
    <dgm:cxn modelId="{08871860-AA6B-4425-9932-599C62B1EBD0}" type="presOf" srcId="{E8013381-3FA0-43C2-BD37-2C8B295672EE}" destId="{576DEC40-5C7D-4D31-886F-974A2910FC26}" srcOrd="0" destOrd="0" presId="urn:microsoft.com/office/officeart/2008/layout/VerticalCurvedList"/>
    <dgm:cxn modelId="{31227D90-5054-4A37-A7E6-1331CACE14FB}" type="presOf" srcId="{D17352AF-47EF-4B20-908D-922E97913812}" destId="{227D386F-EB78-49BF-9CB3-8AC1CB9E2387}" srcOrd="0" destOrd="0" presId="urn:microsoft.com/office/officeart/2008/layout/VerticalCurvedList"/>
    <dgm:cxn modelId="{E4E4FB94-166B-49C3-BDC8-BC7AEBFD3768}" srcId="{E8013381-3FA0-43C2-BD37-2C8B295672EE}" destId="{62EF7F2D-B4AE-4820-8AC7-B1A575CB4E60}" srcOrd="0" destOrd="0" parTransId="{EBD79EAC-2D1B-4627-A315-561A4CEEB1ED}" sibTransId="{D17352AF-47EF-4B20-908D-922E97913812}"/>
    <dgm:cxn modelId="{CF482DA1-17A8-4CF0-BA3D-F62AA147490B}" srcId="{E8013381-3FA0-43C2-BD37-2C8B295672EE}" destId="{627CB861-67BC-4179-87EB-3E3556DAA234}" srcOrd="2" destOrd="0" parTransId="{51E4D3E9-BAB3-47A9-8781-FD3497FBF4C5}" sibTransId="{D7050B88-1C73-454A-97EA-5C100AAFB5A6}"/>
    <dgm:cxn modelId="{56784EAB-3642-42FE-94C8-0ECE49B5022A}" type="presOf" srcId="{627CB861-67BC-4179-87EB-3E3556DAA234}" destId="{0113703E-E28A-43B4-8519-BF955CE4EC71}" srcOrd="0" destOrd="0" presId="urn:microsoft.com/office/officeart/2008/layout/VerticalCurvedList"/>
    <dgm:cxn modelId="{CBD502B0-AF3C-422A-897A-E2B6983BDF19}" srcId="{E8013381-3FA0-43C2-BD37-2C8B295672EE}" destId="{D61F0539-B0E4-4451-9D51-C8B808CBC641}" srcOrd="1" destOrd="0" parTransId="{351B3B66-8E72-4DFF-B558-19CEF9FB0021}" sibTransId="{53741EF7-34F9-45AF-A40D-60C550FBCBFC}"/>
    <dgm:cxn modelId="{5434E8B4-E41A-4AC5-96BD-88A5A9996F14}" type="presOf" srcId="{62EF7F2D-B4AE-4820-8AC7-B1A575CB4E60}" destId="{91CEFC05-56F3-4BF8-8250-AB22862AB6E6}" srcOrd="0" destOrd="0" presId="urn:microsoft.com/office/officeart/2008/layout/VerticalCurvedList"/>
    <dgm:cxn modelId="{E03F9C22-21ED-419E-A0D3-B361B772EA82}" type="presParOf" srcId="{576DEC40-5C7D-4D31-886F-974A2910FC26}" destId="{A26C8150-C3FB-4EF4-BC89-B887AB8C19F8}" srcOrd="0" destOrd="0" presId="urn:microsoft.com/office/officeart/2008/layout/VerticalCurvedList"/>
    <dgm:cxn modelId="{66F0F4C2-A55D-46DF-BF11-165C3A3A6536}" type="presParOf" srcId="{A26C8150-C3FB-4EF4-BC89-B887AB8C19F8}" destId="{1779C4D6-426E-499B-94E4-201C1FEDDAFC}" srcOrd="0" destOrd="0" presId="urn:microsoft.com/office/officeart/2008/layout/VerticalCurvedList"/>
    <dgm:cxn modelId="{BEF9CA75-D708-444E-BD4C-2EC425E655CE}" type="presParOf" srcId="{1779C4D6-426E-499B-94E4-201C1FEDDAFC}" destId="{844A4F72-11F2-4313-99DF-B6D27683C1D0}" srcOrd="0" destOrd="0" presId="urn:microsoft.com/office/officeart/2008/layout/VerticalCurvedList"/>
    <dgm:cxn modelId="{2AACBB8C-BCFD-4953-92CA-CBC4967B653B}" type="presParOf" srcId="{1779C4D6-426E-499B-94E4-201C1FEDDAFC}" destId="{227D386F-EB78-49BF-9CB3-8AC1CB9E2387}" srcOrd="1" destOrd="0" presId="urn:microsoft.com/office/officeart/2008/layout/VerticalCurvedList"/>
    <dgm:cxn modelId="{FA8934A1-B58F-4EAE-8ACD-0FDA0B186E99}" type="presParOf" srcId="{1779C4D6-426E-499B-94E4-201C1FEDDAFC}" destId="{CD3A4BC1-0439-4529-92FA-613F3D5B5620}" srcOrd="2" destOrd="0" presId="urn:microsoft.com/office/officeart/2008/layout/VerticalCurvedList"/>
    <dgm:cxn modelId="{01459006-2076-4271-ACBF-EA9117221DE8}" type="presParOf" srcId="{1779C4D6-426E-499B-94E4-201C1FEDDAFC}" destId="{D14FCD5E-95C6-484B-95B0-BBACD63E6C0A}" srcOrd="3" destOrd="0" presId="urn:microsoft.com/office/officeart/2008/layout/VerticalCurvedList"/>
    <dgm:cxn modelId="{312FB087-15E7-4645-9546-A0DE5826962C}" type="presParOf" srcId="{A26C8150-C3FB-4EF4-BC89-B887AB8C19F8}" destId="{91CEFC05-56F3-4BF8-8250-AB22862AB6E6}" srcOrd="1" destOrd="0" presId="urn:microsoft.com/office/officeart/2008/layout/VerticalCurvedList"/>
    <dgm:cxn modelId="{EB2E402E-1D9F-4060-86EA-29BC2F73F051}" type="presParOf" srcId="{A26C8150-C3FB-4EF4-BC89-B887AB8C19F8}" destId="{655BD4F3-1DCA-41F6-83C9-29E6CFE27EE7}" srcOrd="2" destOrd="0" presId="urn:microsoft.com/office/officeart/2008/layout/VerticalCurvedList"/>
    <dgm:cxn modelId="{EA94E79F-BF5D-4788-845F-633A23E3D674}" type="presParOf" srcId="{655BD4F3-1DCA-41F6-83C9-29E6CFE27EE7}" destId="{32CAE14C-655D-45EF-9699-6437F68C6993}" srcOrd="0" destOrd="0" presId="urn:microsoft.com/office/officeart/2008/layout/VerticalCurvedList"/>
    <dgm:cxn modelId="{F455479E-C8A4-4E4D-B292-A210130DE43F}" type="presParOf" srcId="{A26C8150-C3FB-4EF4-BC89-B887AB8C19F8}" destId="{3447DE34-E9A5-41CD-8E09-A55E53E993F5}" srcOrd="3" destOrd="0" presId="urn:microsoft.com/office/officeart/2008/layout/VerticalCurvedList"/>
    <dgm:cxn modelId="{B3BD1D63-AA25-4D14-A34D-61D30535C958}" type="presParOf" srcId="{A26C8150-C3FB-4EF4-BC89-B887AB8C19F8}" destId="{C32DE08E-4451-4742-A174-99692599A608}" srcOrd="4" destOrd="0" presId="urn:microsoft.com/office/officeart/2008/layout/VerticalCurvedList"/>
    <dgm:cxn modelId="{D58B9161-4EC9-4FB1-84AE-08F590B35A4A}" type="presParOf" srcId="{C32DE08E-4451-4742-A174-99692599A608}" destId="{1B47F343-90AD-40C5-AB00-3E568CFA70B6}" srcOrd="0" destOrd="0" presId="urn:microsoft.com/office/officeart/2008/layout/VerticalCurvedList"/>
    <dgm:cxn modelId="{F74BCEEF-011A-4B67-9763-C910DB2067C3}" type="presParOf" srcId="{A26C8150-C3FB-4EF4-BC89-B887AB8C19F8}" destId="{0113703E-E28A-43B4-8519-BF955CE4EC71}" srcOrd="5" destOrd="0" presId="urn:microsoft.com/office/officeart/2008/layout/VerticalCurvedList"/>
    <dgm:cxn modelId="{B1BE4B43-BBA1-4082-ADF5-F41F1143D1B4}" type="presParOf" srcId="{A26C8150-C3FB-4EF4-BC89-B887AB8C19F8}" destId="{DBD3A901-D418-439D-9218-5C9C18F56FF5}" srcOrd="6" destOrd="0" presId="urn:microsoft.com/office/officeart/2008/layout/VerticalCurvedList"/>
    <dgm:cxn modelId="{8C459314-81E5-46FA-8BA8-3E86EDAEABC3}" type="presParOf" srcId="{DBD3A901-D418-439D-9218-5C9C18F56FF5}" destId="{EC3E6DE0-FDCC-4FA1-B7F6-C131E2DF22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D386F-EB78-49BF-9CB3-8AC1CB9E2387}">
      <dsp:nvSpPr>
        <dsp:cNvPr id="0" name=""/>
        <dsp:cNvSpPr/>
      </dsp:nvSpPr>
      <dsp:spPr>
        <a:xfrm>
          <a:off x="-4563677" y="-699747"/>
          <a:ext cx="5436396" cy="5436396"/>
        </a:xfrm>
        <a:prstGeom prst="blockArc">
          <a:avLst>
            <a:gd name="adj1" fmla="val 18900000"/>
            <a:gd name="adj2" fmla="val 2700000"/>
            <a:gd name="adj3" fmla="val 397"/>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CEFC05-56F3-4BF8-8250-AB22862AB6E6}">
      <dsp:nvSpPr>
        <dsp:cNvPr id="0" name=""/>
        <dsp:cNvSpPr/>
      </dsp:nvSpPr>
      <dsp:spPr>
        <a:xfrm>
          <a:off x="561272" y="403690"/>
          <a:ext cx="7704452" cy="8073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858"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GB" sz="2000" kern="1200" dirty="0"/>
            <a:t>Connect your cloud- native back office applications to any of the Swift’s infrastructure, including ITB </a:t>
          </a:r>
        </a:p>
      </dsp:txBody>
      <dsp:txXfrm>
        <a:off x="561272" y="403690"/>
        <a:ext cx="7704452" cy="807380"/>
      </dsp:txXfrm>
    </dsp:sp>
    <dsp:sp modelId="{32CAE14C-655D-45EF-9699-6437F68C6993}">
      <dsp:nvSpPr>
        <dsp:cNvPr id="0" name=""/>
        <dsp:cNvSpPr/>
      </dsp:nvSpPr>
      <dsp:spPr>
        <a:xfrm>
          <a:off x="56659" y="302767"/>
          <a:ext cx="1009225" cy="10092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47DE34-E9A5-41CD-8E09-A55E53E993F5}">
      <dsp:nvSpPr>
        <dsp:cNvPr id="0" name=""/>
        <dsp:cNvSpPr/>
      </dsp:nvSpPr>
      <dsp:spPr>
        <a:xfrm>
          <a:off x="854755" y="1614760"/>
          <a:ext cx="7410969" cy="8073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858"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Leverage the Agility of ACV for standard release and certification testing</a:t>
          </a:r>
        </a:p>
      </dsp:txBody>
      <dsp:txXfrm>
        <a:off x="854755" y="1614760"/>
        <a:ext cx="7410969" cy="807380"/>
      </dsp:txXfrm>
    </dsp:sp>
    <dsp:sp modelId="{1B47F343-90AD-40C5-AB00-3E568CFA70B6}">
      <dsp:nvSpPr>
        <dsp:cNvPr id="0" name=""/>
        <dsp:cNvSpPr/>
      </dsp:nvSpPr>
      <dsp:spPr>
        <a:xfrm>
          <a:off x="350142" y="1513838"/>
          <a:ext cx="1009225" cy="10092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13703E-E28A-43B4-8519-BF955CE4EC71}">
      <dsp:nvSpPr>
        <dsp:cNvPr id="0" name=""/>
        <dsp:cNvSpPr/>
      </dsp:nvSpPr>
      <dsp:spPr>
        <a:xfrm>
          <a:off x="561272" y="2825831"/>
          <a:ext cx="7704452" cy="8073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858"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Support customer’s strategy to move to public cloud with ease</a:t>
          </a:r>
        </a:p>
      </dsp:txBody>
      <dsp:txXfrm>
        <a:off x="561272" y="2825831"/>
        <a:ext cx="7704452" cy="807380"/>
      </dsp:txXfrm>
    </dsp:sp>
    <dsp:sp modelId="{EC3E6DE0-FDCC-4FA1-B7F6-C131E2DF22B8}">
      <dsp:nvSpPr>
        <dsp:cNvPr id="0" name=""/>
        <dsp:cNvSpPr/>
      </dsp:nvSpPr>
      <dsp:spPr>
        <a:xfrm>
          <a:off x="56659" y="2724908"/>
          <a:ext cx="1009225" cy="10092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a:defRPr sz="1300">
                <a:latin typeface="Times New Roman" pitchFamily="18" charset="0"/>
              </a:defRPr>
            </a:lvl1pPr>
          </a:lstStyle>
          <a:p>
            <a:endParaRPr lang="en-GB"/>
          </a:p>
        </p:txBody>
      </p:sp>
      <p:sp>
        <p:nvSpPr>
          <p:cNvPr id="27651" name="Rectangle 3"/>
          <p:cNvSpPr>
            <a:spLocks noGrp="1" noChangeArrowheads="1"/>
          </p:cNvSpPr>
          <p:nvPr>
            <p:ph type="dt" sz="quarter" idx="1"/>
          </p:nvPr>
        </p:nvSpPr>
        <p:spPr bwMode="auto">
          <a:xfrm>
            <a:off x="3900488" y="0"/>
            <a:ext cx="2982912"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a:defRPr sz="1300">
                <a:latin typeface="Times New Roman" pitchFamily="18" charset="0"/>
              </a:defRPr>
            </a:lvl1pPr>
          </a:lstStyle>
          <a:p>
            <a:endParaRPr lang="en-GB"/>
          </a:p>
        </p:txBody>
      </p:sp>
      <p:sp>
        <p:nvSpPr>
          <p:cNvPr id="27652" name="Rectangle 4"/>
          <p:cNvSpPr>
            <a:spLocks noGrp="1" noChangeArrowheads="1"/>
          </p:cNvSpPr>
          <p:nvPr>
            <p:ph type="ftr" sz="quarter" idx="2"/>
          </p:nvPr>
        </p:nvSpPr>
        <p:spPr bwMode="auto">
          <a:xfrm>
            <a:off x="0" y="9410700"/>
            <a:ext cx="2982913"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defRPr sz="1300">
                <a:latin typeface="Times New Roman" pitchFamily="18" charset="0"/>
              </a:defRPr>
            </a:lvl1pPr>
          </a:lstStyle>
          <a:p>
            <a:endParaRPr lang="en-GB"/>
          </a:p>
        </p:txBody>
      </p:sp>
    </p:spTree>
    <p:extLst>
      <p:ext uri="{BB962C8B-B14F-4D97-AF65-F5344CB8AC3E}">
        <p14:creationId xmlns:p14="http://schemas.microsoft.com/office/powerpoint/2010/main" val="2243990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a:defRPr sz="1300">
                <a:latin typeface="Times New Roman" pitchFamily="18" charset="0"/>
              </a:defRPr>
            </a:lvl1pPr>
          </a:lstStyle>
          <a:p>
            <a:endParaRPr lang="en-GB"/>
          </a:p>
        </p:txBody>
      </p:sp>
      <p:sp>
        <p:nvSpPr>
          <p:cNvPr id="3075" name="Rectangle 3"/>
          <p:cNvSpPr>
            <a:spLocks noGrp="1" noChangeArrowheads="1"/>
          </p:cNvSpPr>
          <p:nvPr>
            <p:ph type="dt" idx="1"/>
          </p:nvPr>
        </p:nvSpPr>
        <p:spPr bwMode="auto">
          <a:xfrm>
            <a:off x="3900488" y="0"/>
            <a:ext cx="2982912"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a:defRPr sz="1300">
                <a:latin typeface="Times New Roman" pitchFamily="18" charset="0"/>
              </a:defRPr>
            </a:lvl1pPr>
          </a:lstStyle>
          <a:p>
            <a:endParaRPr lang="en-GB"/>
          </a:p>
        </p:txBody>
      </p:sp>
      <p:sp>
        <p:nvSpPr>
          <p:cNvPr id="3076" name="Rectangle 4"/>
          <p:cNvSpPr>
            <a:spLocks noGrp="1" noRot="1" noChangeAspect="1" noChangeArrowheads="1" noTextEdit="1"/>
          </p:cNvSpPr>
          <p:nvPr>
            <p:ph type="sldImg" idx="2"/>
          </p:nvPr>
        </p:nvSpPr>
        <p:spPr bwMode="auto">
          <a:xfrm>
            <a:off x="139700" y="742950"/>
            <a:ext cx="6604000" cy="37147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7575" y="4705350"/>
            <a:ext cx="5048250" cy="44577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078" name="Rectangle 6"/>
          <p:cNvSpPr>
            <a:spLocks noGrp="1" noChangeArrowheads="1"/>
          </p:cNvSpPr>
          <p:nvPr>
            <p:ph type="ftr" sz="quarter" idx="4"/>
          </p:nvPr>
        </p:nvSpPr>
        <p:spPr bwMode="auto">
          <a:xfrm>
            <a:off x="0" y="9410700"/>
            <a:ext cx="2982913"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defRPr sz="1300">
                <a:latin typeface="Times New Roman" pitchFamily="18" charset="0"/>
              </a:defRPr>
            </a:lvl1pPr>
          </a:lstStyle>
          <a:p>
            <a:endParaRPr lang="en-GB"/>
          </a:p>
        </p:txBody>
      </p:sp>
      <p:sp>
        <p:nvSpPr>
          <p:cNvPr id="3079" name="Rectangle 7"/>
          <p:cNvSpPr>
            <a:spLocks noGrp="1" noChangeArrowheads="1"/>
          </p:cNvSpPr>
          <p:nvPr>
            <p:ph type="sldNum" sz="quarter" idx="5"/>
          </p:nvPr>
        </p:nvSpPr>
        <p:spPr bwMode="auto">
          <a:xfrm>
            <a:off x="3900488" y="9410700"/>
            <a:ext cx="2982912"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r" defTabSz="958850">
              <a:defRPr sz="1300">
                <a:latin typeface="Times New Roman" pitchFamily="18" charset="0"/>
              </a:defRPr>
            </a:lvl1pPr>
          </a:lstStyle>
          <a:p>
            <a:fld id="{CF25249E-1E51-4E7D-A7EE-849F86720824}" type="slidenum">
              <a:rPr lang="en-GB"/>
              <a:pPr/>
              <a:t>‹#›</a:t>
            </a:fld>
            <a:endParaRPr lang="en-GB"/>
          </a:p>
        </p:txBody>
      </p:sp>
    </p:spTree>
    <p:extLst>
      <p:ext uri="{BB962C8B-B14F-4D97-AF65-F5344CB8AC3E}">
        <p14:creationId xmlns:p14="http://schemas.microsoft.com/office/powerpoint/2010/main" val="28203800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Times New Roman" pitchFamily="18" charset="0"/>
        <a:ea typeface="+mn-ea"/>
        <a:cs typeface="+mn-cs"/>
      </a:defRPr>
    </a:lvl1pPr>
    <a:lvl2pPr marL="539856" algn="l" rtl="0" fontAlgn="base">
      <a:spcBef>
        <a:spcPct val="30000"/>
      </a:spcBef>
      <a:spcAft>
        <a:spcPct val="0"/>
      </a:spcAft>
      <a:defRPr sz="1400" kern="1200">
        <a:solidFill>
          <a:schemeClr val="tx1"/>
        </a:solidFill>
        <a:latin typeface="Times New Roman" pitchFamily="18" charset="0"/>
        <a:ea typeface="+mn-ea"/>
        <a:cs typeface="+mn-cs"/>
      </a:defRPr>
    </a:lvl2pPr>
    <a:lvl3pPr marL="1079708" algn="l" rtl="0" fontAlgn="base">
      <a:spcBef>
        <a:spcPct val="30000"/>
      </a:spcBef>
      <a:spcAft>
        <a:spcPct val="0"/>
      </a:spcAft>
      <a:defRPr sz="1400" kern="1200">
        <a:solidFill>
          <a:schemeClr val="tx1"/>
        </a:solidFill>
        <a:latin typeface="Times New Roman" pitchFamily="18" charset="0"/>
        <a:ea typeface="+mn-ea"/>
        <a:cs typeface="+mn-cs"/>
      </a:defRPr>
    </a:lvl3pPr>
    <a:lvl4pPr marL="1619564" algn="l" rtl="0" fontAlgn="base">
      <a:spcBef>
        <a:spcPct val="30000"/>
      </a:spcBef>
      <a:spcAft>
        <a:spcPct val="0"/>
      </a:spcAft>
      <a:defRPr sz="1400" kern="1200">
        <a:solidFill>
          <a:schemeClr val="tx1"/>
        </a:solidFill>
        <a:latin typeface="Times New Roman" pitchFamily="18" charset="0"/>
        <a:ea typeface="+mn-ea"/>
        <a:cs typeface="+mn-cs"/>
      </a:defRPr>
    </a:lvl4pPr>
    <a:lvl5pPr marL="2159418" algn="l" rtl="0" fontAlgn="base">
      <a:spcBef>
        <a:spcPct val="30000"/>
      </a:spcBef>
      <a:spcAft>
        <a:spcPct val="0"/>
      </a:spcAft>
      <a:defRPr sz="1400" kern="1200">
        <a:solidFill>
          <a:schemeClr val="tx1"/>
        </a:solidFill>
        <a:latin typeface="Times New Roman" pitchFamily="18" charset="0"/>
        <a:ea typeface="+mn-ea"/>
        <a:cs typeface="+mn-cs"/>
      </a:defRPr>
    </a:lvl5pPr>
    <a:lvl6pPr marL="2699273" algn="l" defTabSz="1079708" rtl="0" eaLnBrk="1" latinLnBrk="0" hangingPunct="1">
      <a:defRPr sz="1400" kern="1200">
        <a:solidFill>
          <a:schemeClr val="tx1"/>
        </a:solidFill>
        <a:latin typeface="+mn-lt"/>
        <a:ea typeface="+mn-ea"/>
        <a:cs typeface="+mn-cs"/>
      </a:defRPr>
    </a:lvl6pPr>
    <a:lvl7pPr marL="3239127" algn="l" defTabSz="1079708" rtl="0" eaLnBrk="1" latinLnBrk="0" hangingPunct="1">
      <a:defRPr sz="1400" kern="1200">
        <a:solidFill>
          <a:schemeClr val="tx1"/>
        </a:solidFill>
        <a:latin typeface="+mn-lt"/>
        <a:ea typeface="+mn-ea"/>
        <a:cs typeface="+mn-cs"/>
      </a:defRPr>
    </a:lvl7pPr>
    <a:lvl8pPr marL="3778982" algn="l" defTabSz="1079708" rtl="0" eaLnBrk="1" latinLnBrk="0" hangingPunct="1">
      <a:defRPr sz="1400" kern="1200">
        <a:solidFill>
          <a:schemeClr val="tx1"/>
        </a:solidFill>
        <a:latin typeface="+mn-lt"/>
        <a:ea typeface="+mn-ea"/>
        <a:cs typeface="+mn-cs"/>
      </a:defRPr>
    </a:lvl8pPr>
    <a:lvl9pPr marL="4318837" algn="l" defTabSz="107970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58850" rtl="0" eaLnBrk="0" fontAlgn="base" latinLnBrk="0" hangingPunct="0">
              <a:lnSpc>
                <a:spcPct val="100000"/>
              </a:lnSpc>
              <a:spcBef>
                <a:spcPct val="0"/>
              </a:spcBef>
              <a:spcAft>
                <a:spcPct val="0"/>
              </a:spcAft>
              <a:buClrTx/>
              <a:buSzTx/>
              <a:buFontTx/>
              <a:buNone/>
              <a:tabLst/>
              <a:defRPr/>
            </a:pPr>
            <a:fld id="{CF25249E-1E51-4E7D-A7EE-849F86720824}" type="slidenum">
              <a:rPr kumimoji="0" lang="en-GB"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8850" rtl="0" eaLnBrk="0" fontAlgn="base" latinLnBrk="0" hangingPunct="0">
                <a:lnSpc>
                  <a:spcPct val="100000"/>
                </a:lnSpc>
                <a:spcBef>
                  <a:spcPct val="0"/>
                </a:spcBef>
                <a:spcAft>
                  <a:spcPct val="0"/>
                </a:spcAft>
                <a:buClrTx/>
                <a:buSzTx/>
                <a:buFontTx/>
                <a:buNone/>
                <a:tabLst/>
                <a:defRPr/>
              </a:pPr>
              <a:t>1</a:t>
            </a:fld>
            <a:endParaRPr kumimoji="0" lang="en-GB"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63790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US" dirty="0"/>
              <a:t>Sophie</a:t>
            </a:r>
          </a:p>
        </p:txBody>
      </p:sp>
      <p:sp>
        <p:nvSpPr>
          <p:cNvPr id="4" name="Slide Number Placeholder 3"/>
          <p:cNvSpPr>
            <a:spLocks noGrp="1"/>
          </p:cNvSpPr>
          <p:nvPr>
            <p:ph type="sldNum" sz="quarter" idx="5"/>
          </p:nvPr>
        </p:nvSpPr>
        <p:spPr/>
        <p:txBody>
          <a:bodyPr/>
          <a:lstStyle/>
          <a:p>
            <a:fld id="{8570E131-DBB5-406C-932E-F46DF52B90D4}" type="slidenum">
              <a:rPr lang="en-GB" smtClean="0"/>
              <a:pPr/>
              <a:t>15</a:t>
            </a:fld>
            <a:endParaRPr lang="en-GB"/>
          </a:p>
        </p:txBody>
      </p:sp>
    </p:spTree>
    <p:extLst>
      <p:ext uri="{BB962C8B-B14F-4D97-AF65-F5344CB8AC3E}">
        <p14:creationId xmlns:p14="http://schemas.microsoft.com/office/powerpoint/2010/main" val="2975607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16</a:t>
            </a:fld>
            <a:endParaRPr lang="en-GB" dirty="0"/>
          </a:p>
        </p:txBody>
      </p:sp>
    </p:spTree>
    <p:extLst>
      <p:ext uri="{BB962C8B-B14F-4D97-AF65-F5344CB8AC3E}">
        <p14:creationId xmlns:p14="http://schemas.microsoft.com/office/powerpoint/2010/main" val="368589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0E45F6-F3D2-4611-AF24-D075A715A4E3}" type="slidenum">
              <a:rPr lang="en-GB" smtClean="0"/>
              <a:t>18</a:t>
            </a:fld>
            <a:endParaRPr lang="en-GB"/>
          </a:p>
        </p:txBody>
      </p:sp>
    </p:spTree>
    <p:extLst>
      <p:ext uri="{BB962C8B-B14F-4D97-AF65-F5344CB8AC3E}">
        <p14:creationId xmlns:p14="http://schemas.microsoft.com/office/powerpoint/2010/main" val="857205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590550"/>
            <a:ext cx="6794500" cy="3822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4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4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3311229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a:t>What happens if a message has an invalid Instruction ID or invalid End-to-end ID?</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1046869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US"/>
              <a:t>In this scenario, an invalid End-to-End ID is populated in both the Advice and the Cover message.</a:t>
            </a:r>
          </a:p>
          <a:p>
            <a:endParaRPr lang="en-US"/>
          </a:p>
          <a:p>
            <a:r>
              <a:rPr lang="en-US"/>
              <a:t>Therefore Transaction Manager will abort the message.</a:t>
            </a:r>
          </a:p>
          <a:p>
            <a:endParaRPr lang="en-US"/>
          </a:p>
          <a:p>
            <a:r>
              <a:rPr lang="en-US"/>
              <a:t>In this particular case, Invalid means that the element contains the string “NOTPROVIDED” or “NONREF”.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1526958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US"/>
              <a:t>In this scenario, an invalid End-to-End ID is populated in both the Advice and the Cover message.</a:t>
            </a:r>
          </a:p>
          <a:p>
            <a:endParaRPr lang="en-US"/>
          </a:p>
          <a:p>
            <a:r>
              <a:rPr lang="en-US"/>
              <a:t>Therefore Transaction Manager will abort the message.</a:t>
            </a:r>
          </a:p>
          <a:p>
            <a:endParaRPr lang="en-US"/>
          </a:p>
          <a:p>
            <a:r>
              <a:rPr lang="en-US"/>
              <a:t>In this particular case, Invalid means that the element contains the string “NOTPROVIDED” or “NONREF”.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3244071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US" sz="1800">
              <a:effectLst/>
              <a:latin typeface="Segoe UI" panose="020B0502040204020203" pitchFamily="34" charset="0"/>
            </a:endParaRPr>
          </a:p>
          <a:p>
            <a:r>
              <a:rPr lang="en-US" sz="1800">
                <a:effectLst/>
                <a:latin typeface="Segoe UI" panose="020B0502040204020203" pitchFamily="34" charset="0"/>
              </a:rPr>
              <a:t>In this scenario - when the Cover method is used - </a:t>
            </a:r>
          </a:p>
          <a:p>
            <a:r>
              <a:rPr lang="en-US" sz="1800">
                <a:effectLst/>
                <a:latin typeface="Segoe UI" panose="020B0502040204020203" pitchFamily="34" charset="0"/>
              </a:rPr>
              <a:t>for both Customer and Financial Institutions transfers - </a:t>
            </a:r>
          </a:p>
          <a:p>
            <a:r>
              <a:rPr lang="en-US" sz="1800">
                <a:effectLst/>
                <a:latin typeface="Segoe UI" panose="020B0502040204020203" pitchFamily="34" charset="0"/>
              </a:rPr>
              <a:t>a valid Instruction ID must be populated in the Advice, </a:t>
            </a:r>
          </a:p>
          <a:p>
            <a:r>
              <a:rPr lang="en-US" sz="1800">
                <a:effectLst/>
                <a:latin typeface="Segoe UI" panose="020B0502040204020203" pitchFamily="34" charset="0"/>
              </a:rPr>
              <a:t>and a valid End-to-End ID in the cover provided by the same sender for the message to be processed by Transaction Manager, </a:t>
            </a:r>
          </a:p>
          <a:p>
            <a:r>
              <a:rPr lang="en-US" sz="1800">
                <a:effectLst/>
                <a:latin typeface="Segoe UI" panose="020B0502040204020203" pitchFamily="34" charset="0"/>
              </a:rPr>
              <a:t>otherwise the message may be aborted. </a:t>
            </a:r>
          </a:p>
          <a:p>
            <a:endParaRPr lang="en-US" sz="1800">
              <a:effectLst/>
              <a:latin typeface="Segoe UI" panose="020B0502040204020203" pitchFamily="34" charset="0"/>
            </a:endParaRPr>
          </a:p>
          <a:p>
            <a:r>
              <a:rPr lang="en-US" sz="1800">
                <a:effectLst/>
                <a:latin typeface="Segoe UI" panose="020B0502040204020203" pitchFamily="34" charset="0"/>
              </a:rPr>
              <a:t>This is applicable to both ISO 20022 and FIN Cover messages.</a:t>
            </a:r>
          </a:p>
          <a:p>
            <a:endParaRPr lang="en-US" sz="180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342580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pc="-40"/>
              <a:t>In this scenario, the first Cover leg, with a valid End-to-End ID is processed correctly by Transaction Manager, however the Intermediary deletes the valid End-to-End ID and replaces it </a:t>
            </a:r>
            <a:r>
              <a:rPr lang="en-GB" strike="sngStrike" spc="-40"/>
              <a:t>by</a:t>
            </a:r>
            <a:r>
              <a:rPr lang="en-GB" spc="-40"/>
              <a:t> </a:t>
            </a:r>
            <a:r>
              <a:rPr lang="en-GB" b="1" spc="-40"/>
              <a:t>with an </a:t>
            </a:r>
            <a:r>
              <a:rPr lang="en-GB" spc="-40" err="1"/>
              <a:t>an</a:t>
            </a:r>
            <a:r>
              <a:rPr lang="en-GB" spc="-40"/>
              <a:t> Invalid End-to-End ID, therefore Transaction Manager aborts this Cover message.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spc="-40"/>
              <a:t> </a:t>
            </a:r>
            <a:br>
              <a:rPr lang="en-GB" spc="-40"/>
            </a:br>
            <a:r>
              <a:rPr lang="en-GB" spc="-40"/>
              <a:t>If Transaction Manager is unaware of leg 1, for instance it is passed through an MI, then Transaction Manager would bypass leg 2 if the Cover message contains an invalid E2E ID. </a:t>
            </a:r>
            <a:r>
              <a:rPr lang="en-GB" b="1" spc="-40"/>
              <a:t>(ES: need to check that “MI” is acceptable as an acronym in voiceover terms, or whether we need to say the long version)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1321661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pc="-40"/>
              <a:t>In this scenario, the first Cover leg is processed correctly by Transaction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40"/>
          </a:p>
          <a:p>
            <a:pPr marL="0" marR="0" lvl="0" indent="0" algn="l" defTabSz="914400" rtl="0" eaLnBrk="1" fontAlgn="auto" latinLnBrk="0" hangingPunct="1">
              <a:lnSpc>
                <a:spcPct val="100000"/>
              </a:lnSpc>
              <a:spcBef>
                <a:spcPts val="0"/>
              </a:spcBef>
              <a:spcAft>
                <a:spcPts val="0"/>
              </a:spcAft>
              <a:buClrTx/>
              <a:buSzTx/>
              <a:buFontTx/>
              <a:buNone/>
              <a:tabLst/>
              <a:defRPr/>
            </a:pPr>
            <a:r>
              <a:rPr lang="en-US" spc="-40"/>
              <a:t>However the Intermediary has deleted the valid ID and replaced it with an Invalid End-to-End 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40"/>
          </a:p>
          <a:p>
            <a:pPr marL="0" marR="0" lvl="0" indent="0" algn="l" defTabSz="914400" rtl="0" eaLnBrk="1" fontAlgn="auto" latinLnBrk="0" hangingPunct="1">
              <a:lnSpc>
                <a:spcPct val="100000"/>
              </a:lnSpc>
              <a:spcBef>
                <a:spcPts val="0"/>
              </a:spcBef>
              <a:spcAft>
                <a:spcPts val="0"/>
              </a:spcAft>
              <a:buClrTx/>
              <a:buSzTx/>
              <a:buFontTx/>
              <a:buNone/>
              <a:tabLst/>
              <a:defRPr/>
            </a:pPr>
            <a:r>
              <a:rPr lang="en-US" spc="-40"/>
              <a:t>Therefore, Transaction Manager will abort this Cover message.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40"/>
          </a:p>
          <a:p>
            <a:pPr marL="0" marR="0" lvl="0" indent="0" algn="l" defTabSz="914400" rtl="0" eaLnBrk="1" fontAlgn="auto" latinLnBrk="0" hangingPunct="1">
              <a:lnSpc>
                <a:spcPct val="100000"/>
              </a:lnSpc>
              <a:spcBef>
                <a:spcPts val="0"/>
              </a:spcBef>
              <a:spcAft>
                <a:spcPts val="0"/>
              </a:spcAft>
              <a:buClrTx/>
              <a:buSzTx/>
              <a:buFontTx/>
              <a:buNone/>
              <a:tabLst/>
              <a:defRPr/>
            </a:pPr>
            <a:r>
              <a:rPr lang="en-US" spc="-40"/>
              <a:t>Alternatively, when Transaction Manager is unaware of leg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40"/>
              <a:t>- for instance when it has passed through a Market Infrastructure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40"/>
              <a:t>then Transaction Manager will bypass leg 2 when the Cover message contains an invalid E2E 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4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4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86347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25249E-1E51-4E7D-A7EE-849F86720824}" type="slidenum">
              <a:rPr lang="en-GB" smtClean="0"/>
              <a:pPr/>
              <a:t>2</a:t>
            </a:fld>
            <a:endParaRPr lang="en-GB"/>
          </a:p>
        </p:txBody>
      </p:sp>
    </p:spTree>
    <p:extLst>
      <p:ext uri="{BB962C8B-B14F-4D97-AF65-F5344CB8AC3E}">
        <p14:creationId xmlns:p14="http://schemas.microsoft.com/office/powerpoint/2010/main" val="1539378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What happens when there is a key data mismatch in cover messages for customer credit transfers?</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358096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US"/>
              <a:t>If at least 3 of these data elements do not match, the second message is aborted by TM.</a:t>
            </a:r>
          </a:p>
          <a:p>
            <a:endParaRPr lang="en-US"/>
          </a:p>
          <a:p>
            <a:r>
              <a:rPr lang="en-US"/>
              <a:t>In this example, the end-to-end ID, the ultimate debtor and the ultimate creditor are not matched.</a:t>
            </a:r>
          </a:p>
          <a:p>
            <a:r>
              <a:rPr lang="en-US"/>
              <a:t>Therefore, Transaction Manager will abort this message.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461197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7A6E67"/>
                </a:solidFill>
                <a:effectLst/>
                <a:latin typeface="Arial" panose="020B0604020202020204" pitchFamily="34" charset="0"/>
              </a:rPr>
              <a:t>Transaction Manager compares the key data elements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7A6E67"/>
                </a:solidFill>
                <a:effectLst/>
                <a:latin typeface="Arial" panose="020B0604020202020204" pitchFamily="34" charset="0"/>
              </a:rPr>
              <a:t>- from messages received from the same agent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7A6E67"/>
                </a:solidFill>
                <a:effectLst/>
                <a:latin typeface="Arial" panose="020B0604020202020204" pitchFamily="34" charset="0"/>
              </a:rPr>
              <a:t>with the previous message processed by Transaction Manager to validate whether the two messages represent a cover initiation.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a:solidFill>
                <a:srgbClr val="7A6E67"/>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7A6E67"/>
                </a:solidFill>
                <a:effectLst/>
                <a:latin typeface="Arial" panose="020B0604020202020204" pitchFamily="34" charset="0"/>
              </a:rPr>
              <a:t>In a Customer Credit Transfer Cover settlement method scenario,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7A6E67"/>
                </a:solidFill>
                <a:effectLst/>
                <a:latin typeface="Arial" panose="020B0604020202020204" pitchFamily="34" charset="0"/>
              </a:rPr>
              <a:t>the Cover message sent by the same sender contains an end-to-end ID that matches the Instruction ID from the Advice message.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7A6E67"/>
                </a:solidFill>
                <a:effectLst/>
                <a:latin typeface="Arial" panose="020B0604020202020204" pitchFamily="34" charset="0"/>
              </a:rPr>
              <a:t>Transaction Manager also checks whether the key data elements in the Underlying Credit Transfer element match the same elements in the Advice message.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a:solidFill>
                <a:srgbClr val="7A6E67"/>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7A6E67"/>
                </a:solidFill>
                <a:effectLst/>
                <a:latin typeface="Arial" panose="020B0604020202020204" pitchFamily="34" charset="0"/>
              </a:rPr>
              <a:t>In this example the data matches, and therefore it will be processed.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1150436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What happens when there is an unexpected message type from the same sender?</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1235686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a:solidFill>
                  <a:srgbClr val="7A6E67"/>
                </a:solidFill>
                <a:effectLst/>
                <a:latin typeface="Arial" panose="020B0604020202020204" pitchFamily="34" charset="0"/>
              </a:rPr>
              <a:t>To validate whether the two messages represent a cover initiation, Transaction Manager compares the key data elements from the second message.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a:solidFill>
                  <a:srgbClr val="7A6E67"/>
                </a:solidFill>
                <a:effectLst/>
                <a:latin typeface="Arial" panose="020B0604020202020204" pitchFamily="34" charset="0"/>
              </a:rPr>
              <a:t>- received from the same agent - when the previous message is already processed by Transaction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a:solidFill>
                  <a:srgbClr val="7A6E67"/>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a:solidFill>
                  <a:srgbClr val="7A6E67"/>
                </a:solidFill>
                <a:effectLst/>
                <a:latin typeface="Arial" panose="020B0604020202020204" pitchFamily="34" charset="0"/>
              </a:rPr>
              <a:t>This Table provide a high-level summary of the cover scenarios for both Customer Credit Transfers (CCT) and Financial Institution Credit Transfers (FICT).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a:solidFill>
                  <a:srgbClr val="7A6E67"/>
                </a:solidFill>
                <a:effectLst/>
                <a:latin typeface="Arial" panose="020B0604020202020204" pitchFamily="34" charset="0"/>
              </a:rPr>
              <a:t>(for example, pacs.009 (CORE) sent to cover the funds for pacs.008 (settlement method COVE) would be an incorrect combination).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7A6E67"/>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7A6E67"/>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a:solidFill>
                  <a:srgbClr val="7A6E67"/>
                </a:solidFill>
                <a:effectLst/>
                <a:latin typeface="Arial" panose="020B0604020202020204" pitchFamily="34" charset="0"/>
              </a:rPr>
              <a:t>Transaction Manager will also abort a transaction when an unexpected message type is sent as part of a Cover settlement by the same sender.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a:solidFill>
                <a:srgbClr val="7A6E67"/>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a:solidFill>
                  <a:srgbClr val="7A6E67"/>
                </a:solidFill>
                <a:effectLst/>
                <a:latin typeface="Arial" panose="020B0604020202020204" pitchFamily="34" charset="0"/>
              </a:rPr>
              <a:t>This also applies to FIN messages.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561804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a:t>Let’s go over a few scenarios that can result in Aborts or Bypasses:</a:t>
            </a:r>
          </a:p>
          <a:p>
            <a:endParaRPr lang="en-GB"/>
          </a:p>
          <a:p>
            <a:r>
              <a:rPr lang="en-GB"/>
              <a:t>First: what happens when the UDLC codeword for Financial Institution Credit Transfer Cover Settlement is incorrect?</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1776543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this codeword is absent, but the pacs.009 CORE is intended to settle a pacs.009 ADV, Transaction Manager aborts the pacs.009 CORE.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/UDLC/ is not present, or is not followed with any data - such as for instance the Financial Institution ID - it is considered an invalid codeword, and Transaction Manager will abort the message.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3882507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US" b="0" i="0"/>
              <a:t>During co-existence, some elements in an ISO 20022 message have no equivalent field in MT. </a:t>
            </a:r>
          </a:p>
          <a:p>
            <a:r>
              <a:rPr lang="en-US" b="0" i="0"/>
              <a:t>This introduces a challenge where MT messages are created based on the fields from the ISO 20022 message. </a:t>
            </a:r>
          </a:p>
          <a:p>
            <a:r>
              <a:rPr lang="en-US" b="0" i="0"/>
              <a:t>To resolve this, a number of coexistence codes have been introduced in Standards Release 2022.</a:t>
            </a:r>
          </a:p>
          <a:p>
            <a:r>
              <a:rPr lang="en-US" b="0" i="0"/>
              <a:t>Consequently, there may be challenges with the UDLC codeword in particular. </a:t>
            </a:r>
          </a:p>
          <a:p>
            <a:endParaRPr lang="en-US" b="0" i="0"/>
          </a:p>
          <a:p>
            <a:r>
              <a:rPr lang="en-US" b="0" i="0"/>
              <a:t>UDLC indicates Underlying Creditor. </a:t>
            </a:r>
          </a:p>
          <a:p>
            <a:r>
              <a:rPr lang="en-US" b="0" i="0"/>
              <a:t>In a scenario where a pacs.009 CORE is used to settle a previously sent pacs.009 ADV, </a:t>
            </a:r>
          </a:p>
          <a:p>
            <a:r>
              <a:rPr lang="en-US" b="0" i="0"/>
              <a:t>a special code /UDLC/ has been introduced in Instruction for Creditor Agent to carry information about the underlying creditor</a:t>
            </a:r>
          </a:p>
          <a:p>
            <a:r>
              <a:rPr lang="en-US" b="0" i="0"/>
              <a:t>- whether they are identified with a BIC or name and address in a textual format. </a:t>
            </a:r>
          </a:p>
          <a:p>
            <a:r>
              <a:rPr lang="en-US" b="0" i="0"/>
              <a:t>The code and following information is translated to field 72 in MT 202 CORE.</a:t>
            </a:r>
          </a:p>
          <a:p>
            <a:endParaRPr lang="en-US" b="0" i="0"/>
          </a:p>
          <a:p>
            <a:r>
              <a:rPr lang="en-US" b="0" i="0"/>
              <a:t>Therefore, in addition to other key data elements for matching the Advice with the cover message:</a:t>
            </a:r>
          </a:p>
          <a:p>
            <a:r>
              <a:rPr lang="en-US" b="0" i="0"/>
              <a:t>When a “native” pacs.009 - not translated from an MT 202 CORE - covers the funds advised by a pacs.009 ADV from the same agent, </a:t>
            </a:r>
          </a:p>
          <a:p>
            <a:r>
              <a:rPr lang="en-US" b="0" i="0"/>
              <a:t>then you must use codeword /UDLC/ in the Instruction for Creditor Agent/Instruction Information data element as per CBPR+ recommendation. </a:t>
            </a:r>
          </a:p>
          <a:p>
            <a:endParaRPr lang="en-US" b="0" i="0"/>
          </a:p>
          <a:p>
            <a:endParaRPr lang="en-US" b="0" i="0"/>
          </a:p>
          <a:p>
            <a:r>
              <a:rPr lang="en-US" b="0" i="0"/>
              <a:t>Transaction Manager validates whether /UDLC/ is followed with any data in the Instruction for Creditor Agent/Instruction Information data element.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3925232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US" b="0"/>
              <a:t>Generally, all of the described rules are applicable to both MX and MT-equivalent messages, with exceptions clearly identified in the dedicated slides. For the Transaction Manager related cases, it is only applicable where the first payment leg on FINplus is in ISO20022 format. </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For more details on these rules please consult the Business Processing Rules document. You can find the rule reference and the link to the relevant section of the Business Processing Rules in the top right-hand corner of the slide for each use case. In addition, further illustrations of use cases can be </a:t>
            </a:r>
            <a:r>
              <a:rPr lang="en-US"/>
              <a:t>found in the appendix of the Business Processing Rules.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3503294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0E45F6-F3D2-4611-AF24-D075A715A4E3}" type="slidenum">
              <a:rPr lang="en-GB" smtClean="0"/>
              <a:t>38</a:t>
            </a:fld>
            <a:endParaRPr lang="en-GB"/>
          </a:p>
        </p:txBody>
      </p:sp>
    </p:spTree>
    <p:extLst>
      <p:ext uri="{BB962C8B-B14F-4D97-AF65-F5344CB8AC3E}">
        <p14:creationId xmlns:p14="http://schemas.microsoft.com/office/powerpoint/2010/main" val="384869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0E45F6-F3D2-4611-AF24-D075A715A4E3}" type="slidenum">
              <a:rPr lang="en-GB" smtClean="0"/>
              <a:t>4</a:t>
            </a:fld>
            <a:endParaRPr lang="en-GB"/>
          </a:p>
        </p:txBody>
      </p:sp>
    </p:spTree>
    <p:extLst>
      <p:ext uri="{BB962C8B-B14F-4D97-AF65-F5344CB8AC3E}">
        <p14:creationId xmlns:p14="http://schemas.microsoft.com/office/powerpoint/2010/main" val="236799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3144246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1425348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238027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712604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3691497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3446882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56622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401927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RMA is a mandatory prerequisite to exchange Live traffic with your counterparties.</a:t>
            </a:r>
            <a:r>
              <a:rPr kumimoji="0" lang="en-BE"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 </a:t>
            </a:r>
            <a:r>
              <a:rPr kumimoji="0" lang="en-US"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To ensure </a:t>
            </a:r>
            <a:r>
              <a:rPr kumimoji="0" lang="en-US" sz="1400" b="0" i="0" u="none" strike="sngStrike" kern="1200" cap="none" spc="0" normalizeH="0" baseline="0" noProof="0" dirty="0">
                <a:ln>
                  <a:noFill/>
                </a:ln>
                <a:solidFill>
                  <a:srgbClr val="7A6E67"/>
                </a:solidFill>
                <a:effectLst/>
                <a:uLnTx/>
                <a:uFillTx/>
                <a:latin typeface="Arial" panose="020B0604020202020204" pitchFamily="34" charset="0"/>
                <a:ea typeface="+mn-ea"/>
                <a:cs typeface="+mn-cs"/>
              </a:rPr>
              <a:t>a</a:t>
            </a:r>
            <a:r>
              <a:rPr kumimoji="0" lang="en-US"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 transparent adoption of ISO 20022 and to enable freedom in choice of channel, institutions will b</a:t>
            </a:r>
            <a:r>
              <a:rPr kumimoji="0" lang="en-BE"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e </a:t>
            </a:r>
            <a:r>
              <a:rPr kumimoji="0" lang="en-US"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required to keep RMA relationships </a:t>
            </a:r>
            <a:r>
              <a:rPr kumimoji="0" lang="en-US" sz="1400" b="0" i="0" u="none" strike="noStrike" kern="1200" cap="none" spc="0" normalizeH="0" baseline="0" noProof="0" dirty="0" err="1">
                <a:ln>
                  <a:noFill/>
                </a:ln>
                <a:solidFill>
                  <a:srgbClr val="7A6E67"/>
                </a:solidFill>
                <a:effectLst/>
                <a:uLnTx/>
                <a:uFillTx/>
                <a:latin typeface="Arial" panose="020B0604020202020204" pitchFamily="34" charset="0"/>
                <a:ea typeface="+mn-ea"/>
                <a:cs typeface="+mn-cs"/>
              </a:rPr>
              <a:t>synchronised</a:t>
            </a:r>
            <a:r>
              <a:rPr kumimoji="0" lang="en-US"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 across </a:t>
            </a:r>
            <a:r>
              <a:rPr kumimoji="0" lang="en-BE"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FIN and FINplus</a:t>
            </a:r>
            <a:r>
              <a:rPr kumimoji="0" lang="en-US"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 at all times. This is the main driver of the RMA Evolution project</a:t>
            </a:r>
            <a:r>
              <a:rPr kumimoji="0" lang="en-BE"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 which is based on </a:t>
            </a:r>
            <a:r>
              <a:rPr kumimoji="0" lang="en-GB"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following </a:t>
            </a:r>
            <a:r>
              <a:rPr kumimoji="0" lang="en-BE"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principles:</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BE"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Providing a </a:t>
            </a:r>
            <a:r>
              <a:rPr kumimoji="0" lang="en-US" sz="1400" b="0" i="0" u="none" strike="noStrike" kern="1200" cap="none" spc="0" normalizeH="0" baseline="0" noProof="0" dirty="0" err="1">
                <a:ln>
                  <a:noFill/>
                </a:ln>
                <a:solidFill>
                  <a:srgbClr val="7A6E67"/>
                </a:solidFill>
                <a:effectLst/>
                <a:uLnTx/>
                <a:uFillTx/>
                <a:latin typeface="Arial" panose="020B0604020202020204" pitchFamily="34" charset="0"/>
                <a:ea typeface="+mn-ea"/>
                <a:cs typeface="+mn-cs"/>
              </a:rPr>
              <a:t>synchronised</a:t>
            </a:r>
            <a:r>
              <a:rPr kumimoji="0" lang="en-BE"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 starting point for all, by bootstrapping FINplus RMA relationships based on the equivalent FIN ones.</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BE"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Ensure automatic </a:t>
            </a:r>
            <a:r>
              <a:rPr kumimoji="0" lang="en-US" sz="1400" b="0" i="0" u="none" strike="noStrike" kern="1200" cap="none" spc="0" normalizeH="0" baseline="0" noProof="0" dirty="0" err="1">
                <a:ln>
                  <a:noFill/>
                </a:ln>
                <a:solidFill>
                  <a:srgbClr val="7A6E67"/>
                </a:solidFill>
                <a:effectLst/>
                <a:uLnTx/>
                <a:uFillTx/>
                <a:latin typeface="Arial" panose="020B0604020202020204" pitchFamily="34" charset="0"/>
                <a:ea typeface="+mn-ea"/>
                <a:cs typeface="+mn-cs"/>
              </a:rPr>
              <a:t>synchronisation</a:t>
            </a:r>
            <a:r>
              <a:rPr kumimoji="0" lang="en-BE"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 by moving to a central management model using the new RMA Portal.</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The new messages introduced for November 2023 portfolio will be subject to RMA on </a:t>
            </a:r>
            <a:r>
              <a:rPr kumimoji="0" lang="en-GB" sz="1400" b="0" i="0" u="none" strike="noStrike" kern="1200" cap="none" spc="0" normalizeH="0" baseline="0" noProof="0" dirty="0" err="1">
                <a:ln>
                  <a:noFill/>
                </a:ln>
                <a:solidFill>
                  <a:srgbClr val="7A6E67"/>
                </a:solidFill>
                <a:effectLst/>
                <a:uLnTx/>
                <a:uFillTx/>
                <a:latin typeface="Arial" panose="020B0604020202020204" pitchFamily="34" charset="0"/>
                <a:ea typeface="+mn-ea"/>
                <a:cs typeface="+mn-cs"/>
              </a:rPr>
              <a:t>FINplus</a:t>
            </a:r>
            <a:r>
              <a:rPr kumimoji="0" lang="en-GB"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 As indicated on the slide, for the first 4 messages, </a:t>
            </a:r>
            <a:r>
              <a:rPr lang="en-GB" sz="1400" dirty="0"/>
              <a:t>Swift will perform a mandatory RMA bootstrap based on FIN equivalent RMAs. This is expected to happen in Q3 2023.</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4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400" dirty="0"/>
              <a:t>For the last 3 messages on the list – camt.052, camt.053 and camt.054, we will offer another opportunity for customers to opt in for the (optional) bootstrap </a:t>
            </a:r>
            <a:r>
              <a:rPr kumimoji="0" lang="en-BE"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through </a:t>
            </a:r>
            <a:r>
              <a:rPr kumimoji="0" lang="en-GB"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a</a:t>
            </a:r>
            <a:r>
              <a:rPr kumimoji="0" lang="en-BE"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 dedicated e-</a:t>
            </a:r>
            <a:r>
              <a:rPr kumimoji="0" lang="en-GB"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order </a:t>
            </a:r>
            <a:r>
              <a:rPr kumimoji="0" lang="en-BE"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form</a:t>
            </a:r>
            <a:r>
              <a:rPr kumimoji="0" lang="en-GB"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rPr>
              <a:t>. You would notice that these 3 messages have been implemented for March 2023 and some of you would have already completed bootstrap last year for these messages. This is a new opportunity for the </a:t>
            </a:r>
            <a:r>
              <a:rPr lang="en-GB" sz="1400" dirty="0">
                <a:effectLst/>
                <a:latin typeface="Calibri" panose="020F0502020204030204" pitchFamily="34" charset="0"/>
                <a:ea typeface="Arial" panose="020B0604020202020204" pitchFamily="34" charset="0"/>
              </a:rPr>
              <a:t>customers who did not do it last year and want to be part of the bootstrap of these messages this year. </a:t>
            </a:r>
            <a:r>
              <a:rPr lang="en-GB" sz="1400" dirty="0"/>
              <a:t>The E-order form for optional bootstrap is expected to be made available to the community in Q2 2023.</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400" dirty="0">
              <a:effectLst/>
              <a:latin typeface="Calibri" panose="020F0502020204030204" pitchFamily="34" charset="0"/>
              <a:ea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400" dirty="0"/>
              <a:t>For the rest of the new messages from November 2023, no RMA bootstrap is foreseen.</a:t>
            </a:r>
            <a:r>
              <a:rPr lang="en-US" sz="2000" dirty="0"/>
              <a:t> Customers will need to add them by themselves, either on the central RMA portal or local RMA depending on what they are using.</a:t>
            </a:r>
            <a:endParaRPr lang="en-US" sz="1400" dirty="0">
              <a:effectLst/>
              <a:latin typeface="Arial" panose="020B0604020202020204" pitchFamily="34" charset="0"/>
              <a:ea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1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BE" sz="1400" b="0" i="0" u="none" strike="noStrike" kern="1200" cap="none" spc="0" normalizeH="0" baseline="0" noProof="0" dirty="0">
              <a:ln>
                <a:noFill/>
              </a:ln>
              <a:solidFill>
                <a:srgbClr val="7A6E67"/>
              </a:solidFill>
              <a:effectLst/>
              <a:uLnTx/>
              <a:uFillTx/>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6</a:t>
            </a:fld>
            <a:endParaRPr lang="en-GB"/>
          </a:p>
        </p:txBody>
      </p:sp>
    </p:spTree>
    <p:extLst>
      <p:ext uri="{BB962C8B-B14F-4D97-AF65-F5344CB8AC3E}">
        <p14:creationId xmlns:p14="http://schemas.microsoft.com/office/powerpoint/2010/main" val="2971552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r>
              <a:rPr lang="en-GB"/>
              <a:t>This slide lists the exact steps to take for generating and importing your </a:t>
            </a:r>
            <a:r>
              <a:rPr lang="en-GB" err="1"/>
              <a:t>FINplus</a:t>
            </a:r>
            <a:r>
              <a:rPr lang="en-GB"/>
              <a:t> RMA distribution file.</a:t>
            </a:r>
          </a:p>
          <a:p>
            <a:endParaRPr lang="en-GB"/>
          </a:p>
          <a:p>
            <a:r>
              <a:rPr lang="en-GB" b="1"/>
              <a:t>&lt;How do you want to cover this slide? Rapid list of steps or explain one by one?&gt;</a:t>
            </a:r>
          </a:p>
          <a:p>
            <a:endParaRPr lang="en-GB"/>
          </a:p>
          <a:p>
            <a:r>
              <a:rPr lang="en-GB"/>
              <a:t>For each, we have included a direct link to the exact supporting section in the documentation available on the Knowledge Centre. If you need further information, check the resources available on the RMA Support page on </a:t>
            </a:r>
            <a:r>
              <a:rPr lang="en-GB" err="1"/>
              <a:t>mySWIFT</a:t>
            </a:r>
            <a:r>
              <a:rPr lang="en-GB"/>
              <a:t>: the link is in the upper right corner of the slide.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1550085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0E45F6-F3D2-4611-AF24-D075A715A4E3}" type="slidenum">
              <a:rPr lang="en-GB" smtClean="0"/>
              <a:t>9</a:t>
            </a:fld>
            <a:endParaRPr lang="en-GB"/>
          </a:p>
        </p:txBody>
      </p:sp>
    </p:spTree>
    <p:extLst>
      <p:ext uri="{BB962C8B-B14F-4D97-AF65-F5344CB8AC3E}">
        <p14:creationId xmlns:p14="http://schemas.microsoft.com/office/powerpoint/2010/main" val="252851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pPr algn="l">
              <a:lnSpc>
                <a:spcPct val="98000"/>
              </a:lnSpc>
            </a:pPr>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12</a:t>
            </a:fld>
            <a:endParaRPr lang="en-GB"/>
          </a:p>
        </p:txBody>
      </p:sp>
    </p:spTree>
    <p:extLst>
      <p:ext uri="{BB962C8B-B14F-4D97-AF65-F5344CB8AC3E}">
        <p14:creationId xmlns:p14="http://schemas.microsoft.com/office/powerpoint/2010/main" val="406867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0E131-DBB5-406C-932E-F46DF52B90D4}" type="slidenum">
              <a:rPr lang="en-GB" smtClean="0"/>
              <a:pPr/>
              <a:t>13</a:t>
            </a:fld>
            <a:endParaRPr lang="en-GB"/>
          </a:p>
        </p:txBody>
      </p:sp>
    </p:spTree>
    <p:extLst>
      <p:ext uri="{BB962C8B-B14F-4D97-AF65-F5344CB8AC3E}">
        <p14:creationId xmlns:p14="http://schemas.microsoft.com/office/powerpoint/2010/main" val="176210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9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9.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20.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20.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0.png"/><Relationship Id="rId1" Type="http://schemas.openxmlformats.org/officeDocument/2006/relationships/slideMaster" Target="../slideMasters/slideMaster2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40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1.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0.png"/><Relationship Id="rId1" Type="http://schemas.openxmlformats.org/officeDocument/2006/relationships/slideMaster" Target="../slideMasters/slideMaster22.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Layouts/_rels/slideLayout46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6.xml"/><Relationship Id="rId4" Type="http://schemas.openxmlformats.org/officeDocument/2006/relationships/image" Target="../media/image4.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3266560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47538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a:solidFill>
                  <a:schemeClr val="bg1"/>
                </a:solidFill>
              </a:rPr>
              <a:t>www.swift.com</a:t>
            </a:r>
            <a:endParaRPr lang="en-GB" sz="105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5901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rgbClr val="343C3F"/>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rgbClr val="A7F2EB"/>
                </a:solidFill>
              </a:rPr>
              <a:t>www.swift.com</a:t>
            </a:r>
            <a:endParaRPr lang="en-GB" sz="1050" dirty="0">
              <a:solidFill>
                <a:srgbClr val="A7F2EB"/>
              </a:solidFill>
            </a:endParaRPr>
          </a:p>
        </p:txBody>
      </p:sp>
      <p:grpSp>
        <p:nvGrpSpPr>
          <p:cNvPr id="14" name="Group 13"/>
          <p:cNvGrpSpPr/>
          <p:nvPr userDrawn="1"/>
        </p:nvGrpSpPr>
        <p:grpSpPr>
          <a:xfrm>
            <a:off x="4774949" y="2317121"/>
            <a:ext cx="1251449" cy="1253662"/>
            <a:chOff x="1230313" y="1433513"/>
            <a:chExt cx="898525" cy="900113"/>
          </a:xfrm>
          <a:solidFill>
            <a:srgbClr val="A7F2EB"/>
          </a:solidFill>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1162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Divider or highlight slide peppermint">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A7F2EB"/>
          </a:solidFill>
          <a:ln w="9525"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bodyPr>
          <a:lstStyle/>
          <a:p>
            <a:pPr marL="0" marR="0" indent="0" algn="l" defTabSz="914160" rtl="0" eaLnBrk="0" fontAlgn="base" latinLnBrk="0" hangingPunct="0">
              <a:lnSpc>
                <a:spcPct val="100000"/>
              </a:lnSpc>
              <a:spcBef>
                <a:spcPct val="0"/>
              </a:spcBef>
              <a:spcAft>
                <a:spcPct val="0"/>
              </a:spcAft>
              <a:buClrTx/>
              <a:buSzTx/>
              <a:buFontTx/>
              <a:buNone/>
              <a:tabLst/>
            </a:pPr>
            <a:endParaRPr kumimoji="0" lang="en-GB" sz="2399"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rgbClr val="343C3F"/>
                </a:solidFill>
              </a:defRPr>
            </a:lvl1pPr>
          </a:lstStyle>
          <a:p>
            <a:fld id="{F17889F7-7963-4A16-ADF8-FEE4D97DC541}" type="slidenum">
              <a:rPr lang="en-GB" smtClean="0"/>
              <a:pPr/>
              <a:t>‹#›</a:t>
            </a:fld>
            <a:endParaRPr lang="en-GB"/>
          </a:p>
        </p:txBody>
      </p:sp>
      <p:grpSp>
        <p:nvGrpSpPr>
          <p:cNvPr id="15" name="Group 14"/>
          <p:cNvGrpSpPr/>
          <p:nvPr userDrawn="1"/>
        </p:nvGrpSpPr>
        <p:grpSpPr>
          <a:xfrm>
            <a:off x="286419" y="5558756"/>
            <a:ext cx="288363" cy="288873"/>
            <a:chOff x="1230313" y="1433513"/>
            <a:chExt cx="898525" cy="900113"/>
          </a:xfrm>
          <a:solidFill>
            <a:srgbClr val="343C3F"/>
          </a:solidFill>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solidFill>
                  <a:srgbClr val="343C3F"/>
                </a:solidFill>
              </a:endParaRPr>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solidFill>
                  <a:srgbClr val="343C3F"/>
                </a:solidFill>
              </a:endParaRPr>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solidFill>
                  <a:srgbClr val="343C3F"/>
                </a:solidFill>
              </a:endParaRPr>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solidFill>
                  <a:srgbClr val="343C3F"/>
                </a:solidFill>
              </a:endParaRPr>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solidFill>
                  <a:srgbClr val="343C3F"/>
                </a:solidFill>
              </a:endParaRPr>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solidFill>
                  <a:srgbClr val="343C3F"/>
                </a:solidFill>
              </a:endParaRPr>
            </a:p>
          </p:txBody>
        </p:sp>
      </p:grpSp>
      <p:sp>
        <p:nvSpPr>
          <p:cNvPr id="14" name="Text Placeholder 2"/>
          <p:cNvSpPr>
            <a:spLocks noGrp="1"/>
          </p:cNvSpPr>
          <p:nvPr>
            <p:ph type="body" sz="quarter" idx="12" hasCustomPrompt="1"/>
          </p:nvPr>
        </p:nvSpPr>
        <p:spPr>
          <a:xfrm>
            <a:off x="283745" y="301626"/>
            <a:ext cx="10230268" cy="4897090"/>
          </a:xfrm>
        </p:spPr>
        <p:txBody>
          <a:bodyPr/>
          <a:lstStyle>
            <a:lvl1pPr marL="571351" indent="-571351">
              <a:buFont typeface="Arial" panose="020B0604020202020204" pitchFamily="34" charset="0"/>
              <a:buChar char="−"/>
              <a:defRPr sz="3599">
                <a:solidFill>
                  <a:srgbClr val="343C3F"/>
                </a:solidFill>
              </a:defRPr>
            </a:lvl1pPr>
            <a:lvl2pPr>
              <a:defRPr sz="2799">
                <a:solidFill>
                  <a:srgbClr val="343C3F"/>
                </a:solidFill>
              </a:defRPr>
            </a:lvl2pPr>
            <a:lvl3pPr marL="985549" indent="-457080">
              <a:buFont typeface="Arial" panose="020B0604020202020204" pitchFamily="34" charset="0"/>
              <a:buChar char="−"/>
              <a:defRPr sz="2799">
                <a:solidFill>
                  <a:srgbClr val="343C3F"/>
                </a:solidFill>
              </a:defRPr>
            </a:lvl3pPr>
            <a:lvl4pPr>
              <a:defRPr sz="2799">
                <a:solidFill>
                  <a:srgbClr val="343C3F"/>
                </a:solidFill>
              </a:defRPr>
            </a:lvl4pPr>
            <a:lvl5pPr>
              <a:defRPr sz="2399">
                <a:solidFill>
                  <a:srgbClr val="343C3F"/>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Footer Placeholder 3"/>
          <p:cNvSpPr>
            <a:spLocks noGrp="1"/>
          </p:cNvSpPr>
          <p:nvPr>
            <p:ph type="ftr" sz="quarter" idx="10"/>
          </p:nvPr>
        </p:nvSpPr>
        <p:spPr>
          <a:xfrm>
            <a:off x="658293" y="5592196"/>
            <a:ext cx="8918847" cy="228600"/>
          </a:xfrm>
        </p:spPr>
        <p:txBody>
          <a:bodyPr/>
          <a:lstStyle>
            <a:lvl1pPr>
              <a:defRPr>
                <a:solidFill>
                  <a:srgbClr val="343C3F"/>
                </a:solidFill>
              </a:defRPr>
            </a:lvl1pPr>
          </a:lstStyle>
          <a:p>
            <a:r>
              <a:rPr lang="en-US"/>
              <a:t>Global webinar for third-party providers</a:t>
            </a:r>
            <a:endParaRPr lang="en-GB"/>
          </a:p>
        </p:txBody>
      </p:sp>
    </p:spTree>
    <p:extLst>
      <p:ext uri="{BB962C8B-B14F-4D97-AF65-F5344CB8AC3E}">
        <p14:creationId xmlns:p14="http://schemas.microsoft.com/office/powerpoint/2010/main" val="36685824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Title and 3 columns">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Text Placeholder 2"/>
          <p:cNvSpPr>
            <a:spLocks noGrp="1"/>
          </p:cNvSpPr>
          <p:nvPr>
            <p:ph type="body" idx="12" hasCustomPrompt="1"/>
          </p:nvPr>
        </p:nvSpPr>
        <p:spPr>
          <a:xfrm>
            <a:off x="284173" y="1022255"/>
            <a:ext cx="3097113" cy="4032448"/>
          </a:xfrm>
          <a:prstGeom prst="rect">
            <a:avLst/>
          </a:prstGeom>
        </p:spPr>
        <p:txBody>
          <a:bodyPr anchor="t" anchorCtr="0"/>
          <a:lstStyle>
            <a:lvl1pPr marL="0" indent="0">
              <a:buFont typeface="Arial" panose="020B0604020202020204" pitchFamily="34" charset="0"/>
              <a:buNone/>
              <a:defRPr sz="1400" b="0" baseline="0"/>
            </a:lvl1pPr>
            <a:lvl2pPr marL="742197" indent="-285461">
              <a:buFont typeface="Arial" panose="020B0604020202020204" pitchFamily="34" charset="0"/>
              <a:buChar char="•"/>
              <a:defRPr sz="1400"/>
            </a:lvl2pPr>
            <a:lvl3pPr marL="1198937" indent="-285461">
              <a:buFont typeface="Courier New" panose="02070309020205020404" pitchFamily="49" charset="0"/>
              <a:buChar char="o"/>
              <a:defRPr sz="1400" baseline="0"/>
            </a:lvl3pPr>
            <a:lvl4pPr marL="1370214" indent="0">
              <a:buFont typeface="+mj-lt"/>
              <a:buNone/>
              <a:defRPr sz="1400"/>
            </a:lvl4pPr>
            <a:lvl5pPr marL="1826952" indent="0">
              <a:buFont typeface="Wingdings" panose="05000000000000000000" pitchFamily="2" charset="2"/>
              <a:buNone/>
              <a:defRPr sz="1400"/>
            </a:lvl5pPr>
            <a:lvl6pPr marL="2283690" indent="0">
              <a:buNone/>
              <a:defRPr sz="1400"/>
            </a:lvl6pPr>
            <a:lvl7pPr marL="2740427" indent="0">
              <a:buNone/>
              <a:defRPr sz="1400"/>
            </a:lvl7pPr>
            <a:lvl8pPr marL="3197164" indent="0">
              <a:buNone/>
              <a:defRPr sz="1400"/>
            </a:lvl8pPr>
            <a:lvl9pPr marL="3653901" indent="0">
              <a:buNone/>
              <a:defRPr sz="1400"/>
            </a:lvl9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8" name="Text Placeholder 2"/>
          <p:cNvSpPr>
            <a:spLocks noGrp="1"/>
          </p:cNvSpPr>
          <p:nvPr>
            <p:ph type="body" idx="13" hasCustomPrompt="1"/>
          </p:nvPr>
        </p:nvSpPr>
        <p:spPr>
          <a:xfrm>
            <a:off x="3816504" y="1022255"/>
            <a:ext cx="3097113" cy="4032448"/>
          </a:xfrm>
          <a:prstGeom prst="rect">
            <a:avLst/>
          </a:prstGeom>
        </p:spPr>
        <p:txBody>
          <a:bodyPr anchor="t" anchorCtr="0"/>
          <a:lstStyle>
            <a:lvl1pPr marL="0" indent="0">
              <a:buFont typeface="Arial" panose="020B0604020202020204" pitchFamily="34" charset="0"/>
              <a:buNone/>
              <a:defRPr sz="1400" b="0" baseline="0"/>
            </a:lvl1pPr>
            <a:lvl2pPr marL="742197" indent="-285461">
              <a:buFont typeface="Arial" panose="020B0604020202020204" pitchFamily="34" charset="0"/>
              <a:buChar char="•"/>
              <a:defRPr sz="1400"/>
            </a:lvl2pPr>
            <a:lvl3pPr marL="1198937" indent="-285461">
              <a:buFont typeface="Courier New" panose="02070309020205020404" pitchFamily="49" charset="0"/>
              <a:buChar char="o"/>
              <a:defRPr sz="1400" baseline="0"/>
            </a:lvl3pPr>
            <a:lvl4pPr marL="1370214" indent="0">
              <a:buFont typeface="+mj-lt"/>
              <a:buNone/>
              <a:defRPr sz="1400"/>
            </a:lvl4pPr>
            <a:lvl5pPr marL="1826952" indent="0">
              <a:buFont typeface="Wingdings" panose="05000000000000000000" pitchFamily="2" charset="2"/>
              <a:buNone/>
              <a:defRPr sz="1400"/>
            </a:lvl5pPr>
            <a:lvl6pPr marL="2283690" indent="0">
              <a:buNone/>
              <a:defRPr sz="1400"/>
            </a:lvl6pPr>
            <a:lvl7pPr marL="2740427" indent="0">
              <a:buNone/>
              <a:defRPr sz="1400"/>
            </a:lvl7pPr>
            <a:lvl8pPr marL="3197164" indent="0">
              <a:buNone/>
              <a:defRPr sz="1400"/>
            </a:lvl8pPr>
            <a:lvl9pPr marL="3653901" indent="0">
              <a:buNone/>
              <a:defRPr sz="1400"/>
            </a:lvl9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9" name="Text Placeholder 2"/>
          <p:cNvSpPr>
            <a:spLocks noGrp="1"/>
          </p:cNvSpPr>
          <p:nvPr>
            <p:ph type="body" idx="14" hasCustomPrompt="1"/>
          </p:nvPr>
        </p:nvSpPr>
        <p:spPr>
          <a:xfrm>
            <a:off x="7399791" y="1022255"/>
            <a:ext cx="3096344" cy="4032448"/>
          </a:xfrm>
          <a:prstGeom prst="rect">
            <a:avLst/>
          </a:prstGeom>
        </p:spPr>
        <p:txBody>
          <a:bodyPr anchor="t" anchorCtr="0"/>
          <a:lstStyle>
            <a:lvl1pPr marL="0" indent="0">
              <a:buFont typeface="Arial" panose="020B0604020202020204" pitchFamily="34" charset="0"/>
              <a:buNone/>
              <a:defRPr sz="1400" b="0" baseline="0"/>
            </a:lvl1pPr>
            <a:lvl2pPr marL="742197" indent="-285461">
              <a:buFont typeface="Arial" panose="020B0604020202020204" pitchFamily="34" charset="0"/>
              <a:buChar char="•"/>
              <a:defRPr sz="1400"/>
            </a:lvl2pPr>
            <a:lvl3pPr marL="1198937" indent="-285461">
              <a:buFont typeface="Courier New" panose="02070309020205020404" pitchFamily="49" charset="0"/>
              <a:buChar char="o"/>
              <a:defRPr sz="1400" baseline="0"/>
            </a:lvl3pPr>
            <a:lvl4pPr marL="1370214" indent="0">
              <a:buFont typeface="+mj-lt"/>
              <a:buNone/>
              <a:defRPr sz="1400"/>
            </a:lvl4pPr>
            <a:lvl5pPr marL="1826952" indent="0">
              <a:buFont typeface="Wingdings" panose="05000000000000000000" pitchFamily="2" charset="2"/>
              <a:buNone/>
              <a:defRPr sz="1400"/>
            </a:lvl5pPr>
            <a:lvl6pPr marL="2283690" indent="0">
              <a:buNone/>
              <a:defRPr sz="1400"/>
            </a:lvl6pPr>
            <a:lvl7pPr marL="2740427" indent="0">
              <a:buNone/>
              <a:defRPr sz="1400"/>
            </a:lvl7pPr>
            <a:lvl8pPr marL="3197164" indent="0">
              <a:buNone/>
              <a:defRPr sz="1400"/>
            </a:lvl8pPr>
            <a:lvl9pPr marL="3653901" indent="0">
              <a:buNone/>
              <a:defRPr sz="1400"/>
            </a:lvl9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18" tIns="53959" rIns="107918" bIns="53959"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Tree>
    <p:extLst>
      <p:ext uri="{BB962C8B-B14F-4D97-AF65-F5344CB8AC3E}">
        <p14:creationId xmlns:p14="http://schemas.microsoft.com/office/powerpoint/2010/main" val="2325016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a:t>Keep your title short </a:t>
            </a:r>
            <a:br>
              <a:rPr lang="en-US"/>
            </a:br>
            <a:r>
              <a:rPr lang="en-US"/>
              <a:t>and concise,</a:t>
            </a:r>
            <a:br>
              <a:rPr lang="en-US"/>
            </a:br>
            <a:r>
              <a:rPr lang="en-US"/>
              <a:t>maximum 3 lines</a:t>
            </a:r>
            <a:endParaRPr lang="en-GB"/>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 Month (written), Year</a:t>
            </a:r>
            <a:endParaRPr lang="en-GB"/>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a:t>
            </a:r>
            <a:endParaRPr lang="en-GB"/>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656349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a:t>This slide can help you create an at a glance slide that can be a summary of your complete presentation. It is equivalent to the table of contents. Make sure you stay clear and short and use from 2 to 7 points.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0003138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6204461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5204052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45348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a:t>Your title – keep it short, size can vary between 14pt and 24pt</a:t>
            </a:r>
            <a:endParaRPr lang="en-GB" kern="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err="1"/>
              <a:t>standardised</a:t>
            </a:r>
            <a:r>
              <a:rPr lang="en-US"/>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5054817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a:t>Isaac Asimov</a:t>
            </a:r>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8598171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247874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3902998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3841755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29072683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16266059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75536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a:solidFill>
                  <a:schemeClr val="bg1"/>
                </a:solidFill>
              </a:rPr>
              <a:t>www.swift.com</a:t>
            </a:r>
            <a:endParaRPr lang="en-GB" sz="105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595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a:t>Keep your title short </a:t>
            </a:r>
            <a:br>
              <a:rPr lang="en-US"/>
            </a:br>
            <a:r>
              <a:rPr lang="en-US"/>
              <a:t>and concise,</a:t>
            </a:r>
            <a:br>
              <a:rPr lang="en-US"/>
            </a:br>
            <a:r>
              <a:rPr lang="en-US"/>
              <a:t>maximum 3 lines</a:t>
            </a:r>
            <a:endParaRPr lang="en-GB"/>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 Month (written), Year</a:t>
            </a:r>
            <a:endParaRPr lang="en-GB"/>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a:t>
            </a:r>
            <a:endParaRPr lang="en-GB"/>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09316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9450281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a:t>This slide can help you create an at a glance slide that can be a summary of your complete presentation. It is equivalent to the table of contents. Make sure you stay clear and short and use from 2 to 7 points.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8765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4483724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819318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5147231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a:t>Your title – keep it short, size can vary between 14pt and 24pt</a:t>
            </a:r>
            <a:endParaRPr lang="en-GB" kern="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err="1"/>
              <a:t>standardised</a:t>
            </a:r>
            <a:r>
              <a:rPr lang="en-US"/>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6141720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a:t>Isaac Asimov</a:t>
            </a:r>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6991818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1606293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43027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3275293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4102508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95924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86118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82C8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23874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F28CA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83037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65C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4749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a:solidFill>
                  <a:schemeClr val="bg1"/>
                </a:solidFill>
              </a:rPr>
              <a:t>www.swift.com</a:t>
            </a:r>
            <a:endParaRPr lang="en-GB" sz="105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3448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itle and content zone">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a:xfrm>
            <a:off x="658292" y="5592196"/>
            <a:ext cx="5678487" cy="228600"/>
          </a:xfrm>
        </p:spPr>
        <p:txBody>
          <a:bodyPr/>
          <a:lstStyle/>
          <a:p>
            <a:pPr defTabSz="810067" eaLnBrk="1" fontAlgn="auto" hangingPunct="1">
              <a:spcBef>
                <a:spcPts val="0"/>
              </a:spcBef>
              <a:spcAft>
                <a:spcPts val="0"/>
              </a:spcAft>
            </a:pPr>
            <a:r>
              <a:rPr lang="en-US">
                <a:solidFill>
                  <a:srgbClr val="766C62"/>
                </a:solidFill>
                <a:latin typeface="Arial"/>
              </a:rPr>
              <a:t>Global webinar for third-party providers</a:t>
            </a:r>
            <a:endParaRPr lang="en-GB">
              <a:solidFill>
                <a:srgbClr val="766C62"/>
              </a:solidFill>
              <a:latin typeface="Arial"/>
            </a:endParaRPr>
          </a:p>
        </p:txBody>
      </p:sp>
      <p:sp>
        <p:nvSpPr>
          <p:cNvPr id="11" name="Slide Number Placeholder 4"/>
          <p:cNvSpPr>
            <a:spLocks noGrp="1"/>
          </p:cNvSpPr>
          <p:nvPr>
            <p:ph type="sldNum" sz="quarter" idx="11"/>
          </p:nvPr>
        </p:nvSpPr>
        <p:spPr>
          <a:xfrm>
            <a:off x="9823251" y="5592196"/>
            <a:ext cx="762000" cy="228600"/>
          </a:xfrm>
        </p:spPr>
        <p:txBody>
          <a:bodyPr/>
          <a:lstStyle>
            <a:lvl1pPr algn="r">
              <a:defRPr/>
            </a:lvl1pPr>
          </a:lstStyle>
          <a:p>
            <a:pPr defTabSz="810067" eaLnBrk="1" fontAlgn="auto" hangingPunct="1">
              <a:spcBef>
                <a:spcPts val="0"/>
              </a:spcBef>
              <a:spcAft>
                <a:spcPts val="0"/>
              </a:spcAft>
            </a:pPr>
            <a:fld id="{F17889F7-7963-4A16-ADF8-FEE4D97DC541}" type="slidenum">
              <a:rPr lang="en-GB" smtClean="0">
                <a:solidFill>
                  <a:srgbClr val="766C62"/>
                </a:solidFill>
                <a:latin typeface="Arial"/>
              </a:rPr>
              <a:pPr defTabSz="810067" eaLnBrk="1" fontAlgn="auto" hangingPunct="1">
                <a:spcBef>
                  <a:spcPts val="0"/>
                </a:spcBef>
                <a:spcAft>
                  <a:spcPts val="0"/>
                </a:spcAft>
              </a:pPr>
              <a:t>‹#›</a:t>
            </a:fld>
            <a:endParaRPr lang="en-GB">
              <a:solidFill>
                <a:srgbClr val="766C62"/>
              </a:solidFill>
              <a:latin typeface="Arial"/>
            </a:endParaRPr>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3"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Tree>
    <p:extLst>
      <p:ext uri="{BB962C8B-B14F-4D97-AF65-F5344CB8AC3E}">
        <p14:creationId xmlns:p14="http://schemas.microsoft.com/office/powerpoint/2010/main" val="318687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_Title and content zone">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a:xfrm>
            <a:off x="658292" y="5592196"/>
            <a:ext cx="5678487" cy="228600"/>
          </a:xfrm>
        </p:spPr>
        <p:txBody>
          <a:bodyPr/>
          <a:lstStyle/>
          <a:p>
            <a:r>
              <a:rPr lang="en-US"/>
              <a:t>Global webinar for third-party providers</a:t>
            </a:r>
            <a:endParaRPr lang="en-GB"/>
          </a:p>
        </p:txBody>
      </p:sp>
      <p:sp>
        <p:nvSpPr>
          <p:cNvPr id="11"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3"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Tree>
    <p:extLst>
      <p:ext uri="{BB962C8B-B14F-4D97-AF65-F5344CB8AC3E}">
        <p14:creationId xmlns:p14="http://schemas.microsoft.com/office/powerpoint/2010/main" val="146390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25" tIns="53962" rIns="107925" bIns="53962" numCol="1" rtlCol="0" anchor="t" anchorCtr="0" compatLnSpc="1">
            <a:prstTxWarp prst="textNoShape">
              <a:avLst/>
            </a:prstTxWarp>
          </a:bodyPr>
          <a:lstStyle/>
          <a:p>
            <a:pPr defTabSz="1079110"/>
            <a:endParaRPr lang="en-GB" sz="1798" dirty="0"/>
          </a:p>
        </p:txBody>
      </p:sp>
      <p:sp>
        <p:nvSpPr>
          <p:cNvPr id="26" name="Title"/>
          <p:cNvSpPr>
            <a:spLocks noGrp="1" noChangeArrowheads="1"/>
          </p:cNvSpPr>
          <p:nvPr>
            <p:ph type="ctrTitle" hasCustomPrompt="1"/>
          </p:nvPr>
        </p:nvSpPr>
        <p:spPr>
          <a:xfrm>
            <a:off x="2598934" y="1484271"/>
            <a:ext cx="7053033" cy="2274284"/>
          </a:xfrm>
        </p:spPr>
        <p:txBody>
          <a:bodyPr/>
          <a:lstStyle>
            <a:lvl1pPr>
              <a:defRPr sz="3998"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5" y="4898443"/>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3"/>
            <a:ext cx="7059050" cy="622059"/>
          </a:xfrm>
        </p:spPr>
        <p:txBody>
          <a:bodyPr/>
          <a:lstStyle>
            <a:lvl1pPr>
              <a:defRPr sz="1798"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5"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grpSp>
    </p:spTree>
    <p:extLst>
      <p:ext uri="{BB962C8B-B14F-4D97-AF65-F5344CB8AC3E}">
        <p14:creationId xmlns:p14="http://schemas.microsoft.com/office/powerpoint/2010/main" val="32793340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3" name="Text Placeholder 2"/>
          <p:cNvSpPr>
            <a:spLocks noGrp="1"/>
          </p:cNvSpPr>
          <p:nvPr>
            <p:ph type="body" sz="quarter" idx="13" hasCustomPrompt="1"/>
          </p:nvPr>
        </p:nvSpPr>
        <p:spPr>
          <a:xfrm>
            <a:off x="287340" y="301625"/>
            <a:ext cx="8066087" cy="4681538"/>
          </a:xfrm>
        </p:spPr>
        <p:txBody>
          <a:bodyPr/>
          <a:lstStyle>
            <a:lvl1pPr marL="342721" indent="-342721">
              <a:buFont typeface="Arial" panose="020B0604020202020204" pitchFamily="34" charset="0"/>
              <a:buChar char="−"/>
              <a:defRPr sz="1999"/>
            </a:lvl1pPr>
            <a:lvl2pPr>
              <a:defRPr sz="1600" baseline="0"/>
            </a:lvl2pPr>
            <a:lvl3pPr marL="528330"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345165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660175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6981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653393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7"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5026568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798"/>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40" y="1022251"/>
            <a:ext cx="8641729" cy="4176464"/>
          </a:xfrm>
        </p:spPr>
        <p:txBody>
          <a:bodyPr/>
          <a:lstStyle>
            <a:lvl1pPr>
              <a:defRPr sz="3198"/>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8462393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5" name="Text Placeholder 4"/>
          <p:cNvSpPr>
            <a:spLocks noGrp="1"/>
          </p:cNvSpPr>
          <p:nvPr>
            <p:ph type="body" sz="quarter" idx="12" hasCustomPrompt="1"/>
          </p:nvPr>
        </p:nvSpPr>
        <p:spPr>
          <a:xfrm>
            <a:off x="658292" y="517525"/>
            <a:ext cx="8064500" cy="3961110"/>
          </a:xfrm>
        </p:spPr>
        <p:txBody>
          <a:bodyPr/>
          <a:lstStyle>
            <a:lvl1pPr>
              <a:defRPr sz="3598" b="0">
                <a:latin typeface="+mj-lt"/>
              </a:defRPr>
            </a:lvl1pPr>
            <a:lvl2pPr>
              <a:defRPr sz="3998" b="1"/>
            </a:lvl2pPr>
            <a:lvl3pPr>
              <a:defRPr sz="3998" b="1"/>
            </a:lvl3pPr>
            <a:lvl4pPr>
              <a:defRPr sz="3998" b="1"/>
            </a:lvl4pPr>
            <a:lvl5pPr>
              <a:defRPr sz="3598"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4" y="4622800"/>
            <a:ext cx="8066088" cy="503238"/>
          </a:xfrm>
        </p:spPr>
        <p:txBody>
          <a:bodyPr/>
          <a:lstStyle>
            <a:lvl1pPr marL="285600" indent="-28560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644506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40" y="1022350"/>
            <a:ext cx="4105275" cy="4032250"/>
          </a:xfrm>
        </p:spPr>
        <p:txBody>
          <a:bodyPr/>
          <a:lstStyle>
            <a:lvl1pPr>
              <a:defRPr sz="1400" b="1"/>
            </a:lvl1pPr>
            <a:lvl2pPr>
              <a:defRPr b="0"/>
            </a:lvl2pPr>
            <a:lvl3pPr marL="743784" indent="-215454">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3800792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40" y="1022350"/>
            <a:ext cx="3097113"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501" y="1022251"/>
            <a:ext cx="3097113"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91" y="1022251"/>
            <a:ext cx="3097113"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6972008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6861154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8" name="Group 7"/>
          <p:cNvGrpSpPr/>
          <p:nvPr userDrawn="1"/>
        </p:nvGrpSpPr>
        <p:grpSpPr>
          <a:xfrm>
            <a:off x="286420" y="5558757"/>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grpSp>
      <p:sp>
        <p:nvSpPr>
          <p:cNvPr id="3" name="Text Placeholder 2"/>
          <p:cNvSpPr>
            <a:spLocks noGrp="1"/>
          </p:cNvSpPr>
          <p:nvPr>
            <p:ph type="body" sz="quarter" idx="12" hasCustomPrompt="1"/>
          </p:nvPr>
        </p:nvSpPr>
        <p:spPr>
          <a:xfrm>
            <a:off x="283745" y="301627"/>
            <a:ext cx="10230268" cy="4897090"/>
          </a:xfrm>
        </p:spPr>
        <p:txBody>
          <a:bodyPr/>
          <a:lstStyle>
            <a:lvl1pPr marL="571202" indent="-571202">
              <a:buFont typeface="Arial" panose="020B0604020202020204" pitchFamily="34" charset="0"/>
              <a:buChar char="−"/>
              <a:defRPr sz="3598">
                <a:solidFill>
                  <a:schemeClr val="bg1"/>
                </a:solidFill>
              </a:defRPr>
            </a:lvl1pPr>
            <a:lvl2pPr>
              <a:defRPr sz="2799">
                <a:solidFill>
                  <a:schemeClr val="bg1"/>
                </a:solidFill>
              </a:defRPr>
            </a:lvl2pPr>
            <a:lvl3pPr marL="985291" indent="-456961">
              <a:buFont typeface="Arial" panose="020B0604020202020204" pitchFamily="34" charset="0"/>
              <a:buChar char="−"/>
              <a:defRPr sz="2799">
                <a:solidFill>
                  <a:schemeClr val="bg1"/>
                </a:solidFill>
              </a:defRPr>
            </a:lvl3pPr>
            <a:lvl4pPr>
              <a:defRPr sz="2799">
                <a:solidFill>
                  <a:schemeClr val="bg1"/>
                </a:solidFill>
              </a:defRPr>
            </a:lvl4pPr>
            <a:lvl5pPr>
              <a:defRPr sz="2398">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4"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592629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3921" rtl="0" eaLnBrk="0" fontAlgn="base" latinLnBrk="0" hangingPunct="0">
              <a:lnSpc>
                <a:spcPct val="100000"/>
              </a:lnSpc>
              <a:spcBef>
                <a:spcPct val="0"/>
              </a:spcBef>
              <a:spcAft>
                <a:spcPct val="0"/>
              </a:spcAft>
              <a:buClrTx/>
              <a:buSzTx/>
              <a:buFontTx/>
              <a:buNone/>
              <a:tabLst/>
            </a:pPr>
            <a:endParaRPr kumimoji="0" lang="en-GB" sz="2398" b="0" i="0" u="none" strike="noStrike" cap="none" normalizeH="0" baseline="0" dirty="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15" name="Group 14"/>
          <p:cNvGrpSpPr/>
          <p:nvPr userDrawn="1"/>
        </p:nvGrpSpPr>
        <p:grpSpPr>
          <a:xfrm>
            <a:off x="286420" y="5558757"/>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grpSp>
      <p:sp>
        <p:nvSpPr>
          <p:cNvPr id="14" name="Text Placeholder 2"/>
          <p:cNvSpPr>
            <a:spLocks noGrp="1"/>
          </p:cNvSpPr>
          <p:nvPr>
            <p:ph type="body" sz="quarter" idx="12" hasCustomPrompt="1"/>
          </p:nvPr>
        </p:nvSpPr>
        <p:spPr>
          <a:xfrm>
            <a:off x="283745" y="301627"/>
            <a:ext cx="10230268" cy="4897090"/>
          </a:xfrm>
        </p:spPr>
        <p:txBody>
          <a:bodyPr/>
          <a:lstStyle>
            <a:lvl1pPr marL="571202" indent="-571202">
              <a:buFont typeface="Arial" panose="020B0604020202020204" pitchFamily="34" charset="0"/>
              <a:buChar char="−"/>
              <a:defRPr sz="3598">
                <a:solidFill>
                  <a:schemeClr val="bg1"/>
                </a:solidFill>
              </a:defRPr>
            </a:lvl1pPr>
            <a:lvl2pPr>
              <a:defRPr sz="2799">
                <a:solidFill>
                  <a:schemeClr val="bg1"/>
                </a:solidFill>
              </a:defRPr>
            </a:lvl2pPr>
            <a:lvl3pPr marL="985291" indent="-456961">
              <a:buFont typeface="Arial" panose="020B0604020202020204" pitchFamily="34" charset="0"/>
              <a:buChar char="−"/>
              <a:defRPr sz="2799">
                <a:solidFill>
                  <a:schemeClr val="bg1"/>
                </a:solidFill>
              </a:defRPr>
            </a:lvl3pPr>
            <a:lvl4pPr>
              <a:defRPr sz="2799">
                <a:solidFill>
                  <a:schemeClr val="bg1"/>
                </a:solidFill>
              </a:defRPr>
            </a:lvl4pPr>
            <a:lvl5pPr>
              <a:defRPr sz="2398">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4"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7735664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3921" rtl="0" eaLnBrk="0" fontAlgn="base" latinLnBrk="0" hangingPunct="0">
              <a:lnSpc>
                <a:spcPct val="100000"/>
              </a:lnSpc>
              <a:spcBef>
                <a:spcPct val="0"/>
              </a:spcBef>
              <a:spcAft>
                <a:spcPct val="0"/>
              </a:spcAft>
              <a:buClrTx/>
              <a:buSzTx/>
              <a:buFontTx/>
              <a:buNone/>
              <a:tabLst/>
            </a:pPr>
            <a:endParaRPr kumimoji="0" lang="en-GB" sz="2398" b="0" i="0" u="none" strike="noStrike" cap="none" normalizeH="0" baseline="0" dirty="0">
              <a:ln>
                <a:noFill/>
              </a:ln>
              <a:solidFill>
                <a:schemeClr val="tx1"/>
              </a:solidFill>
              <a:effectLst/>
              <a:latin typeface="Arial" charset="0"/>
            </a:endParaRPr>
          </a:p>
        </p:txBody>
      </p:sp>
      <p:sp>
        <p:nvSpPr>
          <p:cNvPr id="4" name="Footer Placeholder 3"/>
          <p:cNvSpPr>
            <a:spLocks noGrp="1"/>
          </p:cNvSpPr>
          <p:nvPr>
            <p:ph type="ftr" sz="quarter" idx="10"/>
          </p:nvPr>
        </p:nvSpPr>
        <p:spPr>
          <a:xfrm>
            <a:off x="658294"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29" name="Group 28"/>
          <p:cNvGrpSpPr/>
          <p:nvPr userDrawn="1"/>
        </p:nvGrpSpPr>
        <p:grpSpPr>
          <a:xfrm>
            <a:off x="286420" y="5558757"/>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grpSp>
      <p:sp>
        <p:nvSpPr>
          <p:cNvPr id="14" name="Text Placeholder 2"/>
          <p:cNvSpPr>
            <a:spLocks noGrp="1"/>
          </p:cNvSpPr>
          <p:nvPr>
            <p:ph type="body" sz="quarter" idx="12" hasCustomPrompt="1"/>
          </p:nvPr>
        </p:nvSpPr>
        <p:spPr>
          <a:xfrm>
            <a:off x="283745" y="301627"/>
            <a:ext cx="10230268" cy="4897090"/>
          </a:xfrm>
        </p:spPr>
        <p:txBody>
          <a:bodyPr/>
          <a:lstStyle>
            <a:lvl1pPr marL="571202" indent="-571202">
              <a:buFont typeface="Arial" panose="020B0604020202020204" pitchFamily="34" charset="0"/>
              <a:buChar char="−"/>
              <a:defRPr sz="3598">
                <a:solidFill>
                  <a:schemeClr val="bg1"/>
                </a:solidFill>
              </a:defRPr>
            </a:lvl1pPr>
            <a:lvl2pPr>
              <a:defRPr sz="2799">
                <a:solidFill>
                  <a:schemeClr val="bg1"/>
                </a:solidFill>
              </a:defRPr>
            </a:lvl2pPr>
            <a:lvl3pPr marL="985291" indent="-456961">
              <a:buFont typeface="Arial" panose="020B0604020202020204" pitchFamily="34" charset="0"/>
              <a:buChar char="−"/>
              <a:defRPr sz="2799">
                <a:solidFill>
                  <a:schemeClr val="bg1"/>
                </a:solidFill>
              </a:defRPr>
            </a:lvl3pPr>
            <a:lvl4pPr>
              <a:defRPr sz="2799">
                <a:solidFill>
                  <a:schemeClr val="bg1"/>
                </a:solidFill>
              </a:defRPr>
            </a:lvl4pPr>
            <a:lvl5pPr>
              <a:defRPr sz="2398">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38427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ivider 2">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0" indent="0">
              <a:buFont typeface="Arial" panose="020B0604020202020204" pitchFamily="34" charset="0"/>
              <a:buNone/>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36pt. If used as a divider slide, content can be much smaller – 18pt.</a:t>
            </a:r>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1661282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28" tIns="53964" rIns="107928" bIns="53964" numCol="1" spcCol="0" rtlCol="0" anchor="t" anchorCtr="0" compatLnSpc="1">
            <a:prstTxWarp prst="textNoShape">
              <a:avLst/>
            </a:prstTxWarp>
          </a:bodyPr>
          <a:lstStyle/>
          <a:p>
            <a:pPr defTabSz="1079142"/>
            <a:endParaRPr lang="en-GB" sz="1798" dirty="0"/>
          </a:p>
        </p:txBody>
      </p:sp>
      <p:sp>
        <p:nvSpPr>
          <p:cNvPr id="5" name="TextBox 4"/>
          <p:cNvSpPr txBox="1"/>
          <p:nvPr userDrawn="1"/>
        </p:nvSpPr>
        <p:spPr>
          <a:xfrm>
            <a:off x="4790674"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51" y="2317123"/>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grpSp>
    </p:spTree>
    <p:extLst>
      <p:ext uri="{BB962C8B-B14F-4D97-AF65-F5344CB8AC3E}">
        <p14:creationId xmlns:p14="http://schemas.microsoft.com/office/powerpoint/2010/main" val="262936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Divider 3">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88D0C8"/>
          </a:solidFill>
          <a:ln w="9525"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bodyPr>
          <a:lstStyle/>
          <a:p>
            <a:pPr marL="0" marR="0" indent="0" algn="l" defTabSz="914160" rtl="0" eaLnBrk="0" fontAlgn="base" latinLnBrk="0" hangingPunct="0">
              <a:lnSpc>
                <a:spcPct val="100000"/>
              </a:lnSpc>
              <a:spcBef>
                <a:spcPct val="0"/>
              </a:spcBef>
              <a:spcAft>
                <a:spcPct val="0"/>
              </a:spcAft>
              <a:buClrTx/>
              <a:buSzTx/>
              <a:buFontTx/>
              <a:buNone/>
              <a:tabLst/>
            </a:pPr>
            <a:endParaRPr kumimoji="0" lang="en-GB" sz="2399"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9" y="5558756"/>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4" name="Text Placeholder 2"/>
          <p:cNvSpPr>
            <a:spLocks noGrp="1"/>
          </p:cNvSpPr>
          <p:nvPr>
            <p:ph type="body" sz="quarter" idx="12" hasCustomPrompt="1"/>
          </p:nvPr>
        </p:nvSpPr>
        <p:spPr>
          <a:xfrm>
            <a:off x="283745" y="301626"/>
            <a:ext cx="10230268" cy="4897090"/>
          </a:xfrm>
        </p:spPr>
        <p:txBody>
          <a:bodyPr/>
          <a:lstStyle>
            <a:lvl1pPr marL="0" marR="0" indent="0" algn="l" defTabSz="914160" rtl="0" eaLnBrk="1" fontAlgn="base" latinLnBrk="0" hangingPunct="1">
              <a:lnSpc>
                <a:spcPct val="100000"/>
              </a:lnSpc>
              <a:spcBef>
                <a:spcPct val="20000"/>
              </a:spcBef>
              <a:spcAft>
                <a:spcPct val="0"/>
              </a:spcAft>
              <a:buClrTx/>
              <a:buSzTx/>
              <a:buFont typeface="Arial" panose="020B0604020202020204" pitchFamily="34" charset="0"/>
              <a:buNone/>
              <a:tabLst/>
              <a:defRPr sz="3599">
                <a:solidFill>
                  <a:schemeClr val="bg1"/>
                </a:solidFill>
              </a:defRPr>
            </a:lvl1pPr>
            <a:lvl2pPr>
              <a:defRPr sz="2799">
                <a:solidFill>
                  <a:schemeClr val="bg1"/>
                </a:solidFill>
              </a:defRPr>
            </a:lvl2pPr>
            <a:lvl3pPr marL="985549" indent="-457080">
              <a:buFont typeface="Arial" panose="020B0604020202020204" pitchFamily="34" charset="0"/>
              <a:buChar char="−"/>
              <a:defRPr sz="2799">
                <a:solidFill>
                  <a:schemeClr val="bg1"/>
                </a:solidFill>
              </a:defRPr>
            </a:lvl3pPr>
            <a:lvl4pPr>
              <a:defRPr sz="2799">
                <a:solidFill>
                  <a:schemeClr val="bg1"/>
                </a:solidFill>
              </a:defRPr>
            </a:lvl4pPr>
            <a:lvl5pPr>
              <a:defRPr sz="2399">
                <a:solidFill>
                  <a:schemeClr val="bg1"/>
                </a:solidFill>
              </a:defRPr>
            </a:lvl5pPr>
          </a:lstStyle>
          <a:p>
            <a:pPr marL="0" marR="0" lvl="0" indent="0" algn="l" defTabSz="91416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US" dirty="0"/>
              <a:t>You can use it as divider or highlight slide. Make it short, clear and pretty. If used as a highlight slide, size of the text should be 36pt. If used as a divider slide, content can be much smaller – 18pt.</a:t>
            </a:r>
          </a:p>
          <a:p>
            <a:pPr lvl="0"/>
            <a:endParaRPr lang="en-GB" dirty="0"/>
          </a:p>
        </p:txBody>
      </p:sp>
      <p:sp>
        <p:nvSpPr>
          <p:cNvPr id="23" name="Footer Placeholder 3"/>
          <p:cNvSpPr>
            <a:spLocks noGrp="1"/>
          </p:cNvSpPr>
          <p:nvPr>
            <p:ph type="ftr" sz="quarter" idx="10"/>
          </p:nvPr>
        </p:nvSpPr>
        <p:spPr>
          <a:xfrm>
            <a:off x="658293"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0926115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350917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8108149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3315408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8087026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0306325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9007362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0184652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158959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zone">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a:xfrm>
            <a:off x="658292" y="5592196"/>
            <a:ext cx="5678487" cy="228600"/>
          </a:xfrm>
        </p:spPr>
        <p:txBody>
          <a:bodyPr/>
          <a:lstStyle/>
          <a:p>
            <a:r>
              <a:rPr lang="en-US"/>
              <a:t>Global webinar for third-party providers</a:t>
            </a:r>
            <a:endParaRPr lang="en-GB"/>
          </a:p>
        </p:txBody>
      </p:sp>
      <p:sp>
        <p:nvSpPr>
          <p:cNvPr id="11"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64" tIns="53981" rIns="107964" bIns="53981"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3"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Tree>
    <p:extLst>
      <p:ext uri="{BB962C8B-B14F-4D97-AF65-F5344CB8AC3E}">
        <p14:creationId xmlns:p14="http://schemas.microsoft.com/office/powerpoint/2010/main" val="371820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0637776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7470038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209931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20777191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2214685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0918544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82C8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96631345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086640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6600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a:t>Keep your title short </a:t>
            </a:r>
            <a:br>
              <a:rPr lang="en-US"/>
            </a:br>
            <a:r>
              <a:rPr lang="en-US"/>
              <a:t>and concise,</a:t>
            </a:r>
            <a:br>
              <a:rPr lang="en-US"/>
            </a:br>
            <a:r>
              <a:rPr lang="en-US"/>
              <a:t>maximum 3 lines</a:t>
            </a:r>
            <a:endParaRPr lang="en-GB"/>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 Month (written), Year</a:t>
            </a:r>
            <a:endParaRPr lang="en-GB"/>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a:t>
            </a:r>
            <a:endParaRPr lang="en-GB"/>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45010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7328270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a:t>This slide can help you create an at a glance slide that can be a summary of your complete presentation. It is equivalent to the table of contents. Make sure you stay clear and short and use from 2 to 7 points.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51468673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123956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40075258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2773090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a:t>Your title – keep it short, size can vary between 14pt and 24pt</a:t>
            </a:r>
            <a:endParaRPr lang="en-GB" kern="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err="1"/>
              <a:t>standardised</a:t>
            </a:r>
            <a:r>
              <a:rPr lang="en-US"/>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83720859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a:t>Isaac Asimov</a:t>
            </a:r>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0788479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93919585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8608295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26654756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948773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5585846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33165532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34350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a:solidFill>
                  <a:schemeClr val="bg1"/>
                </a:solidFill>
              </a:rPr>
              <a:t>www.swift.com</a:t>
            </a:r>
            <a:endParaRPr lang="en-GB" sz="105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4596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a:t>Keep your title short </a:t>
            </a:r>
            <a:br>
              <a:rPr lang="en-US"/>
            </a:br>
            <a:r>
              <a:rPr lang="en-US"/>
              <a:t>and concise,</a:t>
            </a:r>
            <a:br>
              <a:rPr lang="en-US"/>
            </a:br>
            <a:r>
              <a:rPr lang="en-US"/>
              <a:t>maximum 3 lines</a:t>
            </a:r>
            <a:endParaRPr lang="en-GB"/>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 Month (written), Year</a:t>
            </a:r>
            <a:endParaRPr lang="en-GB"/>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a:t>
            </a:r>
            <a:endParaRPr lang="en-GB"/>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1094510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a:t>This slide can help you create an at a glance slide that can be a summary of your complete presentation. It is equivalent to the table of contents. Make sure you stay clear and short and use from 2 to 7 points.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33489158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54973666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1622050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54351812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a:t>Your title – keep it short, size can vary between 14pt and 24pt</a:t>
            </a:r>
            <a:endParaRPr lang="en-GB" kern="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err="1"/>
              <a:t>standardised</a:t>
            </a:r>
            <a:r>
              <a:rPr lang="en-US"/>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990663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a:t>Isaac Asimov</a:t>
            </a:r>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384637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9426534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41207455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08052097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39748538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182792626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152505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82C8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782219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_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F28CA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905362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_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65C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649171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a:solidFill>
                  <a:schemeClr val="bg1"/>
                </a:solidFill>
              </a:rPr>
              <a:t>www.swift.com</a:t>
            </a:r>
            <a:endParaRPr lang="en-GB" sz="105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7324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and content zone">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a:xfrm>
            <a:off x="658292" y="5592196"/>
            <a:ext cx="5678487" cy="228600"/>
          </a:xfrm>
        </p:spPr>
        <p:txBody>
          <a:bodyPr/>
          <a:lstStyle/>
          <a:p>
            <a:pPr defTabSz="810067" eaLnBrk="1" fontAlgn="auto" hangingPunct="1">
              <a:spcBef>
                <a:spcPts val="0"/>
              </a:spcBef>
              <a:spcAft>
                <a:spcPts val="0"/>
              </a:spcAft>
            </a:pPr>
            <a:r>
              <a:rPr lang="en-US">
                <a:solidFill>
                  <a:srgbClr val="766C62"/>
                </a:solidFill>
                <a:latin typeface="Arial"/>
              </a:rPr>
              <a:t>Global webinar for third-party providers</a:t>
            </a:r>
            <a:endParaRPr lang="en-GB">
              <a:solidFill>
                <a:srgbClr val="766C62"/>
              </a:solidFill>
              <a:latin typeface="Arial"/>
            </a:endParaRPr>
          </a:p>
        </p:txBody>
      </p:sp>
      <p:sp>
        <p:nvSpPr>
          <p:cNvPr id="11" name="Slide Number Placeholder 4"/>
          <p:cNvSpPr>
            <a:spLocks noGrp="1"/>
          </p:cNvSpPr>
          <p:nvPr>
            <p:ph type="sldNum" sz="quarter" idx="11"/>
          </p:nvPr>
        </p:nvSpPr>
        <p:spPr>
          <a:xfrm>
            <a:off x="9823251" y="5592196"/>
            <a:ext cx="762000" cy="228600"/>
          </a:xfrm>
        </p:spPr>
        <p:txBody>
          <a:bodyPr/>
          <a:lstStyle>
            <a:lvl1pPr algn="r">
              <a:defRPr/>
            </a:lvl1pPr>
          </a:lstStyle>
          <a:p>
            <a:pPr defTabSz="810067" eaLnBrk="1" fontAlgn="auto" hangingPunct="1">
              <a:spcBef>
                <a:spcPts val="0"/>
              </a:spcBef>
              <a:spcAft>
                <a:spcPts val="0"/>
              </a:spcAft>
            </a:pPr>
            <a:fld id="{F17889F7-7963-4A16-ADF8-FEE4D97DC541}" type="slidenum">
              <a:rPr lang="en-GB" smtClean="0">
                <a:solidFill>
                  <a:srgbClr val="766C62"/>
                </a:solidFill>
                <a:latin typeface="Arial"/>
              </a:rPr>
              <a:pPr defTabSz="810067" eaLnBrk="1" fontAlgn="auto" hangingPunct="1">
                <a:spcBef>
                  <a:spcPts val="0"/>
                </a:spcBef>
                <a:spcAft>
                  <a:spcPts val="0"/>
                </a:spcAft>
              </a:pPr>
              <a:t>‹#›</a:t>
            </a:fld>
            <a:endParaRPr lang="en-GB">
              <a:solidFill>
                <a:srgbClr val="766C62"/>
              </a:solidFill>
              <a:latin typeface="Arial"/>
            </a:endParaRPr>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3"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Tree>
    <p:extLst>
      <p:ext uri="{BB962C8B-B14F-4D97-AF65-F5344CB8AC3E}">
        <p14:creationId xmlns:p14="http://schemas.microsoft.com/office/powerpoint/2010/main" val="245032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343215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73429785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2_Title and content zone">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a:xfrm>
            <a:off x="658292" y="5592196"/>
            <a:ext cx="5678487" cy="228600"/>
          </a:xfrm>
        </p:spPr>
        <p:txBody>
          <a:bodyPr/>
          <a:lstStyle/>
          <a:p>
            <a:r>
              <a:rPr lang="en-US"/>
              <a:t>Global webinar for third-party providers</a:t>
            </a:r>
            <a:endParaRPr lang="en-GB"/>
          </a:p>
        </p:txBody>
      </p:sp>
      <p:sp>
        <p:nvSpPr>
          <p:cNvPr id="11"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3"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Tree>
    <p:extLst>
      <p:ext uri="{BB962C8B-B14F-4D97-AF65-F5344CB8AC3E}">
        <p14:creationId xmlns:p14="http://schemas.microsoft.com/office/powerpoint/2010/main" val="173333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dirty="0"/>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16406617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4023366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US" dirty="0"/>
          </a:p>
        </p:txBody>
      </p:sp>
    </p:spTree>
    <p:extLst>
      <p:ext uri="{BB962C8B-B14F-4D97-AF65-F5344CB8AC3E}">
        <p14:creationId xmlns:p14="http://schemas.microsoft.com/office/powerpoint/2010/main" val="157627508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sp>
        <p:nvSpPr>
          <p:cNvPr id="4" name="Rectangle 3"/>
          <p:cNvSpPr/>
          <p:nvPr userDrawn="1"/>
        </p:nvSpPr>
        <p:spPr bwMode="auto">
          <a:xfrm>
            <a:off x="0"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52302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Title and insert content zon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6979" tIns="53496" rIns="106979" bIns="53496"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Tree>
    <p:extLst>
      <p:ext uri="{BB962C8B-B14F-4D97-AF65-F5344CB8AC3E}">
        <p14:creationId xmlns:p14="http://schemas.microsoft.com/office/powerpoint/2010/main" val="189639949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dirty="0"/>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51367195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43881109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US" dirty="0"/>
          </a:p>
        </p:txBody>
      </p:sp>
    </p:spTree>
    <p:extLst>
      <p:ext uri="{BB962C8B-B14F-4D97-AF65-F5344CB8AC3E}">
        <p14:creationId xmlns:p14="http://schemas.microsoft.com/office/powerpoint/2010/main" val="100227732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sp>
        <p:nvSpPr>
          <p:cNvPr id="4" name="Rectangle 3"/>
          <p:cNvSpPr/>
          <p:nvPr userDrawn="1"/>
        </p:nvSpPr>
        <p:spPr bwMode="auto">
          <a:xfrm>
            <a:off x="0"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16679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5552024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Title and insert content zon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6979" tIns="53496" rIns="106979" bIns="53496"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Tree>
    <p:extLst>
      <p:ext uri="{BB962C8B-B14F-4D97-AF65-F5344CB8AC3E}">
        <p14:creationId xmlns:p14="http://schemas.microsoft.com/office/powerpoint/2010/main" val="3653755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46" tIns="53972" rIns="107946" bIns="53972" numCol="1" rtlCol="0" anchor="t" anchorCtr="0" compatLnSpc="1">
            <a:prstTxWarp prst="textNoShape">
              <a:avLst/>
            </a:prstTxWarp>
          </a:bodyPr>
          <a:lstStyle/>
          <a:p>
            <a:pPr defTabSz="1079393"/>
            <a:endParaRPr lang="en-GB" sz="1799" dirty="0"/>
          </a:p>
        </p:txBody>
      </p:sp>
      <p:sp>
        <p:nvSpPr>
          <p:cNvPr id="26" name="Title"/>
          <p:cNvSpPr>
            <a:spLocks noGrp="1" noChangeArrowheads="1"/>
          </p:cNvSpPr>
          <p:nvPr>
            <p:ph type="ctrTitle" hasCustomPrompt="1"/>
          </p:nvPr>
        </p:nvSpPr>
        <p:spPr>
          <a:xfrm>
            <a:off x="2598933" y="1484271"/>
            <a:ext cx="7053033" cy="2274284"/>
          </a:xfrm>
        </p:spPr>
        <p:txBody>
          <a:bodyPr/>
          <a:lstStyle>
            <a:lvl1pPr>
              <a:defRPr sz="3999"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4" y="4898442"/>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2"/>
            <a:ext cx="7059050" cy="622059"/>
          </a:xfrm>
        </p:spPr>
        <p:txBody>
          <a:bodyPr/>
          <a:lstStyle>
            <a:lvl1pPr>
              <a:defRPr sz="1799"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4"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spTree>
    <p:extLst>
      <p:ext uri="{BB962C8B-B14F-4D97-AF65-F5344CB8AC3E}">
        <p14:creationId xmlns:p14="http://schemas.microsoft.com/office/powerpoint/2010/main" val="11537195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3" name="Text Placeholder 2"/>
          <p:cNvSpPr>
            <a:spLocks noGrp="1"/>
          </p:cNvSpPr>
          <p:nvPr>
            <p:ph type="body" sz="quarter" idx="13" hasCustomPrompt="1"/>
          </p:nvPr>
        </p:nvSpPr>
        <p:spPr>
          <a:xfrm>
            <a:off x="287339" y="301625"/>
            <a:ext cx="8066087" cy="4681538"/>
          </a:xfrm>
        </p:spPr>
        <p:txBody>
          <a:bodyPr/>
          <a:lstStyle>
            <a:lvl1pPr marL="342811" indent="-342811">
              <a:buFont typeface="Arial" panose="020B0604020202020204" pitchFamily="34" charset="0"/>
              <a:buChar char="−"/>
              <a:defRPr sz="1999"/>
            </a:lvl1pPr>
            <a:lvl2pPr>
              <a:defRPr sz="1600" baseline="0"/>
            </a:lvl2pPr>
            <a:lvl3pPr marL="528469"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78006794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16709879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0925351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7"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93259809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799"/>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9" y="1022251"/>
            <a:ext cx="8641729" cy="4176464"/>
          </a:xfrm>
        </p:spPr>
        <p:txBody>
          <a:bodyPr/>
          <a:lstStyle>
            <a:lvl1pPr>
              <a:defRPr sz="3199"/>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50890608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5" name="Text Placeholder 4"/>
          <p:cNvSpPr>
            <a:spLocks noGrp="1"/>
          </p:cNvSpPr>
          <p:nvPr>
            <p:ph type="body" sz="quarter" idx="12" hasCustomPrompt="1"/>
          </p:nvPr>
        </p:nvSpPr>
        <p:spPr>
          <a:xfrm>
            <a:off x="658292" y="517525"/>
            <a:ext cx="8064500" cy="3961110"/>
          </a:xfrm>
        </p:spPr>
        <p:txBody>
          <a:bodyPr/>
          <a:lstStyle>
            <a:lvl1pPr>
              <a:defRPr sz="3599" b="0">
                <a:latin typeface="+mj-lt"/>
              </a:defRPr>
            </a:lvl1pPr>
            <a:lvl2pPr>
              <a:defRPr sz="3999" b="1"/>
            </a:lvl2pPr>
            <a:lvl3pPr>
              <a:defRPr sz="3999" b="1"/>
            </a:lvl3pPr>
            <a:lvl4pPr>
              <a:defRPr sz="3999" b="1"/>
            </a:lvl4pPr>
            <a:lvl5pPr>
              <a:defRPr sz="3599"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3" y="4622800"/>
            <a:ext cx="8066088" cy="503238"/>
          </a:xfrm>
        </p:spPr>
        <p:txBody>
          <a:bodyPr/>
          <a:lstStyle>
            <a:lvl1pPr marL="285675" indent="-285675">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31915049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9" y="1022350"/>
            <a:ext cx="4105275" cy="4032250"/>
          </a:xfrm>
        </p:spPr>
        <p:txBody>
          <a:bodyPr/>
          <a:lstStyle>
            <a:lvl1pPr>
              <a:defRPr sz="1400" b="1"/>
            </a:lvl1pPr>
            <a:lvl2pPr>
              <a:defRPr b="0"/>
            </a:lvl2pPr>
            <a:lvl3pPr marL="743979" indent="-215510">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6715554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9" y="1022350"/>
            <a:ext cx="3097113"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500" y="1022251"/>
            <a:ext cx="3097113"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90" y="1022251"/>
            <a:ext cx="3097113"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034534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870527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74883625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8" name="Group 7"/>
          <p:cNvGrpSpPr/>
          <p:nvPr userDrawn="1"/>
        </p:nvGrpSpPr>
        <p:grpSpPr>
          <a:xfrm>
            <a:off x="286419" y="5558756"/>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sp>
        <p:nvSpPr>
          <p:cNvPr id="3" name="Text Placeholder 2"/>
          <p:cNvSpPr>
            <a:spLocks noGrp="1"/>
          </p:cNvSpPr>
          <p:nvPr>
            <p:ph type="body" sz="quarter" idx="12" hasCustomPrompt="1"/>
          </p:nvPr>
        </p:nvSpPr>
        <p:spPr>
          <a:xfrm>
            <a:off x="283745" y="301626"/>
            <a:ext cx="10230268" cy="4897090"/>
          </a:xfrm>
        </p:spPr>
        <p:txBody>
          <a:bodyPr/>
          <a:lstStyle>
            <a:lvl1pPr marL="571351" indent="-571351">
              <a:buFont typeface="Arial" panose="020B0604020202020204" pitchFamily="34" charset="0"/>
              <a:buChar char="−"/>
              <a:defRPr sz="3599">
                <a:solidFill>
                  <a:schemeClr val="bg1"/>
                </a:solidFill>
              </a:defRPr>
            </a:lvl1pPr>
            <a:lvl2pPr>
              <a:defRPr sz="2799">
                <a:solidFill>
                  <a:schemeClr val="bg1"/>
                </a:solidFill>
              </a:defRPr>
            </a:lvl2pPr>
            <a:lvl3pPr marL="985549" indent="-457080">
              <a:buFont typeface="Arial" panose="020B0604020202020204" pitchFamily="34" charset="0"/>
              <a:buChar char="−"/>
              <a:defRPr sz="2799">
                <a:solidFill>
                  <a:schemeClr val="bg1"/>
                </a:solidFill>
              </a:defRPr>
            </a:lvl3pPr>
            <a:lvl4pPr>
              <a:defRPr sz="2799">
                <a:solidFill>
                  <a:schemeClr val="bg1"/>
                </a:solidFill>
              </a:defRPr>
            </a:lvl4pPr>
            <a:lvl5pPr>
              <a:defRPr sz="2399">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3"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08664205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bodyPr>
          <a:lstStyle/>
          <a:p>
            <a:pPr marL="0" marR="0" indent="0" algn="l" defTabSz="914160" rtl="0" eaLnBrk="0" fontAlgn="base" latinLnBrk="0" hangingPunct="0">
              <a:lnSpc>
                <a:spcPct val="100000"/>
              </a:lnSpc>
              <a:spcBef>
                <a:spcPct val="0"/>
              </a:spcBef>
              <a:spcAft>
                <a:spcPct val="0"/>
              </a:spcAft>
              <a:buClrTx/>
              <a:buSzTx/>
              <a:buFontTx/>
              <a:buNone/>
              <a:tabLst/>
            </a:pPr>
            <a:endParaRPr kumimoji="0" lang="en-GB" sz="2399" b="0" i="0" u="none" strike="noStrike" cap="none" normalizeH="0" baseline="0" dirty="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15" name="Group 14"/>
          <p:cNvGrpSpPr/>
          <p:nvPr userDrawn="1"/>
        </p:nvGrpSpPr>
        <p:grpSpPr>
          <a:xfrm>
            <a:off x="286419" y="5558756"/>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sp>
        <p:nvSpPr>
          <p:cNvPr id="14" name="Text Placeholder 2"/>
          <p:cNvSpPr>
            <a:spLocks noGrp="1"/>
          </p:cNvSpPr>
          <p:nvPr>
            <p:ph type="body" sz="quarter" idx="12" hasCustomPrompt="1"/>
          </p:nvPr>
        </p:nvSpPr>
        <p:spPr>
          <a:xfrm>
            <a:off x="283745" y="301626"/>
            <a:ext cx="10230268" cy="4897090"/>
          </a:xfrm>
        </p:spPr>
        <p:txBody>
          <a:bodyPr/>
          <a:lstStyle>
            <a:lvl1pPr marL="571351" indent="-571351">
              <a:buFont typeface="Arial" panose="020B0604020202020204" pitchFamily="34" charset="0"/>
              <a:buChar char="−"/>
              <a:defRPr sz="3599">
                <a:solidFill>
                  <a:schemeClr val="bg1"/>
                </a:solidFill>
              </a:defRPr>
            </a:lvl1pPr>
            <a:lvl2pPr>
              <a:defRPr sz="2799">
                <a:solidFill>
                  <a:schemeClr val="bg1"/>
                </a:solidFill>
              </a:defRPr>
            </a:lvl2pPr>
            <a:lvl3pPr marL="985549" indent="-457080">
              <a:buFont typeface="Arial" panose="020B0604020202020204" pitchFamily="34" charset="0"/>
              <a:buChar char="−"/>
              <a:defRPr sz="2799">
                <a:solidFill>
                  <a:schemeClr val="bg1"/>
                </a:solidFill>
              </a:defRPr>
            </a:lvl3pPr>
            <a:lvl4pPr>
              <a:defRPr sz="2799">
                <a:solidFill>
                  <a:schemeClr val="bg1"/>
                </a:solidFill>
              </a:defRPr>
            </a:lvl4pPr>
            <a:lvl5pPr>
              <a:defRPr sz="2399">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3"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03431829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bodyPr>
          <a:lstStyle/>
          <a:p>
            <a:pPr marL="0" marR="0" indent="0" algn="l" defTabSz="914160" rtl="0" eaLnBrk="0" fontAlgn="base" latinLnBrk="0" hangingPunct="0">
              <a:lnSpc>
                <a:spcPct val="100000"/>
              </a:lnSpc>
              <a:spcBef>
                <a:spcPct val="0"/>
              </a:spcBef>
              <a:spcAft>
                <a:spcPct val="0"/>
              </a:spcAft>
              <a:buClrTx/>
              <a:buSzTx/>
              <a:buFontTx/>
              <a:buNone/>
              <a:tabLst/>
            </a:pPr>
            <a:endParaRPr kumimoji="0" lang="en-GB" sz="2399" b="0" i="0" u="none" strike="noStrike" cap="none" normalizeH="0" baseline="0" dirty="0">
              <a:ln>
                <a:noFill/>
              </a:ln>
              <a:solidFill>
                <a:schemeClr val="tx1"/>
              </a:solidFill>
              <a:effectLst/>
              <a:latin typeface="Arial" charset="0"/>
            </a:endParaRPr>
          </a:p>
        </p:txBody>
      </p:sp>
      <p:sp>
        <p:nvSpPr>
          <p:cNvPr id="4" name="Footer Placeholder 3"/>
          <p:cNvSpPr>
            <a:spLocks noGrp="1"/>
          </p:cNvSpPr>
          <p:nvPr>
            <p:ph type="ftr" sz="quarter" idx="10"/>
          </p:nvPr>
        </p:nvSpPr>
        <p:spPr>
          <a:xfrm>
            <a:off x="658293"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29" name="Group 28"/>
          <p:cNvGrpSpPr/>
          <p:nvPr userDrawn="1"/>
        </p:nvGrpSpPr>
        <p:grpSpPr>
          <a:xfrm>
            <a:off x="286419" y="5558756"/>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sp>
        <p:nvSpPr>
          <p:cNvPr id="14" name="Text Placeholder 2"/>
          <p:cNvSpPr>
            <a:spLocks noGrp="1"/>
          </p:cNvSpPr>
          <p:nvPr>
            <p:ph type="body" sz="quarter" idx="12" hasCustomPrompt="1"/>
          </p:nvPr>
        </p:nvSpPr>
        <p:spPr>
          <a:xfrm>
            <a:off x="283745" y="301626"/>
            <a:ext cx="10230268" cy="4897090"/>
          </a:xfrm>
        </p:spPr>
        <p:txBody>
          <a:bodyPr/>
          <a:lstStyle>
            <a:lvl1pPr marL="571351" indent="-571351">
              <a:buFont typeface="Arial" panose="020B0604020202020204" pitchFamily="34" charset="0"/>
              <a:buChar char="−"/>
              <a:defRPr sz="3599">
                <a:solidFill>
                  <a:schemeClr val="bg1"/>
                </a:solidFill>
              </a:defRPr>
            </a:lvl1pPr>
            <a:lvl2pPr>
              <a:defRPr sz="2799">
                <a:solidFill>
                  <a:schemeClr val="bg1"/>
                </a:solidFill>
              </a:defRPr>
            </a:lvl2pPr>
            <a:lvl3pPr marL="985549" indent="-457080">
              <a:buFont typeface="Arial" panose="020B0604020202020204" pitchFamily="34" charset="0"/>
              <a:buChar char="−"/>
              <a:defRPr sz="2799">
                <a:solidFill>
                  <a:schemeClr val="bg1"/>
                </a:solidFill>
              </a:defRPr>
            </a:lvl3pPr>
            <a:lvl4pPr>
              <a:defRPr sz="2799">
                <a:solidFill>
                  <a:schemeClr val="bg1"/>
                </a:solidFill>
              </a:defRPr>
            </a:lvl4pPr>
            <a:lvl5pPr>
              <a:defRPr sz="2399">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3434760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49" tIns="53975" rIns="107949" bIns="53975" numCol="1" spcCol="0" rtlCol="0" anchor="t" anchorCtr="0" compatLnSpc="1">
            <a:prstTxWarp prst="textNoShape">
              <a:avLst/>
            </a:prstTxWarp>
          </a:bodyPr>
          <a:lstStyle/>
          <a:p>
            <a:pPr defTabSz="1079425"/>
            <a:endParaRPr lang="en-GB" sz="1799" dirty="0"/>
          </a:p>
        </p:txBody>
      </p:sp>
      <p:sp>
        <p:nvSpPr>
          <p:cNvPr id="5" name="TextBox 4"/>
          <p:cNvSpPr txBox="1"/>
          <p:nvPr userDrawn="1"/>
        </p:nvSpPr>
        <p:spPr>
          <a:xfrm>
            <a:off x="4790674"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50" y="2317122"/>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spTree>
    <p:extLst>
      <p:ext uri="{BB962C8B-B14F-4D97-AF65-F5344CB8AC3E}">
        <p14:creationId xmlns:p14="http://schemas.microsoft.com/office/powerpoint/2010/main" val="2522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927675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0211208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05192219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19579654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038739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44556474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96062147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19604793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72200259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77903801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46261443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82804096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65228414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298786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6104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F860-2588-3E35-2A77-EE77CBE4268B}"/>
              </a:ext>
            </a:extLst>
          </p:cNvPr>
          <p:cNvSpPr>
            <a:spLocks noGrp="1"/>
          </p:cNvSpPr>
          <p:nvPr>
            <p:ph type="ctrTitle"/>
          </p:nvPr>
        </p:nvSpPr>
        <p:spPr>
          <a:xfrm>
            <a:off x="341763" y="272900"/>
            <a:ext cx="7468120" cy="2768388"/>
          </a:xfrm>
        </p:spPr>
        <p:txBody>
          <a:bodyPr anchor="t" anchorCtr="0"/>
          <a:lstStyle>
            <a:lvl1pPr algn="l">
              <a:lnSpc>
                <a:spcPct val="86000"/>
              </a:lnSpc>
              <a:defRPr sz="6201" b="0" spc="-159" baseline="0">
                <a:solidFill>
                  <a:schemeClr val="tx1"/>
                </a:solidFill>
                <a:latin typeface="+mj-lt"/>
              </a:defRPr>
            </a:lvl1pPr>
          </a:lstStyle>
          <a:p>
            <a:r>
              <a:rPr lang="en-US"/>
              <a:t>Click to edit Master title style</a:t>
            </a:r>
            <a:endParaRPr lang="en-GB" dirty="0"/>
          </a:p>
        </p:txBody>
      </p:sp>
      <p:sp>
        <p:nvSpPr>
          <p:cNvPr id="12" name="Date Placeholder 11">
            <a:extLst>
              <a:ext uri="{FF2B5EF4-FFF2-40B4-BE49-F238E27FC236}">
                <a16:creationId xmlns:a16="http://schemas.microsoft.com/office/drawing/2014/main" id="{5F7DEBDE-80C5-7B77-B246-60D2F7639FC1}"/>
              </a:ext>
            </a:extLst>
          </p:cNvPr>
          <p:cNvSpPr>
            <a:spLocks noGrp="1"/>
          </p:cNvSpPr>
          <p:nvPr>
            <p:ph type="dt" sz="half" idx="14"/>
          </p:nvPr>
        </p:nvSpPr>
        <p:spPr>
          <a:xfrm>
            <a:off x="8556695" y="5215228"/>
            <a:ext cx="1902419" cy="223300"/>
          </a:xfrm>
        </p:spPr>
        <p:txBody>
          <a:bodyPr/>
          <a:lstStyle>
            <a:lvl1pPr>
              <a:defRPr sz="1240" spc="-18" baseline="0">
                <a:latin typeface="+mn-lt"/>
              </a:defRPr>
            </a:lvl1pPr>
          </a:lstStyle>
          <a:p>
            <a:endParaRPr lang="en-GB" dirty="0"/>
          </a:p>
        </p:txBody>
      </p:sp>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213FA65-CE19-FAA1-082E-8B30946F1ED2}"/>
              </a:ext>
            </a:extLst>
          </p:cNvPr>
          <p:cNvSpPr>
            <a:spLocks noGrp="1"/>
          </p:cNvSpPr>
          <p:nvPr>
            <p:ph type="body" sz="quarter" idx="16" hasCustomPrompt="1"/>
          </p:nvPr>
        </p:nvSpPr>
        <p:spPr>
          <a:xfrm>
            <a:off x="8556694" y="4380662"/>
            <a:ext cx="1902895" cy="823020"/>
          </a:xfrm>
        </p:spPr>
        <p:txBody>
          <a:bodyPr anchor="b" anchorCtr="0"/>
          <a:lstStyle>
            <a:lvl1pPr marL="0" indent="0">
              <a:spcBef>
                <a:spcPts val="0"/>
              </a:spcBef>
              <a:buNone/>
              <a:defRPr sz="1240" spc="-18" baseline="0">
                <a:solidFill>
                  <a:schemeClr val="tx1"/>
                </a:solidFill>
              </a:defRPr>
            </a:lvl1pPr>
            <a:lvl2pPr marL="255139" indent="0">
              <a:buNone/>
              <a:defRPr/>
            </a:lvl2pPr>
          </a:lstStyle>
          <a:p>
            <a:pPr lvl="0"/>
            <a:r>
              <a:rPr lang="en-US" dirty="0"/>
              <a:t>Presentation to [Name]</a:t>
            </a:r>
          </a:p>
        </p:txBody>
      </p:sp>
      <p:sp>
        <p:nvSpPr>
          <p:cNvPr id="8" name="Text Placeholder 7">
            <a:extLst>
              <a:ext uri="{FF2B5EF4-FFF2-40B4-BE49-F238E27FC236}">
                <a16:creationId xmlns:a16="http://schemas.microsoft.com/office/drawing/2014/main" id="{0D0AA942-7BEC-239F-53CF-391491F48F1D}"/>
              </a:ext>
            </a:extLst>
          </p:cNvPr>
          <p:cNvSpPr>
            <a:spLocks noGrp="1"/>
          </p:cNvSpPr>
          <p:nvPr>
            <p:ph type="body" sz="quarter" idx="18" hasCustomPrompt="1"/>
          </p:nvPr>
        </p:nvSpPr>
        <p:spPr>
          <a:xfrm>
            <a:off x="8556694" y="5545583"/>
            <a:ext cx="1902895" cy="223300"/>
          </a:xfrm>
        </p:spPr>
        <p:txBody>
          <a:bodyPr anchor="b" anchorCtr="0"/>
          <a:lstStyle>
            <a:lvl1pPr>
              <a:spcBef>
                <a:spcPts val="0"/>
              </a:spcBef>
              <a:defRPr sz="1240" spc="-18" baseline="0"/>
            </a:lvl1pPr>
          </a:lstStyle>
          <a:p>
            <a:pPr lvl="0"/>
            <a:r>
              <a:rPr lang="en-US" dirty="0"/>
              <a:t>Confidentiality: Restricted</a:t>
            </a:r>
          </a:p>
        </p:txBody>
      </p:sp>
    </p:spTree>
    <p:extLst>
      <p:ext uri="{BB962C8B-B14F-4D97-AF65-F5344CB8AC3E}">
        <p14:creationId xmlns:p14="http://schemas.microsoft.com/office/powerpoint/2010/main" val="91769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47228219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F860-2588-3E35-2A77-EE77CBE4268B}"/>
              </a:ext>
            </a:extLst>
          </p:cNvPr>
          <p:cNvSpPr>
            <a:spLocks noGrp="1"/>
          </p:cNvSpPr>
          <p:nvPr>
            <p:ph type="ctrTitle"/>
          </p:nvPr>
        </p:nvSpPr>
        <p:spPr>
          <a:xfrm>
            <a:off x="341763" y="272900"/>
            <a:ext cx="7468120" cy="2768388"/>
          </a:xfrm>
        </p:spPr>
        <p:txBody>
          <a:bodyPr anchor="t" anchorCtr="0"/>
          <a:lstStyle>
            <a:lvl1pPr algn="l">
              <a:lnSpc>
                <a:spcPct val="86000"/>
              </a:lnSpc>
              <a:defRPr sz="6201" b="0" spc="-159" baseline="0">
                <a:solidFill>
                  <a:schemeClr val="accent1"/>
                </a:solidFill>
                <a:latin typeface="+mj-lt"/>
              </a:defRPr>
            </a:lvl1pPr>
          </a:lstStyle>
          <a:p>
            <a:r>
              <a:rPr lang="en-US"/>
              <a:t>Click to edit Master title style</a:t>
            </a:r>
            <a:endParaRPr lang="en-GB" dirty="0"/>
          </a:p>
        </p:txBody>
      </p:sp>
      <p:sp>
        <p:nvSpPr>
          <p:cNvPr id="12" name="Date Placeholder 11">
            <a:extLst>
              <a:ext uri="{FF2B5EF4-FFF2-40B4-BE49-F238E27FC236}">
                <a16:creationId xmlns:a16="http://schemas.microsoft.com/office/drawing/2014/main" id="{5F7DEBDE-80C5-7B77-B246-60D2F7639FC1}"/>
              </a:ext>
            </a:extLst>
          </p:cNvPr>
          <p:cNvSpPr>
            <a:spLocks noGrp="1"/>
          </p:cNvSpPr>
          <p:nvPr>
            <p:ph type="dt" sz="half" idx="14"/>
          </p:nvPr>
        </p:nvSpPr>
        <p:spPr>
          <a:xfrm>
            <a:off x="8556695" y="5215228"/>
            <a:ext cx="1902419" cy="223300"/>
          </a:xfrm>
        </p:spPr>
        <p:txBody>
          <a:bodyPr/>
          <a:lstStyle>
            <a:lvl1pPr>
              <a:defRPr sz="1240" spc="-18" baseline="0">
                <a:solidFill>
                  <a:schemeClr val="accent1"/>
                </a:solidFill>
                <a:latin typeface="+mn-lt"/>
              </a:defRPr>
            </a:lvl1pPr>
          </a:lstStyle>
          <a:p>
            <a:endParaRPr lang="en-GB" dirty="0"/>
          </a:p>
        </p:txBody>
      </p:sp>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213FA65-CE19-FAA1-082E-8B30946F1ED2}"/>
              </a:ext>
            </a:extLst>
          </p:cNvPr>
          <p:cNvSpPr>
            <a:spLocks noGrp="1"/>
          </p:cNvSpPr>
          <p:nvPr>
            <p:ph type="body" sz="quarter" idx="16" hasCustomPrompt="1"/>
          </p:nvPr>
        </p:nvSpPr>
        <p:spPr>
          <a:xfrm>
            <a:off x="8556694" y="4380662"/>
            <a:ext cx="1902895" cy="823020"/>
          </a:xfrm>
        </p:spPr>
        <p:txBody>
          <a:bodyPr anchor="b" anchorCtr="0"/>
          <a:lstStyle>
            <a:lvl1pPr marL="0" indent="0">
              <a:spcBef>
                <a:spcPts val="0"/>
              </a:spcBef>
              <a:buNone/>
              <a:defRPr sz="1240" spc="-18" baseline="0">
                <a:solidFill>
                  <a:schemeClr val="accent1"/>
                </a:solidFill>
              </a:defRPr>
            </a:lvl1pPr>
            <a:lvl2pPr marL="255139" indent="0">
              <a:buNone/>
              <a:defRPr/>
            </a:lvl2pPr>
          </a:lstStyle>
          <a:p>
            <a:pPr lvl="0"/>
            <a:r>
              <a:rPr lang="en-US" dirty="0"/>
              <a:t>Presentation to [Name]</a:t>
            </a:r>
          </a:p>
        </p:txBody>
      </p:sp>
      <p:sp>
        <p:nvSpPr>
          <p:cNvPr id="8" name="Text Placeholder 7">
            <a:extLst>
              <a:ext uri="{FF2B5EF4-FFF2-40B4-BE49-F238E27FC236}">
                <a16:creationId xmlns:a16="http://schemas.microsoft.com/office/drawing/2014/main" id="{0D0AA942-7BEC-239F-53CF-391491F48F1D}"/>
              </a:ext>
            </a:extLst>
          </p:cNvPr>
          <p:cNvSpPr>
            <a:spLocks noGrp="1"/>
          </p:cNvSpPr>
          <p:nvPr>
            <p:ph type="body" sz="quarter" idx="18" hasCustomPrompt="1"/>
          </p:nvPr>
        </p:nvSpPr>
        <p:spPr>
          <a:xfrm>
            <a:off x="8556694" y="5545583"/>
            <a:ext cx="1902895" cy="223300"/>
          </a:xfrm>
        </p:spPr>
        <p:txBody>
          <a:bodyPr anchor="b" anchorCtr="0"/>
          <a:lstStyle>
            <a:lvl1pPr>
              <a:spcBef>
                <a:spcPts val="0"/>
              </a:spcBef>
              <a:defRPr sz="1240" spc="-18" baseline="0">
                <a:solidFill>
                  <a:schemeClr val="accent1"/>
                </a:solidFill>
              </a:defRPr>
            </a:lvl1pPr>
          </a:lstStyle>
          <a:p>
            <a:pPr lvl="0"/>
            <a:r>
              <a:rPr lang="en-US" dirty="0"/>
              <a:t>Confidentiality: Restricted</a:t>
            </a:r>
          </a:p>
        </p:txBody>
      </p:sp>
    </p:spTree>
    <p:extLst>
      <p:ext uri="{BB962C8B-B14F-4D97-AF65-F5344CB8AC3E}">
        <p14:creationId xmlns:p14="http://schemas.microsoft.com/office/powerpoint/2010/main" val="83722350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Hell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1828354" y="159500"/>
            <a:ext cx="2378547" cy="1314422"/>
          </a:xfrm>
          <a:prstGeom prst="rect">
            <a:avLst/>
          </a:prstGeom>
        </p:spPr>
        <p:txBody>
          <a:bodyPr wrap="square" lIns="0" tIns="0" rIns="0" bIns="0" rtlCol="0">
            <a:noAutofit/>
          </a:bodyPr>
          <a:lstStyle/>
          <a:p>
            <a:pPr algn="l">
              <a:lnSpc>
                <a:spcPct val="98000"/>
              </a:lnSpc>
            </a:pPr>
            <a:r>
              <a:rPr lang="en-GB" sz="6201" dirty="0" err="1">
                <a:latin typeface="+mj-lt"/>
              </a:rPr>
              <a:t>Hello</a:t>
            </a:r>
          </a:p>
        </p:txBody>
      </p:sp>
    </p:spTree>
    <p:extLst>
      <p:ext uri="{BB962C8B-B14F-4D97-AF65-F5344CB8AC3E}">
        <p14:creationId xmlns:p14="http://schemas.microsoft.com/office/powerpoint/2010/main" val="120279834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44185"/>
            <a:ext cx="2651113" cy="4089530"/>
          </a:xfrm>
        </p:spPr>
        <p:txBody>
          <a:bodyPr/>
          <a:lstStyle>
            <a:lvl1pPr>
              <a:spcBef>
                <a:spcPts val="0"/>
              </a:spcBef>
              <a:tabLst>
                <a:tab pos="2650258" algn="r"/>
              </a:tabLst>
              <a:defRPr sz="1595" b="1" spc="-18" baseline="0">
                <a:solidFill>
                  <a:schemeClr val="tx1"/>
                </a:solidFill>
              </a:defRPr>
            </a:lvl1pPr>
            <a:lvl2pPr marL="0"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BB9FDA76-8E8F-6107-C449-B5F79D997D40}"/>
              </a:ext>
            </a:extLst>
          </p:cNvPr>
          <p:cNvSpPr>
            <a:spLocks noGrp="1"/>
          </p:cNvSpPr>
          <p:nvPr>
            <p:ph type="body" sz="quarter" idx="15"/>
          </p:nvPr>
        </p:nvSpPr>
        <p:spPr>
          <a:xfrm>
            <a:off x="4822634" y="1644185"/>
            <a:ext cx="2651113" cy="4089530"/>
          </a:xfrm>
        </p:spPr>
        <p:txBody>
          <a:bodyPr/>
          <a:lstStyle>
            <a:lvl1pPr>
              <a:spcBef>
                <a:spcPts val="0"/>
              </a:spcBef>
              <a:tabLst>
                <a:tab pos="2650258" algn="r"/>
              </a:tabLst>
              <a:defRPr sz="1595" b="1" spc="-18" baseline="0">
                <a:solidFill>
                  <a:schemeClr val="tx1"/>
                </a:solidFill>
              </a:defRPr>
            </a:lvl1pPr>
            <a:lvl2pPr marL="0"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8" name="Text Placeholder 12">
            <a:extLst>
              <a:ext uri="{FF2B5EF4-FFF2-40B4-BE49-F238E27FC236}">
                <a16:creationId xmlns:a16="http://schemas.microsoft.com/office/drawing/2014/main" id="{7B3A2108-D089-72FC-2F0F-B2FD8FBEBA6C}"/>
              </a:ext>
            </a:extLst>
          </p:cNvPr>
          <p:cNvSpPr>
            <a:spLocks noGrp="1"/>
          </p:cNvSpPr>
          <p:nvPr>
            <p:ph type="body" sz="quarter" idx="16"/>
          </p:nvPr>
        </p:nvSpPr>
        <p:spPr>
          <a:xfrm>
            <a:off x="7807069" y="1644185"/>
            <a:ext cx="2651113" cy="4089530"/>
          </a:xfrm>
        </p:spPr>
        <p:txBody>
          <a:bodyPr/>
          <a:lstStyle>
            <a:lvl1pPr>
              <a:spcBef>
                <a:spcPts val="0"/>
              </a:spcBef>
              <a:tabLst>
                <a:tab pos="2650258" algn="r"/>
              </a:tabLst>
              <a:defRPr sz="1595" b="1" spc="-18" baseline="0">
                <a:solidFill>
                  <a:schemeClr val="tx1"/>
                </a:solidFill>
              </a:defRPr>
            </a:lvl1pPr>
            <a:lvl2pPr marL="0"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B1D84DDC-13B6-9791-E29D-DBEBE16EA3A8}"/>
              </a:ext>
            </a:extLst>
          </p:cNvPr>
          <p:cNvSpPr>
            <a:spLocks noGrp="1"/>
          </p:cNvSpPr>
          <p:nvPr>
            <p:ph type="dt" sz="half" idx="17"/>
          </p:nvPr>
        </p:nvSpPr>
        <p:spPr/>
        <p:txBody>
          <a:bodyPr/>
          <a:lstStyle/>
          <a:p>
            <a:endParaRPr lang="en-GB" dirty="0"/>
          </a:p>
        </p:txBody>
      </p:sp>
      <p:sp>
        <p:nvSpPr>
          <p:cNvPr id="3" name="Footer Placeholder 2">
            <a:extLst>
              <a:ext uri="{FF2B5EF4-FFF2-40B4-BE49-F238E27FC236}">
                <a16:creationId xmlns:a16="http://schemas.microsoft.com/office/drawing/2014/main" id="{C8A0DBD5-AD34-C33B-61E6-56D70145B837}"/>
              </a:ext>
            </a:extLst>
          </p:cNvPr>
          <p:cNvSpPr>
            <a:spLocks noGrp="1"/>
          </p:cNvSpPr>
          <p:nvPr>
            <p:ph type="ftr" sz="quarter" idx="18"/>
          </p:nvPr>
        </p:nvSpPr>
        <p:spPr/>
        <p:txBody>
          <a:bodyPr/>
          <a:lstStyle/>
          <a:p>
            <a:r>
              <a:rPr lang="en-US"/>
              <a:t>Global webinar for third-party providers</a:t>
            </a:r>
            <a:endParaRPr lang="en-GB" dirty="0"/>
          </a:p>
        </p:txBody>
      </p:sp>
      <p:sp>
        <p:nvSpPr>
          <p:cNvPr id="9" name="Slide Number Placeholder 8">
            <a:extLst>
              <a:ext uri="{FF2B5EF4-FFF2-40B4-BE49-F238E27FC236}">
                <a16:creationId xmlns:a16="http://schemas.microsoft.com/office/drawing/2014/main" id="{9D7224CC-DA07-F5F2-76DD-8AAB05217CDF}"/>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14121006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hasCustomPrompt="1"/>
          </p:nvPr>
        </p:nvSpPr>
        <p:spPr>
          <a:xfrm>
            <a:off x="1833979" y="1617330"/>
            <a:ext cx="7130579" cy="4116385"/>
          </a:xfrm>
        </p:spPr>
        <p:txBody>
          <a:bodyPr/>
          <a:lstStyle>
            <a:lvl1pPr marL="398655" indent="-398655">
              <a:spcBef>
                <a:spcPts val="886"/>
              </a:spcBef>
              <a:buFont typeface="+mj-lt"/>
              <a:buAutoNum type="arabicPeriod"/>
              <a:tabLst>
                <a:tab pos="2649594" algn="r"/>
              </a:tabLst>
              <a:defRPr sz="2303" b="0">
                <a:solidFill>
                  <a:schemeClr val="tx1"/>
                </a:solidFill>
                <a:latin typeface="+mj-lt"/>
              </a:defRPr>
            </a:lvl1pPr>
            <a:lvl2pPr marL="398655"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Item one</a:t>
            </a:r>
          </a:p>
          <a:p>
            <a:pPr lvl="1"/>
            <a:r>
              <a:rPr lang="en-US" dirty="0"/>
              <a:t>Second level</a:t>
            </a:r>
          </a:p>
        </p:txBody>
      </p:sp>
      <p:sp>
        <p:nvSpPr>
          <p:cNvPr id="2" name="Date Placeholder 1">
            <a:extLst>
              <a:ext uri="{FF2B5EF4-FFF2-40B4-BE49-F238E27FC236}">
                <a16:creationId xmlns:a16="http://schemas.microsoft.com/office/drawing/2014/main" id="{B1D84DDC-13B6-9791-E29D-DBEBE16EA3A8}"/>
              </a:ext>
            </a:extLst>
          </p:cNvPr>
          <p:cNvSpPr>
            <a:spLocks noGrp="1"/>
          </p:cNvSpPr>
          <p:nvPr>
            <p:ph type="dt" sz="half" idx="17"/>
          </p:nvPr>
        </p:nvSpPr>
        <p:spPr/>
        <p:txBody>
          <a:bodyPr/>
          <a:lstStyle/>
          <a:p>
            <a:endParaRPr lang="en-GB" dirty="0"/>
          </a:p>
        </p:txBody>
      </p:sp>
      <p:sp>
        <p:nvSpPr>
          <p:cNvPr id="3" name="Footer Placeholder 2">
            <a:extLst>
              <a:ext uri="{FF2B5EF4-FFF2-40B4-BE49-F238E27FC236}">
                <a16:creationId xmlns:a16="http://schemas.microsoft.com/office/drawing/2014/main" id="{C8A0DBD5-AD34-C33B-61E6-56D70145B837}"/>
              </a:ext>
            </a:extLst>
          </p:cNvPr>
          <p:cNvSpPr>
            <a:spLocks noGrp="1"/>
          </p:cNvSpPr>
          <p:nvPr>
            <p:ph type="ftr" sz="quarter" idx="18"/>
          </p:nvPr>
        </p:nvSpPr>
        <p:spPr/>
        <p:txBody>
          <a:bodyPr/>
          <a:lstStyle/>
          <a:p>
            <a:r>
              <a:rPr lang="en-US"/>
              <a:t>Global webinar for third-party providers</a:t>
            </a:r>
            <a:endParaRPr lang="en-GB" dirty="0"/>
          </a:p>
        </p:txBody>
      </p:sp>
      <p:sp>
        <p:nvSpPr>
          <p:cNvPr id="9" name="Slide Number Placeholder 8">
            <a:extLst>
              <a:ext uri="{FF2B5EF4-FFF2-40B4-BE49-F238E27FC236}">
                <a16:creationId xmlns:a16="http://schemas.microsoft.com/office/drawing/2014/main" id="{9D7224CC-DA07-F5F2-76DD-8AAB05217CDF}"/>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59864103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Highlight or Divider Dark Gree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4C6D-DBF3-B4B4-5B61-C8FCEDB48550}"/>
              </a:ext>
            </a:extLst>
          </p:cNvPr>
          <p:cNvSpPr>
            <a:spLocks noGrp="1"/>
          </p:cNvSpPr>
          <p:nvPr>
            <p:ph type="title"/>
          </p:nvPr>
        </p:nvSpPr>
        <p:spPr>
          <a:xfrm>
            <a:off x="1833980" y="240834"/>
            <a:ext cx="7130579" cy="5494734"/>
          </a:xfrm>
        </p:spPr>
        <p:txBody>
          <a:bodyPr/>
          <a:lstStyle>
            <a:lvl1pPr>
              <a:defRPr sz="3544" b="0" spc="-71" baseline="0">
                <a:solidFill>
                  <a:schemeClr val="accent1"/>
                </a:solidFill>
                <a:latin typeface="+mj-lt"/>
              </a:defRPr>
            </a:lvl1pPr>
          </a:lstStyle>
          <a:p>
            <a:r>
              <a:rPr lang="en-US"/>
              <a:t>Click to edit Master title style</a:t>
            </a:r>
            <a:endParaRPr lang="en-GB" dirty="0"/>
          </a:p>
        </p:txBody>
      </p:sp>
      <p:pic>
        <p:nvPicPr>
          <p:cNvPr id="8" name="Graphic 7">
            <a:extLst>
              <a:ext uri="{FF2B5EF4-FFF2-40B4-BE49-F238E27FC236}">
                <a16:creationId xmlns:a16="http://schemas.microsoft.com/office/drawing/2014/main" id="{4E788879-A856-60AD-2E89-1B401D689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9" name="Straight Connector 8">
            <a:extLst>
              <a:ext uri="{FF2B5EF4-FFF2-40B4-BE49-F238E27FC236}">
                <a16:creationId xmlns:a16="http://schemas.microsoft.com/office/drawing/2014/main" id="{36D4D8BF-6ACB-429A-90DD-07514C53B674}"/>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00E2D7-B83F-E6C5-C698-E57AEF6BE2DA}"/>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C0C54A7-74E3-F652-7FCD-3476EE4FDCEC}"/>
              </a:ext>
            </a:extLst>
          </p:cNvPr>
          <p:cNvSpPr>
            <a:spLocks noGrp="1"/>
          </p:cNvSpPr>
          <p:nvPr>
            <p:ph type="dt" sz="half" idx="10"/>
          </p:nvPr>
        </p:nvSpPr>
        <p:spPr/>
        <p:txBody>
          <a:bodyPr/>
          <a:lstStyle>
            <a:lvl1pPr>
              <a:defRPr>
                <a:solidFill>
                  <a:schemeClr val="accent1"/>
                </a:solidFill>
              </a:defRPr>
            </a:lvl1pPr>
          </a:lstStyle>
          <a:p>
            <a:endParaRPr lang="en-GB" dirty="0"/>
          </a:p>
        </p:txBody>
      </p:sp>
      <p:sp>
        <p:nvSpPr>
          <p:cNvPr id="7" name="Footer Placeholder 6">
            <a:extLst>
              <a:ext uri="{FF2B5EF4-FFF2-40B4-BE49-F238E27FC236}">
                <a16:creationId xmlns:a16="http://schemas.microsoft.com/office/drawing/2014/main" id="{52F54FB2-2874-0791-96FD-58593F29532B}"/>
              </a:ext>
            </a:extLst>
          </p:cNvPr>
          <p:cNvSpPr>
            <a:spLocks noGrp="1"/>
          </p:cNvSpPr>
          <p:nvPr>
            <p:ph type="ftr" sz="quarter" idx="11"/>
          </p:nvPr>
        </p:nvSpPr>
        <p:spPr/>
        <p:txBody>
          <a:bodyPr/>
          <a:lstStyle>
            <a:lvl1pPr>
              <a:defRPr>
                <a:solidFill>
                  <a:schemeClr val="accent1"/>
                </a:solidFill>
              </a:defRPr>
            </a:lvl1pPr>
          </a:lstStyle>
          <a:p>
            <a:r>
              <a:rPr lang="en-US"/>
              <a:t>Global webinar for third-party providers</a:t>
            </a:r>
            <a:endParaRPr lang="en-GB" dirty="0"/>
          </a:p>
        </p:txBody>
      </p:sp>
      <p:sp>
        <p:nvSpPr>
          <p:cNvPr id="11" name="Slide Number Placeholder 10">
            <a:extLst>
              <a:ext uri="{FF2B5EF4-FFF2-40B4-BE49-F238E27FC236}">
                <a16:creationId xmlns:a16="http://schemas.microsoft.com/office/drawing/2014/main" id="{C3E9EA2C-10DB-9870-AF0C-869AD3D10C96}"/>
              </a:ext>
            </a:extLst>
          </p:cNvPr>
          <p:cNvSpPr>
            <a:spLocks noGrp="1"/>
          </p:cNvSpPr>
          <p:nvPr>
            <p:ph type="sldNum" sz="quarter" idx="12"/>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86398571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Highlight or Divider Peppermi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4C6D-DBF3-B4B4-5B61-C8FCEDB48550}"/>
              </a:ext>
            </a:extLst>
          </p:cNvPr>
          <p:cNvSpPr>
            <a:spLocks noGrp="1"/>
          </p:cNvSpPr>
          <p:nvPr>
            <p:ph type="title"/>
          </p:nvPr>
        </p:nvSpPr>
        <p:spPr>
          <a:xfrm>
            <a:off x="1833980" y="240834"/>
            <a:ext cx="7130579" cy="5494734"/>
          </a:xfrm>
        </p:spPr>
        <p:txBody>
          <a:bodyPr/>
          <a:lstStyle>
            <a:lvl1pPr>
              <a:defRPr sz="3544" b="0" spc="-71" baseline="0">
                <a:solidFill>
                  <a:schemeClr val="accent2"/>
                </a:solidFill>
                <a:latin typeface="+mj-lt"/>
              </a:defRPr>
            </a:lvl1pPr>
          </a:lstStyle>
          <a:p>
            <a:r>
              <a:rPr lang="en-US"/>
              <a:t>Click to edit Master title style</a:t>
            </a:r>
            <a:endParaRPr lang="en-GB" dirty="0"/>
          </a:p>
        </p:txBody>
      </p:sp>
      <p:cxnSp>
        <p:nvCxnSpPr>
          <p:cNvPr id="9" name="Straight Connector 8">
            <a:extLst>
              <a:ext uri="{FF2B5EF4-FFF2-40B4-BE49-F238E27FC236}">
                <a16:creationId xmlns:a16="http://schemas.microsoft.com/office/drawing/2014/main" id="{36D4D8BF-6ACB-429A-90DD-07514C53B674}"/>
              </a:ext>
            </a:extLst>
          </p:cNvPr>
          <p:cNvCxnSpPr>
            <a:cxnSpLocks/>
          </p:cNvCxnSpPr>
          <p:nvPr userDrawn="1"/>
        </p:nvCxnSpPr>
        <p:spPr>
          <a:xfrm>
            <a:off x="1665208" y="341829"/>
            <a:ext cx="0" cy="539373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00E2D7-B83F-E6C5-C698-E57AEF6BE2DA}"/>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C0C54A7-74E3-F652-7FCD-3476EE4FDCEC}"/>
              </a:ext>
            </a:extLst>
          </p:cNvPr>
          <p:cNvSpPr>
            <a:spLocks noGrp="1"/>
          </p:cNvSpPr>
          <p:nvPr>
            <p:ph type="dt" sz="half" idx="10"/>
          </p:nvPr>
        </p:nvSpPr>
        <p:spPr/>
        <p:txBody>
          <a:bodyPr/>
          <a:lstStyle>
            <a:lvl1pPr>
              <a:defRPr>
                <a:solidFill>
                  <a:schemeClr val="accent2"/>
                </a:solidFill>
              </a:defRPr>
            </a:lvl1pPr>
          </a:lstStyle>
          <a:p>
            <a:endParaRPr lang="en-GB" dirty="0"/>
          </a:p>
        </p:txBody>
      </p:sp>
      <p:sp>
        <p:nvSpPr>
          <p:cNvPr id="7" name="Footer Placeholder 6">
            <a:extLst>
              <a:ext uri="{FF2B5EF4-FFF2-40B4-BE49-F238E27FC236}">
                <a16:creationId xmlns:a16="http://schemas.microsoft.com/office/drawing/2014/main" id="{52F54FB2-2874-0791-96FD-58593F29532B}"/>
              </a:ext>
            </a:extLst>
          </p:cNvPr>
          <p:cNvSpPr>
            <a:spLocks noGrp="1"/>
          </p:cNvSpPr>
          <p:nvPr>
            <p:ph type="ftr" sz="quarter" idx="11"/>
          </p:nvPr>
        </p:nvSpPr>
        <p:spPr/>
        <p:txBody>
          <a:bodyPr/>
          <a:lstStyle>
            <a:lvl1pPr>
              <a:defRPr>
                <a:solidFill>
                  <a:schemeClr val="accent2"/>
                </a:solidFill>
              </a:defRPr>
            </a:lvl1pPr>
          </a:lstStyle>
          <a:p>
            <a:r>
              <a:rPr lang="en-US"/>
              <a:t>Global webinar for third-party providers</a:t>
            </a:r>
            <a:endParaRPr lang="en-GB" dirty="0"/>
          </a:p>
        </p:txBody>
      </p:sp>
      <p:sp>
        <p:nvSpPr>
          <p:cNvPr id="11" name="Slide Number Placeholder 10">
            <a:extLst>
              <a:ext uri="{FF2B5EF4-FFF2-40B4-BE49-F238E27FC236}">
                <a16:creationId xmlns:a16="http://schemas.microsoft.com/office/drawing/2014/main" id="{C3E9EA2C-10DB-9870-AF0C-869AD3D10C96}"/>
              </a:ext>
            </a:extLst>
          </p:cNvPr>
          <p:cNvSpPr>
            <a:spLocks noGrp="1"/>
          </p:cNvSpPr>
          <p:nvPr>
            <p:ph type="sldNum" sz="quarter" idx="12"/>
          </p:nvPr>
        </p:nvSpPr>
        <p:spPr/>
        <p:txBody>
          <a:bodyPr/>
          <a:lstStyle>
            <a:lvl1pPr>
              <a:defRPr>
                <a:solidFill>
                  <a:schemeClr val="accent2"/>
                </a:solidFill>
              </a:defRPr>
            </a:lvl1pPr>
          </a:lstStyle>
          <a:p>
            <a:r>
              <a:rPr lang="en-GB"/>
              <a:t>Page </a:t>
            </a:r>
            <a:fld id="{12F85B76-E480-4901-BAB3-25AC276908A3}" type="slidenum">
              <a:rPr lang="en-GB" smtClean="0"/>
              <a:pPr/>
              <a:t>‹#›</a:t>
            </a:fld>
            <a:endParaRPr lang="en-GB" dirty="0"/>
          </a:p>
        </p:txBody>
      </p:sp>
      <p:pic>
        <p:nvPicPr>
          <p:cNvPr id="12" name="Graphic 11">
            <a:extLst>
              <a:ext uri="{FF2B5EF4-FFF2-40B4-BE49-F238E27FC236}">
                <a16:creationId xmlns:a16="http://schemas.microsoft.com/office/drawing/2014/main" id="{B7BAAA78-DBBE-4AC8-B448-7A3DAAC727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spTree>
    <p:extLst>
      <p:ext uri="{BB962C8B-B14F-4D97-AF65-F5344CB8AC3E}">
        <p14:creationId xmlns:p14="http://schemas.microsoft.com/office/powerpoint/2010/main" val="6530261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BB7E-0BB9-B4A2-D17A-34622AD356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7CFC2A-0F8F-B7A1-154C-7AEDAEA6E9FF}"/>
              </a:ext>
            </a:extLst>
          </p:cNvPr>
          <p:cNvSpPr>
            <a:spLocks noGrp="1"/>
          </p:cNvSpPr>
          <p:nvPr>
            <p:ph idx="1"/>
          </p:nvPr>
        </p:nvSpPr>
        <p:spPr>
          <a:xfrm>
            <a:off x="1833979" y="1688042"/>
            <a:ext cx="7877388" cy="4045672"/>
          </a:xfrm>
        </p:spPr>
        <p:txBody>
          <a:bodyPr/>
          <a:lstStyle>
            <a:lvl3pPr>
              <a:defRPr spc="-18" baseline="0"/>
            </a:lvl3pPr>
            <a:lvl4pPr>
              <a:defRPr spc="-18" baseline="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8CCCFEF-3BED-1DE0-7278-1BAD60173E76}"/>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5A1738D9-0B18-4AF1-D59D-632350E6B043}"/>
              </a:ext>
            </a:extLst>
          </p:cNvPr>
          <p:cNvSpPr>
            <a:spLocks noGrp="1"/>
          </p:cNvSpPr>
          <p:nvPr>
            <p:ph type="ftr" sz="quarter" idx="11"/>
          </p:nvPr>
        </p:nvSpPr>
        <p:spPr/>
        <p:txBody>
          <a:bodyPr/>
          <a:lstStyle/>
          <a:p>
            <a:r>
              <a:rPr lang="en-US"/>
              <a:t>Global webinar for third-party providers</a:t>
            </a:r>
            <a:endParaRPr lang="en-GB" dirty="0"/>
          </a:p>
        </p:txBody>
      </p:sp>
      <p:sp>
        <p:nvSpPr>
          <p:cNvPr id="10" name="Slide Number Placeholder 9">
            <a:extLst>
              <a:ext uri="{FF2B5EF4-FFF2-40B4-BE49-F238E27FC236}">
                <a16:creationId xmlns:a16="http://schemas.microsoft.com/office/drawing/2014/main" id="{D1B422F2-553D-6FA3-CE5D-5B4A1F73245D}"/>
              </a:ext>
            </a:extLst>
          </p:cNvPr>
          <p:cNvSpPr>
            <a:spLocks noGrp="1"/>
          </p:cNvSpPr>
          <p:nvPr>
            <p:ph type="sldNum" sz="quarter" idx="1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94301214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17706"/>
            <a:ext cx="7877391" cy="4115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62E21A5C-D7A9-D074-8210-138F7A8D5DB3}"/>
              </a:ext>
            </a:extLst>
          </p:cNvPr>
          <p:cNvSpPr>
            <a:spLocks noGrp="1"/>
          </p:cNvSpPr>
          <p:nvPr>
            <p:ph type="dt" sz="half" idx="15"/>
          </p:nvPr>
        </p:nvSpPr>
        <p:spPr/>
        <p:txBody>
          <a:bodyPr/>
          <a:lstStyle/>
          <a:p>
            <a:endParaRPr lang="en-GB" dirty="0"/>
          </a:p>
        </p:txBody>
      </p:sp>
      <p:sp>
        <p:nvSpPr>
          <p:cNvPr id="8" name="Footer Placeholder 7">
            <a:extLst>
              <a:ext uri="{FF2B5EF4-FFF2-40B4-BE49-F238E27FC236}">
                <a16:creationId xmlns:a16="http://schemas.microsoft.com/office/drawing/2014/main" id="{66EF7CBF-1D37-984D-B421-33953CAB6F5B}"/>
              </a:ext>
            </a:extLst>
          </p:cNvPr>
          <p:cNvSpPr>
            <a:spLocks noGrp="1"/>
          </p:cNvSpPr>
          <p:nvPr>
            <p:ph type="ftr" sz="quarter" idx="16"/>
          </p:nvPr>
        </p:nvSpPr>
        <p:spPr/>
        <p:txBody>
          <a:bodyPr/>
          <a:lstStyle/>
          <a:p>
            <a:r>
              <a:rPr lang="en-US"/>
              <a:t>Global webinar for third-party providers</a:t>
            </a:r>
            <a:endParaRPr lang="en-GB" dirty="0"/>
          </a:p>
        </p:txBody>
      </p:sp>
      <p:sp>
        <p:nvSpPr>
          <p:cNvPr id="9" name="Slide Number Placeholder 8">
            <a:extLst>
              <a:ext uri="{FF2B5EF4-FFF2-40B4-BE49-F238E27FC236}">
                <a16:creationId xmlns:a16="http://schemas.microsoft.com/office/drawing/2014/main" id="{F6CB070F-7A12-EBBD-ACE8-6EDE949175EE}"/>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05310961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and 2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0" y="1656131"/>
            <a:ext cx="4144737"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6316259" y="1656131"/>
            <a:ext cx="4144737"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spc="-18" baseline="0">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36D511FE-2C99-A3E9-5036-CEEA9FF8E574}"/>
              </a:ext>
            </a:extLst>
          </p:cNvPr>
          <p:cNvSpPr>
            <a:spLocks noGrp="1"/>
          </p:cNvSpPr>
          <p:nvPr>
            <p:ph type="dt" sz="half" idx="16"/>
          </p:nvPr>
        </p:nvSpPr>
        <p:spPr/>
        <p:txBody>
          <a:bodyPr/>
          <a:lstStyle/>
          <a:p>
            <a:endParaRPr lang="en-GB" dirty="0"/>
          </a:p>
        </p:txBody>
      </p:sp>
      <p:sp>
        <p:nvSpPr>
          <p:cNvPr id="3" name="Footer Placeholder 2">
            <a:extLst>
              <a:ext uri="{FF2B5EF4-FFF2-40B4-BE49-F238E27FC236}">
                <a16:creationId xmlns:a16="http://schemas.microsoft.com/office/drawing/2014/main" id="{8BF5B198-DA8D-0247-3339-D43A6BB7BDC8}"/>
              </a:ext>
            </a:extLst>
          </p:cNvPr>
          <p:cNvSpPr>
            <a:spLocks noGrp="1"/>
          </p:cNvSpPr>
          <p:nvPr>
            <p:ph type="ftr" sz="quarter" idx="17"/>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73BC120B-7FC8-EBF7-A46F-30955FA7598A}"/>
              </a:ext>
            </a:extLst>
          </p:cNvPr>
          <p:cNvSpPr>
            <a:spLocks noGrp="1"/>
          </p:cNvSpPr>
          <p:nvPr>
            <p:ph type="sldNum" sz="quarter" idx="18"/>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75785690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and 3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0" y="1656131"/>
            <a:ext cx="2651113"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2">
            <a:extLst>
              <a:ext uri="{FF2B5EF4-FFF2-40B4-BE49-F238E27FC236}">
                <a16:creationId xmlns:a16="http://schemas.microsoft.com/office/drawing/2014/main" id="{734942F8-3EF7-73CD-A922-D58F58BE88ED}"/>
              </a:ext>
            </a:extLst>
          </p:cNvPr>
          <p:cNvSpPr>
            <a:spLocks noGrp="1"/>
          </p:cNvSpPr>
          <p:nvPr>
            <p:ph type="body" sz="quarter" idx="15"/>
          </p:nvPr>
        </p:nvSpPr>
        <p:spPr>
          <a:xfrm>
            <a:off x="4819821" y="1656131"/>
            <a:ext cx="2651113"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2">
            <a:extLst>
              <a:ext uri="{FF2B5EF4-FFF2-40B4-BE49-F238E27FC236}">
                <a16:creationId xmlns:a16="http://schemas.microsoft.com/office/drawing/2014/main" id="{5EB41658-7BFA-2D0F-EAD0-687DDC90EB83}"/>
              </a:ext>
            </a:extLst>
          </p:cNvPr>
          <p:cNvSpPr>
            <a:spLocks noGrp="1"/>
          </p:cNvSpPr>
          <p:nvPr>
            <p:ph type="body" sz="quarter" idx="16"/>
          </p:nvPr>
        </p:nvSpPr>
        <p:spPr>
          <a:xfrm>
            <a:off x="7805661" y="1656131"/>
            <a:ext cx="2651113"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27E87D07-8617-0E31-0A91-39338ED9674B}"/>
              </a:ext>
            </a:extLst>
          </p:cNvPr>
          <p:cNvSpPr>
            <a:spLocks noGrp="1"/>
          </p:cNvSpPr>
          <p:nvPr>
            <p:ph type="dt" sz="half" idx="17"/>
          </p:nvPr>
        </p:nvSpPr>
        <p:spPr/>
        <p:txBody>
          <a:bodyPr/>
          <a:lstStyle/>
          <a:p>
            <a:endParaRPr lang="en-GB" dirty="0"/>
          </a:p>
        </p:txBody>
      </p:sp>
      <p:sp>
        <p:nvSpPr>
          <p:cNvPr id="3" name="Footer Placeholder 2">
            <a:extLst>
              <a:ext uri="{FF2B5EF4-FFF2-40B4-BE49-F238E27FC236}">
                <a16:creationId xmlns:a16="http://schemas.microsoft.com/office/drawing/2014/main" id="{62B896A9-8084-769B-CD42-EB77E47B0AEB}"/>
              </a:ext>
            </a:extLst>
          </p:cNvPr>
          <p:cNvSpPr>
            <a:spLocks noGrp="1"/>
          </p:cNvSpPr>
          <p:nvPr>
            <p:ph type="ftr" sz="quarter" idx="18"/>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0427673-8F8E-3796-25F9-C8BEA37D0B7A}"/>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189159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45166509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and 4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1"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2">
            <a:extLst>
              <a:ext uri="{FF2B5EF4-FFF2-40B4-BE49-F238E27FC236}">
                <a16:creationId xmlns:a16="http://schemas.microsoft.com/office/drawing/2014/main" id="{02E17317-8CB0-94C4-170F-F18397F46684}"/>
              </a:ext>
            </a:extLst>
          </p:cNvPr>
          <p:cNvSpPr>
            <a:spLocks noGrp="1"/>
          </p:cNvSpPr>
          <p:nvPr>
            <p:ph type="body" sz="quarter" idx="15"/>
          </p:nvPr>
        </p:nvSpPr>
        <p:spPr>
          <a:xfrm>
            <a:off x="4072893"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6311805"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2">
            <a:extLst>
              <a:ext uri="{FF2B5EF4-FFF2-40B4-BE49-F238E27FC236}">
                <a16:creationId xmlns:a16="http://schemas.microsoft.com/office/drawing/2014/main" id="{A12C21D1-A680-4C05-1A3A-0A5A04274BA4}"/>
              </a:ext>
            </a:extLst>
          </p:cNvPr>
          <p:cNvSpPr>
            <a:spLocks noGrp="1"/>
          </p:cNvSpPr>
          <p:nvPr>
            <p:ph type="body" sz="quarter" idx="17"/>
          </p:nvPr>
        </p:nvSpPr>
        <p:spPr>
          <a:xfrm>
            <a:off x="8550717"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C3730D7D-B2A4-280F-9488-6FEC15890EDF}"/>
              </a:ext>
            </a:extLst>
          </p:cNvPr>
          <p:cNvSpPr>
            <a:spLocks noGrp="1"/>
          </p:cNvSpPr>
          <p:nvPr>
            <p:ph type="dt" sz="half" idx="18"/>
          </p:nvPr>
        </p:nvSpPr>
        <p:spPr/>
        <p:txBody>
          <a:bodyPr/>
          <a:lstStyle/>
          <a:p>
            <a:endParaRPr lang="en-GB" dirty="0"/>
          </a:p>
        </p:txBody>
      </p:sp>
      <p:sp>
        <p:nvSpPr>
          <p:cNvPr id="3" name="Footer Placeholder 2">
            <a:extLst>
              <a:ext uri="{FF2B5EF4-FFF2-40B4-BE49-F238E27FC236}">
                <a16:creationId xmlns:a16="http://schemas.microsoft.com/office/drawing/2014/main" id="{5D35D780-AD19-F013-6723-80F32043A3A3}"/>
              </a:ext>
            </a:extLst>
          </p:cNvPr>
          <p:cNvSpPr>
            <a:spLocks noGrp="1"/>
          </p:cNvSpPr>
          <p:nvPr>
            <p:ph type="ftr" sz="quarter" idx="19"/>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5287680F-A47F-B10C-EBAC-A4261A334FCB}"/>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44245769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Image Right and Text Lef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6316259" y="1645581"/>
            <a:ext cx="4144737" cy="4088133"/>
          </a:xfrm>
        </p:spPr>
        <p:txBody>
          <a:bodyPr/>
          <a:lstStyle>
            <a:lvl1pPr marL="0" indent="0">
              <a:spcBef>
                <a:spcPts val="1240"/>
              </a:spcBef>
              <a:buNone/>
              <a:defRPr sz="1595" spc="-18" baseline="0">
                <a:solidFill>
                  <a:schemeClr val="tx1"/>
                </a:solidFill>
              </a:defRPr>
            </a:lvl1pPr>
            <a:lvl2pPr marL="159462" indent="-159462">
              <a:spcBef>
                <a:spcPts val="1240"/>
              </a:spcBef>
              <a:defRPr sz="1595" spc="-18" baseline="0">
                <a:solidFill>
                  <a:schemeClr val="tx1"/>
                </a:solidFill>
              </a:defRPr>
            </a:lvl2pPr>
            <a:lvl3pPr marL="0" indent="0">
              <a:spcBef>
                <a:spcPts val="1063"/>
              </a:spcBef>
              <a:buNone/>
              <a:defRPr sz="1152" spc="-18" baseline="0">
                <a:solidFill>
                  <a:schemeClr val="tx1"/>
                </a:solidFill>
              </a:defRPr>
            </a:lvl3pPr>
            <a:lvl4pPr marL="159462" indent="-159462">
              <a:spcBef>
                <a:spcPts val="1063"/>
              </a:spcBef>
              <a:defRPr sz="1152">
                <a:solidFill>
                  <a:schemeClr val="tx1"/>
                </a:solidFill>
              </a:defRPr>
            </a:lvl4pPr>
            <a:lvl5pPr marL="287032" indent="-127570">
              <a:spcBef>
                <a:spcPts val="886"/>
              </a:spcBef>
              <a:defRPr sz="974">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538B7F99-C3B5-1292-090A-2607CEAACD72}"/>
              </a:ext>
            </a:extLst>
          </p:cNvPr>
          <p:cNvSpPr>
            <a:spLocks noGrp="1"/>
          </p:cNvSpPr>
          <p:nvPr>
            <p:ph type="pic" sz="quarter" idx="16"/>
          </p:nvPr>
        </p:nvSpPr>
        <p:spPr>
          <a:xfrm>
            <a:off x="1833980" y="1688042"/>
            <a:ext cx="4144737" cy="4045673"/>
          </a:xfr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AF0B506C-38CD-9CC1-BC48-5C7B320293EF}"/>
              </a:ext>
            </a:extLst>
          </p:cNvPr>
          <p:cNvSpPr>
            <a:spLocks noGrp="1"/>
          </p:cNvSpPr>
          <p:nvPr>
            <p:ph type="dt" sz="half" idx="17"/>
          </p:nvPr>
        </p:nvSpPr>
        <p:spPr/>
        <p:txBody>
          <a:bodyPr/>
          <a:lstStyle/>
          <a:p>
            <a:endParaRPr lang="en-GB" dirty="0"/>
          </a:p>
        </p:txBody>
      </p:sp>
      <p:sp>
        <p:nvSpPr>
          <p:cNvPr id="7" name="Footer Placeholder 6">
            <a:extLst>
              <a:ext uri="{FF2B5EF4-FFF2-40B4-BE49-F238E27FC236}">
                <a16:creationId xmlns:a16="http://schemas.microsoft.com/office/drawing/2014/main" id="{50328489-1DE4-811B-DB8A-477E908EF8C0}"/>
              </a:ext>
            </a:extLst>
          </p:cNvPr>
          <p:cNvSpPr>
            <a:spLocks noGrp="1"/>
          </p:cNvSpPr>
          <p:nvPr>
            <p:ph type="ftr" sz="quarter" idx="18"/>
          </p:nvPr>
        </p:nvSpPr>
        <p:spPr/>
        <p:txBody>
          <a:bodyPr/>
          <a:lstStyle/>
          <a:p>
            <a:r>
              <a:rPr lang="en-US"/>
              <a:t>Global webinar for third-party providers</a:t>
            </a:r>
            <a:endParaRPr lang="en-GB" dirty="0"/>
          </a:p>
        </p:txBody>
      </p:sp>
      <p:sp>
        <p:nvSpPr>
          <p:cNvPr id="8" name="Slide Number Placeholder 7">
            <a:extLst>
              <a:ext uri="{FF2B5EF4-FFF2-40B4-BE49-F238E27FC236}">
                <a16:creationId xmlns:a16="http://schemas.microsoft.com/office/drawing/2014/main" id="{29698419-77AB-8E2C-5AC2-8C8C3D839D4D}"/>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70373238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Text Left and Image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1833980" y="1645581"/>
            <a:ext cx="4144737" cy="4088133"/>
          </a:xfrm>
        </p:spPr>
        <p:txBody>
          <a:bodyPr/>
          <a:lstStyle>
            <a:lvl1pPr marL="0" indent="0">
              <a:spcBef>
                <a:spcPts val="1240"/>
              </a:spcBef>
              <a:buNone/>
              <a:defRPr sz="1595" spc="-18" baseline="0">
                <a:solidFill>
                  <a:schemeClr val="tx1"/>
                </a:solidFill>
              </a:defRPr>
            </a:lvl1pPr>
            <a:lvl2pPr marL="159462" indent="-159462">
              <a:spcBef>
                <a:spcPts val="1240"/>
              </a:spcBef>
              <a:defRPr sz="1595" spc="-18" baseline="0">
                <a:solidFill>
                  <a:schemeClr val="tx1"/>
                </a:solidFill>
              </a:defRPr>
            </a:lvl2pPr>
            <a:lvl3pPr marL="0" indent="0">
              <a:spcBef>
                <a:spcPts val="1063"/>
              </a:spcBef>
              <a:buNone/>
              <a:defRPr sz="1152" spc="-18" baseline="0">
                <a:solidFill>
                  <a:schemeClr val="tx1"/>
                </a:solidFill>
              </a:defRPr>
            </a:lvl3pPr>
            <a:lvl4pPr marL="159462" indent="-159462">
              <a:spcBef>
                <a:spcPts val="1063"/>
              </a:spcBef>
              <a:defRPr sz="1152">
                <a:solidFill>
                  <a:schemeClr val="tx1"/>
                </a:solidFill>
              </a:defRPr>
            </a:lvl4pPr>
            <a:lvl5pPr marL="287032" indent="-127570">
              <a:spcBef>
                <a:spcPts val="886"/>
              </a:spcBef>
              <a:defRPr sz="974">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6316259" y="1688042"/>
            <a:ext cx="4144737" cy="4045673"/>
          </a:xfrm>
        </p:spPr>
        <p:txBody>
          <a:bodyPr/>
          <a:lstStyle>
            <a:lvl1pPr>
              <a:defRPr sz="974"/>
            </a:lvl1pPr>
          </a:lstStyle>
          <a:p>
            <a:r>
              <a:rPr lang="en-US"/>
              <a:t>Click icon to add picture</a:t>
            </a:r>
            <a:endParaRPr lang="en-GB" dirty="0"/>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19711310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Text Left and Full Height Image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1833980" y="1645581"/>
            <a:ext cx="4144737" cy="4088133"/>
          </a:xfrm>
        </p:spPr>
        <p:txBody>
          <a:bodyPr/>
          <a:lstStyle>
            <a:lvl1pPr marL="0" indent="0">
              <a:spcBef>
                <a:spcPts val="1240"/>
              </a:spcBef>
              <a:buNone/>
              <a:defRPr sz="1595" spc="-18" baseline="0">
                <a:solidFill>
                  <a:schemeClr val="tx1"/>
                </a:solidFill>
              </a:defRPr>
            </a:lvl1pPr>
            <a:lvl2pPr marL="159462" indent="-159462">
              <a:spcBef>
                <a:spcPts val="1240"/>
              </a:spcBef>
              <a:defRPr sz="1595" spc="-18" baseline="0">
                <a:solidFill>
                  <a:schemeClr val="tx1"/>
                </a:solidFill>
              </a:defRPr>
            </a:lvl2pPr>
            <a:lvl3pPr marL="0" indent="0">
              <a:spcBef>
                <a:spcPts val="1063"/>
              </a:spcBef>
              <a:buNone/>
              <a:defRPr sz="1152" spc="-18" baseline="0">
                <a:solidFill>
                  <a:schemeClr val="tx1"/>
                </a:solidFill>
              </a:defRPr>
            </a:lvl3pPr>
            <a:lvl4pPr marL="159462" indent="-159462">
              <a:spcBef>
                <a:spcPts val="1063"/>
              </a:spcBef>
              <a:defRPr sz="1152">
                <a:solidFill>
                  <a:schemeClr val="tx1"/>
                </a:solidFill>
              </a:defRPr>
            </a:lvl4pPr>
            <a:lvl5pPr marL="287032" indent="-127570">
              <a:spcBef>
                <a:spcPts val="886"/>
              </a:spcBef>
              <a:defRPr sz="974">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6316259" y="341829"/>
            <a:ext cx="4144737" cy="5391886"/>
          </a:xfr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63355081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and Image Below">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1833847" y="1015639"/>
            <a:ext cx="8627150" cy="4718076"/>
          </a:xfrm>
        </p:spPr>
        <p:txBody>
          <a:bodyPr/>
          <a:lstStyle>
            <a:lvl1pPr>
              <a:defRPr sz="974"/>
            </a:lvl1pPr>
          </a:lstStyle>
          <a:p>
            <a:r>
              <a:rPr lang="en-US"/>
              <a:t>Click icon to add picture</a:t>
            </a:r>
            <a:endParaRPr lang="en-GB" dirty="0"/>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71406687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88065082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Title Whit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bg1"/>
                </a:solidFill>
              </a:defRPr>
            </a:lvl1pPr>
            <a:lvl2pPr marL="0" indent="0">
              <a:spcBef>
                <a:spcPts val="0"/>
              </a:spcBef>
              <a:buNone/>
              <a:defRPr sz="1595" spc="-18" baseline="0">
                <a:solidFill>
                  <a:schemeClr val="bg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lvl1pPr>
              <a:defRPr>
                <a:solidFill>
                  <a:schemeClr val="bg1"/>
                </a:solidFill>
              </a:defRPr>
            </a:lvl1pPr>
          </a:lstStyle>
          <a:p>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lvl1pPr>
              <a:defRPr>
                <a:solidFill>
                  <a:schemeClr val="bg1"/>
                </a:solidFill>
              </a:defRPr>
            </a:lvl1p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lvl1pPr>
              <a:defRPr>
                <a:solidFill>
                  <a:schemeClr val="bg1"/>
                </a:solidFill>
              </a:defRPr>
            </a:lvl1pPr>
          </a:lstStyle>
          <a:p>
            <a:r>
              <a:rPr lang="en-GB"/>
              <a:t>Page </a:t>
            </a:r>
            <a:fld id="{12F85B76-E480-4901-BAB3-25AC276908A3}" type="slidenum">
              <a:rPr lang="en-GB" smtClean="0"/>
              <a:pPr/>
              <a:t>‹#›</a:t>
            </a:fld>
            <a:endParaRPr lang="en-GB" dirty="0"/>
          </a:p>
        </p:txBody>
      </p:sp>
      <p:pic>
        <p:nvPicPr>
          <p:cNvPr id="4" name="Graphic 3">
            <a:extLst>
              <a:ext uri="{FF2B5EF4-FFF2-40B4-BE49-F238E27FC236}">
                <a16:creationId xmlns:a16="http://schemas.microsoft.com/office/drawing/2014/main" id="{353FBCD4-F63E-8984-80DF-E20CB3ED4E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5" name="Straight Connector 4">
            <a:extLst>
              <a:ext uri="{FF2B5EF4-FFF2-40B4-BE49-F238E27FC236}">
                <a16:creationId xmlns:a16="http://schemas.microsoft.com/office/drawing/2014/main" id="{07A9CD2E-B3D2-8FC7-A6FF-706E4813FC06}"/>
              </a:ext>
            </a:extLst>
          </p:cNvPr>
          <p:cNvCxnSpPr>
            <a:cxnSpLocks/>
          </p:cNvCxnSpPr>
          <p:nvPr userDrawn="1"/>
        </p:nvCxnSpPr>
        <p:spPr>
          <a:xfrm>
            <a:off x="1665208" y="341829"/>
            <a:ext cx="0" cy="53937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0C66791-0573-6BE0-42E8-0021346897A9}"/>
              </a:ext>
            </a:extLst>
          </p:cNvPr>
          <p:cNvCxnSpPr/>
          <p:nvPr userDrawn="1"/>
        </p:nvCxnSpPr>
        <p:spPr>
          <a:xfrm>
            <a:off x="341762" y="1683821"/>
            <a:ext cx="11546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3764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Meet Our Peop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F77A64C5-7DCF-C927-18B5-8CE83C04AA62}"/>
              </a:ext>
            </a:extLst>
          </p:cNvPr>
          <p:cNvSpPr>
            <a:spLocks noGrp="1"/>
          </p:cNvSpPr>
          <p:nvPr>
            <p:ph type="body" sz="quarter" idx="14"/>
          </p:nvPr>
        </p:nvSpPr>
        <p:spPr>
          <a:xfrm>
            <a:off x="3329011" y="1818865"/>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8" name="Straight Connector 7">
            <a:extLst>
              <a:ext uri="{FF2B5EF4-FFF2-40B4-BE49-F238E27FC236}">
                <a16:creationId xmlns:a16="http://schemas.microsoft.com/office/drawing/2014/main" id="{265C18A1-3F58-186B-FC6C-FCA7288CD727}"/>
              </a:ext>
            </a:extLst>
          </p:cNvPr>
          <p:cNvCxnSpPr/>
          <p:nvPr userDrawn="1"/>
        </p:nvCxnSpPr>
        <p:spPr>
          <a:xfrm>
            <a:off x="1833979" y="1684320"/>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46117199-C816-B84E-4DF2-F454026CC7FC}"/>
              </a:ext>
            </a:extLst>
          </p:cNvPr>
          <p:cNvSpPr>
            <a:spLocks noGrp="1"/>
          </p:cNvSpPr>
          <p:nvPr>
            <p:ph type="pic" sz="quarter" idx="15"/>
          </p:nvPr>
        </p:nvSpPr>
        <p:spPr>
          <a:xfrm>
            <a:off x="1833979" y="1781588"/>
            <a:ext cx="1160302" cy="1160529"/>
          </a:xfrm>
          <a:prstGeom prst="ellipse">
            <a:avLst/>
          </a:prstGeom>
        </p:spPr>
        <p:txBody>
          <a:bodyPr/>
          <a:lstStyle>
            <a:lvl1pPr>
              <a:defRPr sz="974"/>
            </a:lvl1pPr>
          </a:lstStyle>
          <a:p>
            <a:r>
              <a:rPr lang="en-US"/>
              <a:t>Click icon to add picture</a:t>
            </a:r>
            <a:endParaRPr lang="en-GB"/>
          </a:p>
        </p:txBody>
      </p:sp>
      <p:sp>
        <p:nvSpPr>
          <p:cNvPr id="12" name="Text Placeholder 2">
            <a:extLst>
              <a:ext uri="{FF2B5EF4-FFF2-40B4-BE49-F238E27FC236}">
                <a16:creationId xmlns:a16="http://schemas.microsoft.com/office/drawing/2014/main" id="{5C593CD6-083B-48F3-082A-866ACDD351B3}"/>
              </a:ext>
            </a:extLst>
          </p:cNvPr>
          <p:cNvSpPr>
            <a:spLocks noGrp="1"/>
          </p:cNvSpPr>
          <p:nvPr>
            <p:ph type="body" sz="quarter" idx="16"/>
          </p:nvPr>
        </p:nvSpPr>
        <p:spPr>
          <a:xfrm>
            <a:off x="6314852" y="1818865"/>
            <a:ext cx="1156082" cy="957000"/>
          </a:xfrm>
        </p:spPr>
        <p:txBody>
          <a:bodyPr/>
          <a:lstStyle>
            <a:lvl1pPr>
              <a:spcBef>
                <a:spcPts val="0"/>
              </a:spcBef>
              <a:defRPr sz="974" b="1" spc="-18" baseline="0"/>
            </a:lvl1pPr>
            <a:lvl2pPr marL="0" indent="0">
              <a:spcBef>
                <a:spcPts val="0"/>
              </a:spcBef>
              <a:buNone/>
              <a:defRPr sz="974"/>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13" name="Straight Connector 12">
            <a:extLst>
              <a:ext uri="{FF2B5EF4-FFF2-40B4-BE49-F238E27FC236}">
                <a16:creationId xmlns:a16="http://schemas.microsoft.com/office/drawing/2014/main" id="{BB7CDB10-FF5D-CBAE-44F7-BBBA07F1DA35}"/>
              </a:ext>
            </a:extLst>
          </p:cNvPr>
          <p:cNvCxnSpPr/>
          <p:nvPr userDrawn="1"/>
        </p:nvCxnSpPr>
        <p:spPr>
          <a:xfrm>
            <a:off x="4819821" y="1684320"/>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9">
            <a:extLst>
              <a:ext uri="{FF2B5EF4-FFF2-40B4-BE49-F238E27FC236}">
                <a16:creationId xmlns:a16="http://schemas.microsoft.com/office/drawing/2014/main" id="{61ECCAA8-06BB-7B14-98E8-3B645607357C}"/>
              </a:ext>
            </a:extLst>
          </p:cNvPr>
          <p:cNvSpPr>
            <a:spLocks noGrp="1"/>
          </p:cNvSpPr>
          <p:nvPr>
            <p:ph type="pic" sz="quarter" idx="17"/>
          </p:nvPr>
        </p:nvSpPr>
        <p:spPr>
          <a:xfrm>
            <a:off x="4819821" y="1781588"/>
            <a:ext cx="1160302" cy="1160529"/>
          </a:xfrm>
          <a:prstGeom prst="ellipse">
            <a:avLst/>
          </a:prstGeom>
        </p:spPr>
        <p:txBody>
          <a:bodyPr/>
          <a:lstStyle>
            <a:lvl1pPr>
              <a:defRPr sz="974"/>
            </a:lvl1pPr>
          </a:lstStyle>
          <a:p>
            <a:r>
              <a:rPr lang="en-US"/>
              <a:t>Click icon to add picture</a:t>
            </a:r>
            <a:endParaRPr lang="en-GB"/>
          </a:p>
        </p:txBody>
      </p:sp>
      <p:sp>
        <p:nvSpPr>
          <p:cNvPr id="15" name="Text Placeholder 2">
            <a:extLst>
              <a:ext uri="{FF2B5EF4-FFF2-40B4-BE49-F238E27FC236}">
                <a16:creationId xmlns:a16="http://schemas.microsoft.com/office/drawing/2014/main" id="{B1DE80F1-723B-6AA6-33DA-488AECB29C54}"/>
              </a:ext>
            </a:extLst>
          </p:cNvPr>
          <p:cNvSpPr>
            <a:spLocks noGrp="1"/>
          </p:cNvSpPr>
          <p:nvPr>
            <p:ph type="body" sz="quarter" idx="18"/>
          </p:nvPr>
        </p:nvSpPr>
        <p:spPr>
          <a:xfrm>
            <a:off x="9300694" y="1818865"/>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16" name="Straight Connector 15">
            <a:extLst>
              <a:ext uri="{FF2B5EF4-FFF2-40B4-BE49-F238E27FC236}">
                <a16:creationId xmlns:a16="http://schemas.microsoft.com/office/drawing/2014/main" id="{5156B982-633C-A3E0-CD3C-C8FCBD90ABB4}"/>
              </a:ext>
            </a:extLst>
          </p:cNvPr>
          <p:cNvCxnSpPr/>
          <p:nvPr userDrawn="1"/>
        </p:nvCxnSpPr>
        <p:spPr>
          <a:xfrm>
            <a:off x="7805662" y="1684320"/>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a:extLst>
              <a:ext uri="{FF2B5EF4-FFF2-40B4-BE49-F238E27FC236}">
                <a16:creationId xmlns:a16="http://schemas.microsoft.com/office/drawing/2014/main" id="{93618373-2EC7-7B01-C9DD-8C55A35B698B}"/>
              </a:ext>
            </a:extLst>
          </p:cNvPr>
          <p:cNvSpPr>
            <a:spLocks noGrp="1"/>
          </p:cNvSpPr>
          <p:nvPr>
            <p:ph type="pic" sz="quarter" idx="19"/>
          </p:nvPr>
        </p:nvSpPr>
        <p:spPr>
          <a:xfrm>
            <a:off x="7805662" y="1781588"/>
            <a:ext cx="1160302" cy="1160529"/>
          </a:xfrm>
          <a:prstGeom prst="ellipse">
            <a:avLst/>
          </a:prstGeom>
        </p:spPr>
        <p:txBody>
          <a:bodyPr/>
          <a:lstStyle>
            <a:lvl1pPr>
              <a:defRPr sz="974"/>
            </a:lvl1pPr>
          </a:lstStyle>
          <a:p>
            <a:r>
              <a:rPr lang="en-US"/>
              <a:t>Click icon to add picture</a:t>
            </a:r>
            <a:endParaRPr lang="en-GB"/>
          </a:p>
        </p:txBody>
      </p:sp>
      <p:sp>
        <p:nvSpPr>
          <p:cNvPr id="18" name="Text Placeholder 2">
            <a:extLst>
              <a:ext uri="{FF2B5EF4-FFF2-40B4-BE49-F238E27FC236}">
                <a16:creationId xmlns:a16="http://schemas.microsoft.com/office/drawing/2014/main" id="{5F092E05-F1B4-C063-62A0-2EE67E0C82A6}"/>
              </a:ext>
            </a:extLst>
          </p:cNvPr>
          <p:cNvSpPr>
            <a:spLocks noGrp="1"/>
          </p:cNvSpPr>
          <p:nvPr>
            <p:ph type="body" sz="quarter" idx="20"/>
          </p:nvPr>
        </p:nvSpPr>
        <p:spPr>
          <a:xfrm>
            <a:off x="3329011" y="3168801"/>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19" name="Straight Connector 18">
            <a:extLst>
              <a:ext uri="{FF2B5EF4-FFF2-40B4-BE49-F238E27FC236}">
                <a16:creationId xmlns:a16="http://schemas.microsoft.com/office/drawing/2014/main" id="{9FDBAC7C-181A-844C-D40F-F98598DC3E63}"/>
              </a:ext>
            </a:extLst>
          </p:cNvPr>
          <p:cNvCxnSpPr/>
          <p:nvPr userDrawn="1"/>
        </p:nvCxnSpPr>
        <p:spPr>
          <a:xfrm>
            <a:off x="1833979" y="3034255"/>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9">
            <a:extLst>
              <a:ext uri="{FF2B5EF4-FFF2-40B4-BE49-F238E27FC236}">
                <a16:creationId xmlns:a16="http://schemas.microsoft.com/office/drawing/2014/main" id="{1239B048-471E-DD24-B378-A6F36FB6B735}"/>
              </a:ext>
            </a:extLst>
          </p:cNvPr>
          <p:cNvSpPr>
            <a:spLocks noGrp="1"/>
          </p:cNvSpPr>
          <p:nvPr>
            <p:ph type="pic" sz="quarter" idx="21"/>
          </p:nvPr>
        </p:nvSpPr>
        <p:spPr>
          <a:xfrm>
            <a:off x="1833979" y="3131523"/>
            <a:ext cx="1160302" cy="1160529"/>
          </a:xfrm>
          <a:prstGeom prst="ellipse">
            <a:avLst/>
          </a:prstGeom>
        </p:spPr>
        <p:txBody>
          <a:bodyPr/>
          <a:lstStyle>
            <a:lvl1pPr>
              <a:defRPr sz="974"/>
            </a:lvl1pPr>
          </a:lstStyle>
          <a:p>
            <a:r>
              <a:rPr lang="en-US"/>
              <a:t>Click icon to add picture</a:t>
            </a:r>
            <a:endParaRPr lang="en-GB"/>
          </a:p>
        </p:txBody>
      </p:sp>
      <p:sp>
        <p:nvSpPr>
          <p:cNvPr id="21" name="Text Placeholder 2">
            <a:extLst>
              <a:ext uri="{FF2B5EF4-FFF2-40B4-BE49-F238E27FC236}">
                <a16:creationId xmlns:a16="http://schemas.microsoft.com/office/drawing/2014/main" id="{11C7174F-ED8E-8D7E-8EA5-06F2BEDBF14A}"/>
              </a:ext>
            </a:extLst>
          </p:cNvPr>
          <p:cNvSpPr>
            <a:spLocks noGrp="1"/>
          </p:cNvSpPr>
          <p:nvPr>
            <p:ph type="body" sz="quarter" idx="22"/>
          </p:nvPr>
        </p:nvSpPr>
        <p:spPr>
          <a:xfrm>
            <a:off x="6314852" y="3168801"/>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6351D64D-4E3D-D570-AEB5-67BAD73C556D}"/>
              </a:ext>
            </a:extLst>
          </p:cNvPr>
          <p:cNvCxnSpPr/>
          <p:nvPr userDrawn="1"/>
        </p:nvCxnSpPr>
        <p:spPr>
          <a:xfrm>
            <a:off x="4819821" y="3034255"/>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a:extLst>
              <a:ext uri="{FF2B5EF4-FFF2-40B4-BE49-F238E27FC236}">
                <a16:creationId xmlns:a16="http://schemas.microsoft.com/office/drawing/2014/main" id="{FFCADCC4-7E24-BF7A-D2E5-BB35D821DE80}"/>
              </a:ext>
            </a:extLst>
          </p:cNvPr>
          <p:cNvSpPr>
            <a:spLocks noGrp="1"/>
          </p:cNvSpPr>
          <p:nvPr>
            <p:ph type="pic" sz="quarter" idx="23"/>
          </p:nvPr>
        </p:nvSpPr>
        <p:spPr>
          <a:xfrm>
            <a:off x="4819821" y="3131523"/>
            <a:ext cx="1160302" cy="1160529"/>
          </a:xfrm>
          <a:prstGeom prst="ellipse">
            <a:avLst/>
          </a:prstGeom>
        </p:spPr>
        <p:txBody>
          <a:bodyPr/>
          <a:lstStyle>
            <a:lvl1pPr>
              <a:defRPr sz="974"/>
            </a:lvl1pPr>
          </a:lstStyle>
          <a:p>
            <a:r>
              <a:rPr lang="en-US"/>
              <a:t>Click icon to add picture</a:t>
            </a:r>
            <a:endParaRPr lang="en-GB"/>
          </a:p>
        </p:txBody>
      </p:sp>
      <p:sp>
        <p:nvSpPr>
          <p:cNvPr id="24" name="Text Placeholder 2">
            <a:extLst>
              <a:ext uri="{FF2B5EF4-FFF2-40B4-BE49-F238E27FC236}">
                <a16:creationId xmlns:a16="http://schemas.microsoft.com/office/drawing/2014/main" id="{36AFBC92-1139-EA71-55EC-681670D4A03E}"/>
              </a:ext>
            </a:extLst>
          </p:cNvPr>
          <p:cNvSpPr>
            <a:spLocks noGrp="1"/>
          </p:cNvSpPr>
          <p:nvPr>
            <p:ph type="body" sz="quarter" idx="24"/>
          </p:nvPr>
        </p:nvSpPr>
        <p:spPr>
          <a:xfrm>
            <a:off x="9300694" y="3168801"/>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25" name="Straight Connector 24">
            <a:extLst>
              <a:ext uri="{FF2B5EF4-FFF2-40B4-BE49-F238E27FC236}">
                <a16:creationId xmlns:a16="http://schemas.microsoft.com/office/drawing/2014/main" id="{106C7C73-1BDA-EABC-9E6D-17AF57245A1A}"/>
              </a:ext>
            </a:extLst>
          </p:cNvPr>
          <p:cNvCxnSpPr/>
          <p:nvPr userDrawn="1"/>
        </p:nvCxnSpPr>
        <p:spPr>
          <a:xfrm>
            <a:off x="7805662" y="3034255"/>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9">
            <a:extLst>
              <a:ext uri="{FF2B5EF4-FFF2-40B4-BE49-F238E27FC236}">
                <a16:creationId xmlns:a16="http://schemas.microsoft.com/office/drawing/2014/main" id="{11AD876B-B69A-35A8-AE41-741C31F9CB69}"/>
              </a:ext>
            </a:extLst>
          </p:cNvPr>
          <p:cNvSpPr>
            <a:spLocks noGrp="1"/>
          </p:cNvSpPr>
          <p:nvPr>
            <p:ph type="pic" sz="quarter" idx="25"/>
          </p:nvPr>
        </p:nvSpPr>
        <p:spPr>
          <a:xfrm>
            <a:off x="7805662" y="3131523"/>
            <a:ext cx="1160302" cy="1160529"/>
          </a:xfrm>
          <a:prstGeom prst="ellipse">
            <a:avLst/>
          </a:prstGeom>
        </p:spPr>
        <p:txBody>
          <a:bodyPr/>
          <a:lstStyle>
            <a:lvl1pPr>
              <a:defRPr sz="974"/>
            </a:lvl1pPr>
          </a:lstStyle>
          <a:p>
            <a:r>
              <a:rPr lang="en-US"/>
              <a:t>Click icon to add picture</a:t>
            </a:r>
            <a:endParaRPr lang="en-GB"/>
          </a:p>
        </p:txBody>
      </p:sp>
      <p:sp>
        <p:nvSpPr>
          <p:cNvPr id="27" name="Text Placeholder 2">
            <a:extLst>
              <a:ext uri="{FF2B5EF4-FFF2-40B4-BE49-F238E27FC236}">
                <a16:creationId xmlns:a16="http://schemas.microsoft.com/office/drawing/2014/main" id="{4C181912-F13E-A8CD-073E-C152DD0B7E01}"/>
              </a:ext>
            </a:extLst>
          </p:cNvPr>
          <p:cNvSpPr>
            <a:spLocks noGrp="1"/>
          </p:cNvSpPr>
          <p:nvPr>
            <p:ph type="body" sz="quarter" idx="26"/>
          </p:nvPr>
        </p:nvSpPr>
        <p:spPr>
          <a:xfrm>
            <a:off x="3329011" y="4515013"/>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28" name="Straight Connector 27">
            <a:extLst>
              <a:ext uri="{FF2B5EF4-FFF2-40B4-BE49-F238E27FC236}">
                <a16:creationId xmlns:a16="http://schemas.microsoft.com/office/drawing/2014/main" id="{401D1FB8-EFEA-8529-2358-36BC898F97EC}"/>
              </a:ext>
            </a:extLst>
          </p:cNvPr>
          <p:cNvCxnSpPr/>
          <p:nvPr userDrawn="1"/>
        </p:nvCxnSpPr>
        <p:spPr>
          <a:xfrm>
            <a:off x="1833979" y="4380468"/>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Picture Placeholder 9">
            <a:extLst>
              <a:ext uri="{FF2B5EF4-FFF2-40B4-BE49-F238E27FC236}">
                <a16:creationId xmlns:a16="http://schemas.microsoft.com/office/drawing/2014/main" id="{4A304C8C-D9F9-8769-BB54-F946BDC0CA49}"/>
              </a:ext>
            </a:extLst>
          </p:cNvPr>
          <p:cNvSpPr>
            <a:spLocks noGrp="1"/>
          </p:cNvSpPr>
          <p:nvPr>
            <p:ph type="pic" sz="quarter" idx="27"/>
          </p:nvPr>
        </p:nvSpPr>
        <p:spPr>
          <a:xfrm>
            <a:off x="1833979" y="4477736"/>
            <a:ext cx="1160302" cy="1160529"/>
          </a:xfrm>
          <a:prstGeom prst="ellipse">
            <a:avLst/>
          </a:prstGeom>
        </p:spPr>
        <p:txBody>
          <a:bodyPr/>
          <a:lstStyle>
            <a:lvl1pPr>
              <a:defRPr sz="974"/>
            </a:lvl1pPr>
          </a:lstStyle>
          <a:p>
            <a:r>
              <a:rPr lang="en-US"/>
              <a:t>Click icon to add picture</a:t>
            </a:r>
            <a:endParaRPr lang="en-GB"/>
          </a:p>
        </p:txBody>
      </p:sp>
      <p:sp>
        <p:nvSpPr>
          <p:cNvPr id="30" name="Text Placeholder 2">
            <a:extLst>
              <a:ext uri="{FF2B5EF4-FFF2-40B4-BE49-F238E27FC236}">
                <a16:creationId xmlns:a16="http://schemas.microsoft.com/office/drawing/2014/main" id="{228C120A-4D4B-3946-F6A8-67125A6BC25B}"/>
              </a:ext>
            </a:extLst>
          </p:cNvPr>
          <p:cNvSpPr>
            <a:spLocks noGrp="1"/>
          </p:cNvSpPr>
          <p:nvPr>
            <p:ph type="body" sz="quarter" idx="28"/>
          </p:nvPr>
        </p:nvSpPr>
        <p:spPr>
          <a:xfrm>
            <a:off x="6314852" y="4515013"/>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31" name="Straight Connector 30">
            <a:extLst>
              <a:ext uri="{FF2B5EF4-FFF2-40B4-BE49-F238E27FC236}">
                <a16:creationId xmlns:a16="http://schemas.microsoft.com/office/drawing/2014/main" id="{CA55D347-5750-CC24-D204-3AAE76B2B386}"/>
              </a:ext>
            </a:extLst>
          </p:cNvPr>
          <p:cNvCxnSpPr/>
          <p:nvPr userDrawn="1"/>
        </p:nvCxnSpPr>
        <p:spPr>
          <a:xfrm>
            <a:off x="4819821" y="4380468"/>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Picture Placeholder 9">
            <a:extLst>
              <a:ext uri="{FF2B5EF4-FFF2-40B4-BE49-F238E27FC236}">
                <a16:creationId xmlns:a16="http://schemas.microsoft.com/office/drawing/2014/main" id="{C26675D6-A943-0387-4E58-88CCEFC5DF4C}"/>
              </a:ext>
            </a:extLst>
          </p:cNvPr>
          <p:cNvSpPr>
            <a:spLocks noGrp="1"/>
          </p:cNvSpPr>
          <p:nvPr>
            <p:ph type="pic" sz="quarter" idx="29"/>
          </p:nvPr>
        </p:nvSpPr>
        <p:spPr>
          <a:xfrm>
            <a:off x="4819821" y="4477736"/>
            <a:ext cx="1160302" cy="1160529"/>
          </a:xfrm>
          <a:prstGeom prst="ellipse">
            <a:avLst/>
          </a:prstGeom>
        </p:spPr>
        <p:txBody>
          <a:bodyPr/>
          <a:lstStyle>
            <a:lvl1pPr>
              <a:defRPr sz="974"/>
            </a:lvl1pPr>
          </a:lstStyle>
          <a:p>
            <a:r>
              <a:rPr lang="en-US"/>
              <a:t>Click icon to add picture</a:t>
            </a:r>
            <a:endParaRPr lang="en-GB"/>
          </a:p>
        </p:txBody>
      </p:sp>
      <p:sp>
        <p:nvSpPr>
          <p:cNvPr id="33" name="Text Placeholder 2">
            <a:extLst>
              <a:ext uri="{FF2B5EF4-FFF2-40B4-BE49-F238E27FC236}">
                <a16:creationId xmlns:a16="http://schemas.microsoft.com/office/drawing/2014/main" id="{7702F31A-5291-1DB0-9A99-58BFBFF39752}"/>
              </a:ext>
            </a:extLst>
          </p:cNvPr>
          <p:cNvSpPr>
            <a:spLocks noGrp="1"/>
          </p:cNvSpPr>
          <p:nvPr>
            <p:ph type="body" sz="quarter" idx="30"/>
          </p:nvPr>
        </p:nvSpPr>
        <p:spPr>
          <a:xfrm>
            <a:off x="9300694" y="4515013"/>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34" name="Straight Connector 33">
            <a:extLst>
              <a:ext uri="{FF2B5EF4-FFF2-40B4-BE49-F238E27FC236}">
                <a16:creationId xmlns:a16="http://schemas.microsoft.com/office/drawing/2014/main" id="{6736D261-E204-F58F-E4CA-7E42BC8ED246}"/>
              </a:ext>
            </a:extLst>
          </p:cNvPr>
          <p:cNvCxnSpPr/>
          <p:nvPr userDrawn="1"/>
        </p:nvCxnSpPr>
        <p:spPr>
          <a:xfrm>
            <a:off x="7805662" y="4380468"/>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icture Placeholder 9">
            <a:extLst>
              <a:ext uri="{FF2B5EF4-FFF2-40B4-BE49-F238E27FC236}">
                <a16:creationId xmlns:a16="http://schemas.microsoft.com/office/drawing/2014/main" id="{1D06E787-F757-4620-ECB5-F0F9C348A61D}"/>
              </a:ext>
            </a:extLst>
          </p:cNvPr>
          <p:cNvSpPr>
            <a:spLocks noGrp="1"/>
          </p:cNvSpPr>
          <p:nvPr>
            <p:ph type="pic" sz="quarter" idx="31"/>
          </p:nvPr>
        </p:nvSpPr>
        <p:spPr>
          <a:xfrm>
            <a:off x="7805662" y="4477736"/>
            <a:ext cx="1160302" cy="1160529"/>
          </a:xfrm>
          <a:prstGeom prst="ellipse">
            <a:avLst/>
          </a:prstGeo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D808892C-4201-A6AC-CC47-A12CD032EB4A}"/>
              </a:ext>
            </a:extLst>
          </p:cNvPr>
          <p:cNvSpPr>
            <a:spLocks noGrp="1"/>
          </p:cNvSpPr>
          <p:nvPr>
            <p:ph type="dt" sz="half" idx="32"/>
          </p:nvPr>
        </p:nvSpPr>
        <p:spPr/>
        <p:txBody>
          <a:bodyPr/>
          <a:lstStyle/>
          <a:p>
            <a:endParaRPr lang="en-GB" dirty="0"/>
          </a:p>
        </p:txBody>
      </p:sp>
      <p:sp>
        <p:nvSpPr>
          <p:cNvPr id="7" name="Footer Placeholder 6">
            <a:extLst>
              <a:ext uri="{FF2B5EF4-FFF2-40B4-BE49-F238E27FC236}">
                <a16:creationId xmlns:a16="http://schemas.microsoft.com/office/drawing/2014/main" id="{4BE75CEB-5B11-43CA-9B09-97FAE6B4BD2E}"/>
              </a:ext>
            </a:extLst>
          </p:cNvPr>
          <p:cNvSpPr>
            <a:spLocks noGrp="1"/>
          </p:cNvSpPr>
          <p:nvPr>
            <p:ph type="ftr" sz="quarter" idx="33"/>
          </p:nvPr>
        </p:nvSpPr>
        <p:spPr/>
        <p:txBody>
          <a:bodyPr/>
          <a:lstStyle/>
          <a:p>
            <a:r>
              <a:rPr lang="en-US"/>
              <a:t>Global webinar for third-party providers</a:t>
            </a:r>
            <a:endParaRPr lang="en-GB" dirty="0"/>
          </a:p>
        </p:txBody>
      </p:sp>
      <p:sp>
        <p:nvSpPr>
          <p:cNvPr id="9" name="Slide Number Placeholder 8">
            <a:extLst>
              <a:ext uri="{FF2B5EF4-FFF2-40B4-BE49-F238E27FC236}">
                <a16:creationId xmlns:a16="http://schemas.microsoft.com/office/drawing/2014/main" id="{7AC5A7C7-65F3-D2A9-46E5-48E22EF05AD8}"/>
              </a:ext>
            </a:extLst>
          </p:cNvPr>
          <p:cNvSpPr>
            <a:spLocks noGrp="1"/>
          </p:cNvSpPr>
          <p:nvPr>
            <p:ph type="sldNum" sz="quarter" idx="34"/>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04756550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C9888-8610-E4C4-857B-26FA11BA4E67}"/>
              </a:ext>
            </a:extLst>
          </p:cNvPr>
          <p:cNvSpPr>
            <a:spLocks noGrp="1"/>
          </p:cNvSpPr>
          <p:nvPr>
            <p:ph type="dt" sz="half" idx="15"/>
          </p:nvPr>
        </p:nvSpPr>
        <p:spPr/>
        <p:txBody>
          <a:bodyPr/>
          <a:lstStyle/>
          <a:p>
            <a:endParaRPr lang="en-GB" dirty="0"/>
          </a:p>
        </p:txBody>
      </p:sp>
      <p:sp>
        <p:nvSpPr>
          <p:cNvPr id="3" name="Footer Placeholder 2">
            <a:extLst>
              <a:ext uri="{FF2B5EF4-FFF2-40B4-BE49-F238E27FC236}">
                <a16:creationId xmlns:a16="http://schemas.microsoft.com/office/drawing/2014/main" id="{DB997F6F-D546-2691-307F-583CFE738A05}"/>
              </a:ext>
            </a:extLst>
          </p:cNvPr>
          <p:cNvSpPr>
            <a:spLocks noGrp="1"/>
          </p:cNvSpPr>
          <p:nvPr>
            <p:ph type="ftr" sz="quarter" idx="16"/>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F81579E4-7EA0-7240-AA41-4E56B8821E87}"/>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dirty="0"/>
          </a:p>
        </p:txBody>
      </p:sp>
      <p:sp>
        <p:nvSpPr>
          <p:cNvPr id="5" name="Text Placeholder 4">
            <a:extLst>
              <a:ext uri="{FF2B5EF4-FFF2-40B4-BE49-F238E27FC236}">
                <a16:creationId xmlns:a16="http://schemas.microsoft.com/office/drawing/2014/main" id="{AE8F96A6-C4E4-9985-E3B0-5ED94C8B33F9}"/>
              </a:ext>
            </a:extLst>
          </p:cNvPr>
          <p:cNvSpPr>
            <a:spLocks noGrp="1"/>
          </p:cNvSpPr>
          <p:nvPr>
            <p:ph type="body" sz="quarter" idx="18"/>
          </p:nvPr>
        </p:nvSpPr>
        <p:spPr>
          <a:xfrm>
            <a:off x="1833979" y="1583945"/>
            <a:ext cx="8624203" cy="4149770"/>
          </a:xfrm>
        </p:spPr>
        <p:txBody>
          <a:bodyPr/>
          <a:lstStyle>
            <a:lvl1pPr>
              <a:spcBef>
                <a:spcPts val="0"/>
              </a:spcBef>
              <a:defRPr sz="3544" spc="-71" baseline="0">
                <a:solidFill>
                  <a:schemeClr val="tx1"/>
                </a:solidFill>
                <a:latin typeface="+mj-lt"/>
              </a:defRPr>
            </a:lvl1pPr>
            <a:lvl2pPr marL="0" indent="0">
              <a:spcBef>
                <a:spcPts val="1772"/>
              </a:spcBef>
              <a:buNone/>
              <a:defRPr sz="1595" spc="-18" baseline="0">
                <a:solidFill>
                  <a:schemeClr val="tx1"/>
                </a:solidFill>
              </a:defRPr>
            </a:lvl2pPr>
            <a:lvl3pPr marL="0" indent="0">
              <a:spcBef>
                <a:spcPts val="0"/>
              </a:spcBef>
              <a:buNone/>
              <a:defRPr spc="-18" baseline="0">
                <a:solidFill>
                  <a:schemeClr val="tx1"/>
                </a:solidFill>
                <a:latin typeface="+mj-lt"/>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7443437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Text and 3 Char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6311805" y="307219"/>
            <a:ext cx="4146378" cy="1276000"/>
          </a:xfrm>
        </p:spPr>
        <p:txBody>
          <a:bodyPr/>
          <a:lstStyle>
            <a:lvl1pPr marL="0" indent="0">
              <a:spcBef>
                <a:spcPts val="0"/>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spc="-18" baseline="0">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hart Placeholder 2">
            <a:extLst>
              <a:ext uri="{FF2B5EF4-FFF2-40B4-BE49-F238E27FC236}">
                <a16:creationId xmlns:a16="http://schemas.microsoft.com/office/drawing/2014/main" id="{3F622CF4-2F8B-B81A-F45D-A5503E26A826}"/>
              </a:ext>
            </a:extLst>
          </p:cNvPr>
          <p:cNvSpPr>
            <a:spLocks noGrp="1"/>
          </p:cNvSpPr>
          <p:nvPr>
            <p:ph type="chart" sz="quarter" idx="18"/>
          </p:nvPr>
        </p:nvSpPr>
        <p:spPr>
          <a:xfrm>
            <a:off x="4485093" y="1363294"/>
            <a:ext cx="3324791" cy="3695204"/>
          </a:xfrm>
        </p:spPr>
        <p:txBody>
          <a:bodyPr/>
          <a:lstStyle>
            <a:lvl1pPr>
              <a:defRPr sz="974"/>
            </a:lvl1pPr>
          </a:lstStyle>
          <a:p>
            <a:r>
              <a:rPr lang="en-US"/>
              <a:t>Click icon to add chart</a:t>
            </a:r>
            <a:endParaRPr lang="en-GB" dirty="0"/>
          </a:p>
        </p:txBody>
      </p:sp>
      <p:sp>
        <p:nvSpPr>
          <p:cNvPr id="18" name="Chart Placeholder 2">
            <a:extLst>
              <a:ext uri="{FF2B5EF4-FFF2-40B4-BE49-F238E27FC236}">
                <a16:creationId xmlns:a16="http://schemas.microsoft.com/office/drawing/2014/main" id="{9F6422EF-596A-3198-057C-5B3F9C070AF7}"/>
              </a:ext>
            </a:extLst>
          </p:cNvPr>
          <p:cNvSpPr>
            <a:spLocks noGrp="1"/>
          </p:cNvSpPr>
          <p:nvPr>
            <p:ph type="chart" sz="quarter" idx="19"/>
          </p:nvPr>
        </p:nvSpPr>
        <p:spPr>
          <a:xfrm>
            <a:off x="1833979" y="1363294"/>
            <a:ext cx="3324791" cy="3695204"/>
          </a:xfrm>
        </p:spPr>
        <p:txBody>
          <a:bodyPr/>
          <a:lstStyle>
            <a:lvl1pPr>
              <a:defRPr sz="974"/>
            </a:lvl1pPr>
          </a:lstStyle>
          <a:p>
            <a:r>
              <a:rPr lang="en-US"/>
              <a:t>Click icon to add chart</a:t>
            </a:r>
            <a:endParaRPr lang="en-GB" dirty="0"/>
          </a:p>
        </p:txBody>
      </p:sp>
      <p:sp>
        <p:nvSpPr>
          <p:cNvPr id="19" name="Chart Placeholder 2">
            <a:extLst>
              <a:ext uri="{FF2B5EF4-FFF2-40B4-BE49-F238E27FC236}">
                <a16:creationId xmlns:a16="http://schemas.microsoft.com/office/drawing/2014/main" id="{42A9717F-D12E-D81B-FCF3-C466FBEED629}"/>
              </a:ext>
            </a:extLst>
          </p:cNvPr>
          <p:cNvSpPr>
            <a:spLocks noGrp="1"/>
          </p:cNvSpPr>
          <p:nvPr>
            <p:ph type="chart" sz="quarter" idx="20"/>
          </p:nvPr>
        </p:nvSpPr>
        <p:spPr>
          <a:xfrm>
            <a:off x="7133391" y="1363294"/>
            <a:ext cx="3324791" cy="3695204"/>
          </a:xfrm>
        </p:spPr>
        <p:txBody>
          <a:bodyPr/>
          <a:lstStyle>
            <a:lvl1pPr>
              <a:defRPr sz="974"/>
            </a:lvl1pPr>
          </a:lstStyle>
          <a:p>
            <a:r>
              <a:rPr lang="en-US"/>
              <a:t>Click icon to add chart</a:t>
            </a:r>
            <a:endParaRPr lang="en-GB" dirty="0"/>
          </a:p>
        </p:txBody>
      </p:sp>
      <p:sp>
        <p:nvSpPr>
          <p:cNvPr id="2" name="Date Placeholder 1">
            <a:extLst>
              <a:ext uri="{FF2B5EF4-FFF2-40B4-BE49-F238E27FC236}">
                <a16:creationId xmlns:a16="http://schemas.microsoft.com/office/drawing/2014/main" id="{78B338F1-B108-DEF6-ED7E-0820611C1F73}"/>
              </a:ext>
            </a:extLst>
          </p:cNvPr>
          <p:cNvSpPr>
            <a:spLocks noGrp="1"/>
          </p:cNvSpPr>
          <p:nvPr>
            <p:ph type="dt" sz="half" idx="21"/>
          </p:nvPr>
        </p:nvSpPr>
        <p:spPr/>
        <p:txBody>
          <a:bodyPr/>
          <a:lstStyle/>
          <a:p>
            <a:endParaRPr lang="en-GB" dirty="0"/>
          </a:p>
        </p:txBody>
      </p:sp>
      <p:sp>
        <p:nvSpPr>
          <p:cNvPr id="3" name="Footer Placeholder 2">
            <a:extLst>
              <a:ext uri="{FF2B5EF4-FFF2-40B4-BE49-F238E27FC236}">
                <a16:creationId xmlns:a16="http://schemas.microsoft.com/office/drawing/2014/main" id="{B5D12F05-FD7D-DAF1-B1C1-BC4FE6F5FEE1}"/>
              </a:ext>
            </a:extLst>
          </p:cNvPr>
          <p:cNvSpPr>
            <a:spLocks noGrp="1"/>
          </p:cNvSpPr>
          <p:nvPr>
            <p:ph type="ftr" sz="quarter" idx="22"/>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0FCF4DCE-47E0-3DA9-E07F-484494D72DC1}"/>
              </a:ext>
            </a:extLst>
          </p:cNvPr>
          <p:cNvSpPr>
            <a:spLocks noGrp="1"/>
          </p:cNvSpPr>
          <p:nvPr>
            <p:ph type="sldNum" sz="quarter" idx="23"/>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821924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83790296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Text and 1 Char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6311805" y="307219"/>
            <a:ext cx="4146378" cy="1276000"/>
          </a:xfrm>
        </p:spPr>
        <p:txBody>
          <a:bodyPr/>
          <a:lstStyle>
            <a:lvl1pPr marL="0" indent="0">
              <a:spcBef>
                <a:spcPts val="0"/>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hart Placeholder 2">
            <a:extLst>
              <a:ext uri="{FF2B5EF4-FFF2-40B4-BE49-F238E27FC236}">
                <a16:creationId xmlns:a16="http://schemas.microsoft.com/office/drawing/2014/main" id="{9F6422EF-596A-3198-057C-5B3F9C070AF7}"/>
              </a:ext>
            </a:extLst>
          </p:cNvPr>
          <p:cNvSpPr>
            <a:spLocks noGrp="1"/>
          </p:cNvSpPr>
          <p:nvPr>
            <p:ph type="chart" sz="quarter" idx="19"/>
          </p:nvPr>
        </p:nvSpPr>
        <p:spPr>
          <a:xfrm>
            <a:off x="1833979" y="1363294"/>
            <a:ext cx="8624203" cy="3695204"/>
          </a:xfrm>
        </p:spPr>
        <p:txBody>
          <a:bodyPr/>
          <a:lstStyle>
            <a:lvl1pPr>
              <a:defRPr sz="974"/>
            </a:lvl1pPr>
          </a:lstStyle>
          <a:p>
            <a:r>
              <a:rPr lang="en-US"/>
              <a:t>Click icon to add chart</a:t>
            </a:r>
            <a:endParaRPr lang="en-GB" dirty="0"/>
          </a:p>
        </p:txBody>
      </p:sp>
      <p:sp>
        <p:nvSpPr>
          <p:cNvPr id="2" name="Date Placeholder 1">
            <a:extLst>
              <a:ext uri="{FF2B5EF4-FFF2-40B4-BE49-F238E27FC236}">
                <a16:creationId xmlns:a16="http://schemas.microsoft.com/office/drawing/2014/main" id="{45845DBC-593A-968A-16DD-F95DF380B17E}"/>
              </a:ext>
            </a:extLst>
          </p:cNvPr>
          <p:cNvSpPr>
            <a:spLocks noGrp="1"/>
          </p:cNvSpPr>
          <p:nvPr>
            <p:ph type="dt" sz="half" idx="20"/>
          </p:nvPr>
        </p:nvSpPr>
        <p:spPr/>
        <p:txBody>
          <a:bodyPr/>
          <a:lstStyle/>
          <a:p>
            <a:endParaRPr lang="en-GB" dirty="0"/>
          </a:p>
        </p:txBody>
      </p:sp>
      <p:sp>
        <p:nvSpPr>
          <p:cNvPr id="3" name="Footer Placeholder 2">
            <a:extLst>
              <a:ext uri="{FF2B5EF4-FFF2-40B4-BE49-F238E27FC236}">
                <a16:creationId xmlns:a16="http://schemas.microsoft.com/office/drawing/2014/main" id="{8EADF688-A4AF-02FD-4E44-6F291172EEB0}"/>
              </a:ext>
            </a:extLst>
          </p:cNvPr>
          <p:cNvSpPr>
            <a:spLocks noGrp="1"/>
          </p:cNvSpPr>
          <p:nvPr>
            <p:ph type="ftr" sz="quarter" idx="21"/>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49523DC6-6FA0-DDA6-1368-56300DA853BE}"/>
              </a:ext>
            </a:extLst>
          </p:cNvPr>
          <p:cNvSpPr>
            <a:spLocks noGrp="1"/>
          </p:cNvSpPr>
          <p:nvPr>
            <p:ph type="sldNum" sz="quarter" idx="2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34315784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Media Foot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5845DBC-593A-968A-16DD-F95DF380B17E}"/>
              </a:ext>
            </a:extLst>
          </p:cNvPr>
          <p:cNvSpPr>
            <a:spLocks noGrp="1"/>
          </p:cNvSpPr>
          <p:nvPr>
            <p:ph type="dt" sz="half" idx="20"/>
          </p:nvPr>
        </p:nvSpPr>
        <p:spPr/>
        <p:txBody>
          <a:bodyPr/>
          <a:lstStyle/>
          <a:p>
            <a:endParaRPr lang="en-GB" dirty="0"/>
          </a:p>
        </p:txBody>
      </p:sp>
      <p:sp>
        <p:nvSpPr>
          <p:cNvPr id="3" name="Footer Placeholder 2">
            <a:extLst>
              <a:ext uri="{FF2B5EF4-FFF2-40B4-BE49-F238E27FC236}">
                <a16:creationId xmlns:a16="http://schemas.microsoft.com/office/drawing/2014/main" id="{8EADF688-A4AF-02FD-4E44-6F291172EEB0}"/>
              </a:ext>
            </a:extLst>
          </p:cNvPr>
          <p:cNvSpPr>
            <a:spLocks noGrp="1"/>
          </p:cNvSpPr>
          <p:nvPr>
            <p:ph type="ftr" sz="quarter" idx="21"/>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49523DC6-6FA0-DDA6-1368-56300DA853BE}"/>
              </a:ext>
            </a:extLst>
          </p:cNvPr>
          <p:cNvSpPr>
            <a:spLocks noGrp="1"/>
          </p:cNvSpPr>
          <p:nvPr>
            <p:ph type="sldNum" sz="quarter" idx="22"/>
          </p:nvPr>
        </p:nvSpPr>
        <p:spPr/>
        <p:txBody>
          <a:bodyPr/>
          <a:lstStyle/>
          <a:p>
            <a:r>
              <a:rPr lang="en-GB"/>
              <a:t>Page </a:t>
            </a:r>
            <a:fld id="{12F85B76-E480-4901-BAB3-25AC276908A3}" type="slidenum">
              <a:rPr lang="en-GB" smtClean="0"/>
              <a:pPr/>
              <a:t>‹#›</a:t>
            </a:fld>
            <a:endParaRPr lang="en-GB" dirty="0"/>
          </a:p>
        </p:txBody>
      </p:sp>
      <p:sp>
        <p:nvSpPr>
          <p:cNvPr id="5" name="Media Placeholder 4">
            <a:extLst>
              <a:ext uri="{FF2B5EF4-FFF2-40B4-BE49-F238E27FC236}">
                <a16:creationId xmlns:a16="http://schemas.microsoft.com/office/drawing/2014/main" id="{87411B31-3C80-DACB-9911-0B381A605AD2}"/>
              </a:ext>
            </a:extLst>
          </p:cNvPr>
          <p:cNvSpPr>
            <a:spLocks noGrp="1"/>
          </p:cNvSpPr>
          <p:nvPr>
            <p:ph type="media" sz="quarter" idx="23"/>
          </p:nvPr>
        </p:nvSpPr>
        <p:spPr>
          <a:xfrm>
            <a:off x="1833979" y="1015639"/>
            <a:ext cx="8624203" cy="4718076"/>
          </a:xfrm>
          <a:solidFill>
            <a:schemeClr val="bg2"/>
          </a:solidFill>
        </p:spPr>
        <p:txBody>
          <a:bodyPr/>
          <a:lstStyle>
            <a:lvl1pPr>
              <a:defRPr sz="974"/>
            </a:lvl1pPr>
          </a:lstStyle>
          <a:p>
            <a:r>
              <a:rPr lang="en-US"/>
              <a:t>Click icon to add media</a:t>
            </a:r>
            <a:endParaRPr lang="en-GB" dirty="0"/>
          </a:p>
        </p:txBody>
      </p:sp>
    </p:spTree>
    <p:extLst>
      <p:ext uri="{BB962C8B-B14F-4D97-AF65-F5344CB8AC3E}">
        <p14:creationId xmlns:p14="http://schemas.microsoft.com/office/powerpoint/2010/main" val="8689589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35" name="Picture Placeholder 9">
            <a:extLst>
              <a:ext uri="{FF2B5EF4-FFF2-40B4-BE49-F238E27FC236}">
                <a16:creationId xmlns:a16="http://schemas.microsoft.com/office/drawing/2014/main" id="{1D06E787-F757-4620-ECB5-F0F9C348A61D}"/>
              </a:ext>
            </a:extLst>
          </p:cNvPr>
          <p:cNvSpPr>
            <a:spLocks noGrp="1"/>
          </p:cNvSpPr>
          <p:nvPr>
            <p:ph type="pic" sz="quarter" idx="31"/>
          </p:nvPr>
        </p:nvSpPr>
        <p:spPr>
          <a:xfrm>
            <a:off x="7805662" y="4573186"/>
            <a:ext cx="1160302" cy="1160529"/>
          </a:xfrm>
          <a:prstGeom prst="ellipse">
            <a:avLst/>
          </a:prstGeom>
        </p:spPr>
        <p:txBody>
          <a:bodyPr/>
          <a:lstStyle>
            <a:lvl1pPr>
              <a:defRPr sz="974"/>
            </a:lvl1pPr>
          </a:lstStyle>
          <a:p>
            <a:r>
              <a:rPr lang="en-US"/>
              <a:t>Click icon to add picture</a:t>
            </a:r>
            <a:endParaRPr lang="en-GB" dirty="0"/>
          </a:p>
        </p:txBody>
      </p:sp>
      <p:sp>
        <p:nvSpPr>
          <p:cNvPr id="36" name="Text Placeholder 12">
            <a:extLst>
              <a:ext uri="{FF2B5EF4-FFF2-40B4-BE49-F238E27FC236}">
                <a16:creationId xmlns:a16="http://schemas.microsoft.com/office/drawing/2014/main" id="{C339FC8C-E964-2149-8557-1DC44FE00B9A}"/>
              </a:ext>
            </a:extLst>
          </p:cNvPr>
          <p:cNvSpPr>
            <a:spLocks noGrp="1"/>
          </p:cNvSpPr>
          <p:nvPr>
            <p:ph type="body" sz="quarter" idx="14"/>
          </p:nvPr>
        </p:nvSpPr>
        <p:spPr>
          <a:xfrm>
            <a:off x="1833980" y="1662461"/>
            <a:ext cx="2651113" cy="2328700"/>
          </a:xfrm>
        </p:spPr>
        <p:txBody>
          <a:bodyPr/>
          <a:lstStyle>
            <a:lvl1pPr marL="0" indent="0">
              <a:spcBef>
                <a:spcPts val="1240"/>
              </a:spcBef>
              <a:buNone/>
              <a:defRPr sz="974" b="1" spc="-18" baseline="0">
                <a:solidFill>
                  <a:schemeClr val="tx1"/>
                </a:solidFill>
              </a:defRPr>
            </a:lvl1pPr>
            <a:lvl2pPr marL="0" indent="0">
              <a:spcBef>
                <a:spcPts val="0"/>
              </a:spcBef>
              <a:buNone/>
              <a:defRPr sz="974" spc="-18" baseline="0">
                <a:solidFill>
                  <a:schemeClr val="tx1"/>
                </a:solidFill>
              </a:defRPr>
            </a:lvl2pPr>
            <a:lvl3pPr marL="127570" indent="-127570">
              <a:spcBef>
                <a:spcPts val="886"/>
              </a:spcBef>
              <a:defRPr sz="974" spc="-18" baseline="0">
                <a:solidFill>
                  <a:schemeClr val="tx1"/>
                </a:solidFill>
              </a:defRPr>
            </a:lvl3pPr>
            <a:lvl4pPr marL="223247" indent="-95677">
              <a:spcBef>
                <a:spcPts val="709"/>
              </a:spcBef>
              <a:defRPr sz="797">
                <a:solidFill>
                  <a:schemeClr val="tx1"/>
                </a:solidFill>
              </a:defRPr>
            </a:lvl4pPr>
            <a:lvl5pPr marL="318924"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 name="Straight Connector 6">
            <a:extLst>
              <a:ext uri="{FF2B5EF4-FFF2-40B4-BE49-F238E27FC236}">
                <a16:creationId xmlns:a16="http://schemas.microsoft.com/office/drawing/2014/main" id="{CDB67AD3-632A-1404-8651-EFAA32125CB3}"/>
              </a:ext>
            </a:extLst>
          </p:cNvPr>
          <p:cNvCxnSpPr/>
          <p:nvPr userDrawn="1"/>
        </p:nvCxnSpPr>
        <p:spPr>
          <a:xfrm>
            <a:off x="4652456" y="1688042"/>
            <a:ext cx="0" cy="40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12">
            <a:extLst>
              <a:ext uri="{FF2B5EF4-FFF2-40B4-BE49-F238E27FC236}">
                <a16:creationId xmlns:a16="http://schemas.microsoft.com/office/drawing/2014/main" id="{D45BD2F2-BC8A-5D39-1A69-0335C919C2D3}"/>
              </a:ext>
            </a:extLst>
          </p:cNvPr>
          <p:cNvSpPr>
            <a:spLocks noGrp="1"/>
          </p:cNvSpPr>
          <p:nvPr>
            <p:ph type="body" sz="quarter" idx="16"/>
          </p:nvPr>
        </p:nvSpPr>
        <p:spPr>
          <a:xfrm>
            <a:off x="7805661" y="1647692"/>
            <a:ext cx="2651113" cy="2732776"/>
          </a:xfrm>
        </p:spPr>
        <p:txBody>
          <a:bodyPr/>
          <a:lstStyle>
            <a:lvl1pPr marL="0" indent="0">
              <a:spcBef>
                <a:spcPts val="1063"/>
              </a:spcBef>
              <a:buNone/>
              <a:defRPr sz="1417" spc="-18" baseline="0">
                <a:solidFill>
                  <a:schemeClr val="tx1"/>
                </a:solidFill>
                <a:latin typeface="+mj-lt"/>
              </a:defRPr>
            </a:lvl1pPr>
            <a:lvl2pPr marL="0" indent="0">
              <a:spcBef>
                <a:spcPts val="532"/>
              </a:spcBef>
              <a:buNone/>
              <a:defRPr sz="974" spc="-18" baseline="0">
                <a:solidFill>
                  <a:schemeClr val="tx1"/>
                </a:solidFill>
              </a:defRPr>
            </a:lvl2pPr>
            <a:lvl3pPr marL="159462" indent="0">
              <a:spcBef>
                <a:spcPts val="886"/>
              </a:spcBef>
              <a:buNone/>
              <a:defRPr sz="974">
                <a:solidFill>
                  <a:srgbClr val="FF0000"/>
                </a:solidFill>
              </a:defRPr>
            </a:lvl3pPr>
            <a:lvl4pPr marL="382709" indent="-95677">
              <a:spcBef>
                <a:spcPts val="709"/>
              </a:spcBef>
              <a:defRPr sz="797">
                <a:solidFill>
                  <a:srgbClr val="FF0000"/>
                </a:solidFill>
              </a:defRPr>
            </a:lvl4pPr>
            <a:lvl5pPr marL="478386" indent="-95677">
              <a:spcBef>
                <a:spcPts val="709"/>
              </a:spcBef>
              <a:defRPr sz="797">
                <a:solidFill>
                  <a:srgbClr val="FF0000"/>
                </a:solidFill>
              </a:defRPr>
            </a:lvl5pPr>
          </a:lstStyle>
          <a:p>
            <a:pPr lvl="0"/>
            <a:r>
              <a:rPr lang="en-US"/>
              <a:t>Click to edit Master text styles</a:t>
            </a:r>
          </a:p>
          <a:p>
            <a:pPr lvl="1"/>
            <a:r>
              <a:rPr lang="en-US"/>
              <a:t>Second level</a:t>
            </a:r>
          </a:p>
        </p:txBody>
      </p:sp>
      <p:cxnSp>
        <p:nvCxnSpPr>
          <p:cNvPr id="39" name="Straight Connector 38">
            <a:extLst>
              <a:ext uri="{FF2B5EF4-FFF2-40B4-BE49-F238E27FC236}">
                <a16:creationId xmlns:a16="http://schemas.microsoft.com/office/drawing/2014/main" id="{7E27CF78-965A-C5FA-1707-E83BF4AC894C}"/>
              </a:ext>
            </a:extLst>
          </p:cNvPr>
          <p:cNvCxnSpPr/>
          <p:nvPr userDrawn="1"/>
        </p:nvCxnSpPr>
        <p:spPr>
          <a:xfrm>
            <a:off x="7638296" y="1688042"/>
            <a:ext cx="0" cy="40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C23FDD01-4D9B-5FF1-D77A-D8B50763F21A}"/>
              </a:ext>
            </a:extLst>
          </p:cNvPr>
          <p:cNvSpPr>
            <a:spLocks noGrp="1"/>
          </p:cNvSpPr>
          <p:nvPr>
            <p:ph type="body" sz="quarter" idx="33"/>
          </p:nvPr>
        </p:nvSpPr>
        <p:spPr>
          <a:xfrm>
            <a:off x="4819820" y="1662461"/>
            <a:ext cx="2651113" cy="4071254"/>
          </a:xfrm>
        </p:spPr>
        <p:txBody>
          <a:bodyPr/>
          <a:lstStyle>
            <a:lvl1pPr marL="0" indent="0">
              <a:spcBef>
                <a:spcPts val="1240"/>
              </a:spcBef>
              <a:buNone/>
              <a:defRPr sz="974" b="1" spc="-18" baseline="0">
                <a:solidFill>
                  <a:schemeClr val="tx1"/>
                </a:solidFill>
              </a:defRPr>
            </a:lvl1pPr>
            <a:lvl2pPr marL="0" indent="0">
              <a:spcBef>
                <a:spcPts val="0"/>
              </a:spcBef>
              <a:buNone/>
              <a:defRPr sz="974" spc="-18" baseline="0">
                <a:solidFill>
                  <a:schemeClr val="tx1"/>
                </a:solidFill>
              </a:defRPr>
            </a:lvl2pPr>
            <a:lvl3pPr marL="127570" indent="-127570">
              <a:spcBef>
                <a:spcPts val="886"/>
              </a:spcBef>
              <a:defRPr sz="974">
                <a:solidFill>
                  <a:schemeClr val="tx1"/>
                </a:solidFill>
              </a:defRPr>
            </a:lvl3pPr>
            <a:lvl4pPr marL="223247" indent="-95677">
              <a:spcBef>
                <a:spcPts val="709"/>
              </a:spcBef>
              <a:defRPr sz="797">
                <a:solidFill>
                  <a:schemeClr val="tx1"/>
                </a:solidFill>
              </a:defRPr>
            </a:lvl4pPr>
            <a:lvl5pPr marL="318924"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9D491451-B624-781F-792D-AF1552F4586F}"/>
              </a:ext>
            </a:extLst>
          </p:cNvPr>
          <p:cNvSpPr>
            <a:spLocks noGrp="1"/>
          </p:cNvSpPr>
          <p:nvPr>
            <p:ph type="dt" sz="half" idx="34"/>
          </p:nvPr>
        </p:nvSpPr>
        <p:spPr/>
        <p:txBody>
          <a:bodyPr/>
          <a:lstStyle/>
          <a:p>
            <a:endParaRPr lang="en-GB" dirty="0"/>
          </a:p>
        </p:txBody>
      </p:sp>
      <p:sp>
        <p:nvSpPr>
          <p:cNvPr id="3" name="Footer Placeholder 2">
            <a:extLst>
              <a:ext uri="{FF2B5EF4-FFF2-40B4-BE49-F238E27FC236}">
                <a16:creationId xmlns:a16="http://schemas.microsoft.com/office/drawing/2014/main" id="{26EB4370-07BD-88DC-A093-7242A3161099}"/>
              </a:ext>
            </a:extLst>
          </p:cNvPr>
          <p:cNvSpPr>
            <a:spLocks noGrp="1"/>
          </p:cNvSpPr>
          <p:nvPr>
            <p:ph type="ftr" sz="quarter" idx="35"/>
          </p:nvPr>
        </p:nvSpPr>
        <p:spPr/>
        <p:txBody>
          <a:bodyPr/>
          <a:lstStyle/>
          <a:p>
            <a:r>
              <a:rPr lang="en-US"/>
              <a:t>Global webinar for third-party providers</a:t>
            </a:r>
            <a:endParaRPr lang="en-GB" dirty="0"/>
          </a:p>
        </p:txBody>
      </p:sp>
      <p:sp>
        <p:nvSpPr>
          <p:cNvPr id="8" name="Slide Number Placeholder 7">
            <a:extLst>
              <a:ext uri="{FF2B5EF4-FFF2-40B4-BE49-F238E27FC236}">
                <a16:creationId xmlns:a16="http://schemas.microsoft.com/office/drawing/2014/main" id="{9391A00D-6C70-A67C-930D-23FC547AEA08}"/>
              </a:ext>
            </a:extLst>
          </p:cNvPr>
          <p:cNvSpPr>
            <a:spLocks noGrp="1"/>
          </p:cNvSpPr>
          <p:nvPr>
            <p:ph type="sldNum" sz="quarter" idx="36"/>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41403592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8" y="1583945"/>
            <a:ext cx="6722716" cy="4149770"/>
          </a:xfrm>
        </p:spPr>
        <p:txBody>
          <a:bodyPr/>
          <a:lstStyle>
            <a:lvl1pPr>
              <a:spcBef>
                <a:spcPts val="0"/>
              </a:spcBef>
              <a:defRPr sz="3544" spc="-71"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1833891"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D658362-5153-BE09-403D-A5CDF51DAEDA}"/>
              </a:ext>
            </a:extLst>
          </p:cNvPr>
          <p:cNvSpPr>
            <a:spLocks noGrp="1"/>
          </p:cNvSpPr>
          <p:nvPr>
            <p:ph type="dt" sz="half" idx="35"/>
          </p:nvPr>
        </p:nvSpPr>
        <p:spPr/>
        <p:txBody>
          <a:bodyPr/>
          <a:lstStyle/>
          <a:p>
            <a:endParaRPr lang="en-GB" dirty="0"/>
          </a:p>
        </p:txBody>
      </p:sp>
      <p:sp>
        <p:nvSpPr>
          <p:cNvPr id="3" name="Footer Placeholder 2">
            <a:extLst>
              <a:ext uri="{FF2B5EF4-FFF2-40B4-BE49-F238E27FC236}">
                <a16:creationId xmlns:a16="http://schemas.microsoft.com/office/drawing/2014/main" id="{306B3B20-DB10-68E0-E14B-E3D734041D6B}"/>
              </a:ext>
            </a:extLst>
          </p:cNvPr>
          <p:cNvSpPr>
            <a:spLocks noGrp="1"/>
          </p:cNvSpPr>
          <p:nvPr>
            <p:ph type="ftr" sz="quarter" idx="36"/>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A52F368D-5744-11A9-FDAD-6A7EA9CC9D62}"/>
              </a:ext>
            </a:extLst>
          </p:cNvPr>
          <p:cNvSpPr>
            <a:spLocks noGrp="1"/>
          </p:cNvSpPr>
          <p:nvPr>
            <p:ph type="sldNum" sz="quarter" idx="3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93454227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Who We Are">
    <p:bg>
      <p:bgPr>
        <a:solidFill>
          <a:schemeClr val="tx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8" y="1583945"/>
            <a:ext cx="6722716" cy="4149770"/>
          </a:xfrm>
        </p:spPr>
        <p:txBody>
          <a:bodyPr/>
          <a:lstStyle>
            <a:lvl1pPr>
              <a:spcBef>
                <a:spcPts val="0"/>
              </a:spcBef>
              <a:defRPr sz="3544" spc="-71" baseline="0">
                <a:solidFill>
                  <a:schemeClr val="accent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1833891"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6E45A002-3EC1-464D-5B49-D0EA25E417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10" name="Straight Connector 9">
            <a:extLst>
              <a:ext uri="{FF2B5EF4-FFF2-40B4-BE49-F238E27FC236}">
                <a16:creationId xmlns:a16="http://schemas.microsoft.com/office/drawing/2014/main" id="{079C10A7-8A45-CDD7-2341-1E3E552F12DC}"/>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B09177-A39A-3973-451F-30B2DEF99652}"/>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54FB40A-44F8-4369-9267-191E911618D1}"/>
              </a:ext>
            </a:extLst>
          </p:cNvPr>
          <p:cNvSpPr>
            <a:spLocks noGrp="1"/>
          </p:cNvSpPr>
          <p:nvPr>
            <p:ph type="dt" sz="half" idx="35"/>
          </p:nvPr>
        </p:nvSpPr>
        <p:spPr/>
        <p:txBody>
          <a:bodyPr/>
          <a:lstStyle>
            <a:lvl1pPr>
              <a:defRPr>
                <a:solidFill>
                  <a:schemeClr val="accent1"/>
                </a:solidFill>
              </a:defRPr>
            </a:lvl1pPr>
          </a:lstStyle>
          <a:p>
            <a:endParaRPr lang="en-GB" dirty="0"/>
          </a:p>
        </p:txBody>
      </p:sp>
      <p:sp>
        <p:nvSpPr>
          <p:cNvPr id="3" name="Footer Placeholder 2">
            <a:extLst>
              <a:ext uri="{FF2B5EF4-FFF2-40B4-BE49-F238E27FC236}">
                <a16:creationId xmlns:a16="http://schemas.microsoft.com/office/drawing/2014/main" id="{B46E2CE9-295C-1043-438A-52899EDCAA47}"/>
              </a:ext>
            </a:extLst>
          </p:cNvPr>
          <p:cNvSpPr>
            <a:spLocks noGrp="1"/>
          </p:cNvSpPr>
          <p:nvPr>
            <p:ph type="ftr" sz="quarter" idx="36"/>
          </p:nvPr>
        </p:nvSpPr>
        <p:spPr/>
        <p:txBody>
          <a:bodyPr/>
          <a:lstStyle>
            <a:lvl1pPr>
              <a:defRPr>
                <a:solidFill>
                  <a:schemeClr val="accent1"/>
                </a:solidFill>
              </a:defRPr>
            </a:lvl1pPr>
          </a:lstStyle>
          <a:p>
            <a:r>
              <a:rPr lang="en-US"/>
              <a:t>Global webinar for third-party providers</a:t>
            </a:r>
            <a:endParaRPr lang="en-GB" dirty="0"/>
          </a:p>
        </p:txBody>
      </p:sp>
      <p:sp>
        <p:nvSpPr>
          <p:cNvPr id="14" name="Slide Number Placeholder 13">
            <a:extLst>
              <a:ext uri="{FF2B5EF4-FFF2-40B4-BE49-F238E27FC236}">
                <a16:creationId xmlns:a16="http://schemas.microsoft.com/office/drawing/2014/main" id="{3B39278A-EB0C-2780-BDA4-60965D041392}"/>
              </a:ext>
            </a:extLst>
          </p:cNvPr>
          <p:cNvSpPr>
            <a:spLocks noGrp="1"/>
          </p:cNvSpPr>
          <p:nvPr>
            <p:ph type="sldNum" sz="quarter" idx="37"/>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03457426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9D491451-B624-781F-792D-AF1552F4586F}"/>
              </a:ext>
            </a:extLst>
          </p:cNvPr>
          <p:cNvSpPr>
            <a:spLocks noGrp="1"/>
          </p:cNvSpPr>
          <p:nvPr>
            <p:ph type="dt" sz="half" idx="34"/>
          </p:nvPr>
        </p:nvSpPr>
        <p:spPr/>
        <p:txBody>
          <a:bodyPr/>
          <a:lstStyle/>
          <a:p>
            <a:endParaRPr lang="en-GB" dirty="0"/>
          </a:p>
        </p:txBody>
      </p:sp>
      <p:sp>
        <p:nvSpPr>
          <p:cNvPr id="3" name="Footer Placeholder 2">
            <a:extLst>
              <a:ext uri="{FF2B5EF4-FFF2-40B4-BE49-F238E27FC236}">
                <a16:creationId xmlns:a16="http://schemas.microsoft.com/office/drawing/2014/main" id="{26EB4370-07BD-88DC-A093-7242A3161099}"/>
              </a:ext>
            </a:extLst>
          </p:cNvPr>
          <p:cNvSpPr>
            <a:spLocks noGrp="1"/>
          </p:cNvSpPr>
          <p:nvPr>
            <p:ph type="ftr" sz="quarter" idx="35"/>
          </p:nvPr>
        </p:nvSpPr>
        <p:spPr/>
        <p:txBody>
          <a:bodyPr/>
          <a:lstStyle/>
          <a:p>
            <a:r>
              <a:rPr lang="en-US"/>
              <a:t>Global webinar for third-party providers</a:t>
            </a:r>
            <a:endParaRPr lang="en-GB" dirty="0"/>
          </a:p>
        </p:txBody>
      </p:sp>
      <p:sp>
        <p:nvSpPr>
          <p:cNvPr id="8" name="Slide Number Placeholder 7">
            <a:extLst>
              <a:ext uri="{FF2B5EF4-FFF2-40B4-BE49-F238E27FC236}">
                <a16:creationId xmlns:a16="http://schemas.microsoft.com/office/drawing/2014/main" id="{9391A00D-6C70-A67C-930D-23FC547AEA08}"/>
              </a:ext>
            </a:extLst>
          </p:cNvPr>
          <p:cNvSpPr>
            <a:spLocks noGrp="1"/>
          </p:cNvSpPr>
          <p:nvPr>
            <p:ph type="sldNum" sz="quarter" idx="36"/>
          </p:nvPr>
        </p:nvSpPr>
        <p:spPr/>
        <p:txBody>
          <a:bodyPr/>
          <a:lstStyle/>
          <a:p>
            <a:r>
              <a:rPr lang="en-GB"/>
              <a:t>Page </a:t>
            </a:r>
            <a:fld id="{12F85B76-E480-4901-BAB3-25AC276908A3}" type="slidenum">
              <a:rPr lang="en-GB" smtClean="0"/>
              <a:pPr/>
              <a:t>‹#›</a:t>
            </a:fld>
            <a:endParaRPr lang="en-GB" dirty="0"/>
          </a:p>
        </p:txBody>
      </p:sp>
      <p:sp>
        <p:nvSpPr>
          <p:cNvPr id="4" name="Text Placeholder 12">
            <a:extLst>
              <a:ext uri="{FF2B5EF4-FFF2-40B4-BE49-F238E27FC236}">
                <a16:creationId xmlns:a16="http://schemas.microsoft.com/office/drawing/2014/main" id="{52E60AFA-6055-54E7-FFAB-1947AA79D6ED}"/>
              </a:ext>
            </a:extLst>
          </p:cNvPr>
          <p:cNvSpPr>
            <a:spLocks noGrp="1"/>
          </p:cNvSpPr>
          <p:nvPr>
            <p:ph type="body" sz="quarter" idx="14"/>
          </p:nvPr>
        </p:nvSpPr>
        <p:spPr>
          <a:xfrm>
            <a:off x="1833978" y="1583945"/>
            <a:ext cx="8216341" cy="4149770"/>
          </a:xfrm>
        </p:spPr>
        <p:txBody>
          <a:bodyPr/>
          <a:lstStyle>
            <a:lvl1pPr>
              <a:spcBef>
                <a:spcPts val="0"/>
              </a:spcBef>
              <a:defRPr sz="3544" spc="-71"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04197452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Vision">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8" y="1624181"/>
            <a:ext cx="3735469" cy="4109534"/>
          </a:xfrm>
        </p:spPr>
        <p:txBody>
          <a:bodyPr/>
          <a:lstStyle>
            <a:lvl1pPr>
              <a:spcBef>
                <a:spcPts val="0"/>
              </a:spcBef>
              <a:defRPr sz="2303" spc="-35"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1833891"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1547E0BA-5AD0-94AF-508F-C0A8D288600A}"/>
              </a:ext>
            </a:extLst>
          </p:cNvPr>
          <p:cNvSpPr>
            <a:spLocks noGrp="1"/>
          </p:cNvSpPr>
          <p:nvPr>
            <p:ph type="body" sz="quarter" idx="35"/>
          </p:nvPr>
        </p:nvSpPr>
        <p:spPr>
          <a:xfrm>
            <a:off x="6316259" y="1563100"/>
            <a:ext cx="4142977" cy="4566154"/>
          </a:xfrm>
        </p:spPr>
        <p:txBody>
          <a:bodyPr/>
          <a:lstStyle>
            <a:lvl1pPr>
              <a:lnSpc>
                <a:spcPct val="92000"/>
              </a:lnSpc>
              <a:spcBef>
                <a:spcPts val="0"/>
              </a:spcBef>
              <a:defRPr sz="6201" spc="-159"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 name="Date Placeholder 1">
            <a:extLst>
              <a:ext uri="{FF2B5EF4-FFF2-40B4-BE49-F238E27FC236}">
                <a16:creationId xmlns:a16="http://schemas.microsoft.com/office/drawing/2014/main" id="{24BFAA6C-A7A2-8C7C-1177-8368AB6B935F}"/>
              </a:ext>
            </a:extLst>
          </p:cNvPr>
          <p:cNvSpPr>
            <a:spLocks noGrp="1"/>
          </p:cNvSpPr>
          <p:nvPr>
            <p:ph type="dt" sz="half" idx="36"/>
          </p:nvPr>
        </p:nvSpPr>
        <p:spPr/>
        <p:txBody>
          <a:bodyPr/>
          <a:lstStyle/>
          <a:p>
            <a:endParaRPr lang="en-GB" dirty="0"/>
          </a:p>
        </p:txBody>
      </p:sp>
      <p:sp>
        <p:nvSpPr>
          <p:cNvPr id="3" name="Footer Placeholder 2">
            <a:extLst>
              <a:ext uri="{FF2B5EF4-FFF2-40B4-BE49-F238E27FC236}">
                <a16:creationId xmlns:a16="http://schemas.microsoft.com/office/drawing/2014/main" id="{6F568E12-8E65-AFB4-7469-BA0B4C07A7C4}"/>
              </a:ext>
            </a:extLst>
          </p:cNvPr>
          <p:cNvSpPr>
            <a:spLocks noGrp="1"/>
          </p:cNvSpPr>
          <p:nvPr>
            <p:ph type="ftr" sz="quarter" idx="37"/>
          </p:nvPr>
        </p:nvSpPr>
        <p:spPr/>
        <p:txBody>
          <a:bodyPr/>
          <a:lstStyle/>
          <a:p>
            <a:r>
              <a:rPr lang="en-US"/>
              <a:t>Global webinar for third-party providers</a:t>
            </a:r>
            <a:endParaRPr lang="en-GB" dirty="0"/>
          </a:p>
        </p:txBody>
      </p:sp>
      <p:sp>
        <p:nvSpPr>
          <p:cNvPr id="9" name="Slide Number Placeholder 8">
            <a:extLst>
              <a:ext uri="{FF2B5EF4-FFF2-40B4-BE49-F238E27FC236}">
                <a16:creationId xmlns:a16="http://schemas.microsoft.com/office/drawing/2014/main" id="{F28CCBAB-E93D-99A6-6ABB-A8538642FB45}"/>
              </a:ext>
            </a:extLst>
          </p:cNvPr>
          <p:cNvSpPr>
            <a:spLocks noGrp="1"/>
          </p:cNvSpPr>
          <p:nvPr>
            <p:ph type="sldNum" sz="quarter" idx="38"/>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08464199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Detailed Proces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E54D4C19-19FD-13E6-48BF-33B725BEC1B9}"/>
              </a:ext>
            </a:extLst>
          </p:cNvPr>
          <p:cNvSpPr>
            <a:spLocks noGrp="1"/>
          </p:cNvSpPr>
          <p:nvPr>
            <p:ph type="body" sz="quarter" idx="14"/>
          </p:nvPr>
        </p:nvSpPr>
        <p:spPr>
          <a:xfrm>
            <a:off x="4819190" y="2505335"/>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406BD7BC-312A-8218-ABCA-CAF2F1A7B10F}"/>
              </a:ext>
            </a:extLst>
          </p:cNvPr>
          <p:cNvSpPr>
            <a:spLocks noGrp="1"/>
          </p:cNvSpPr>
          <p:nvPr>
            <p:ph type="body" sz="quarter" idx="15"/>
          </p:nvPr>
        </p:nvSpPr>
        <p:spPr>
          <a:xfrm>
            <a:off x="1833979" y="1661989"/>
            <a:ext cx="2650371" cy="1959845"/>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7A54E74A-ED88-D910-38E4-02DAB3E9315F}"/>
              </a:ext>
            </a:extLst>
          </p:cNvPr>
          <p:cNvSpPr>
            <a:spLocks noGrp="1"/>
          </p:cNvSpPr>
          <p:nvPr>
            <p:ph type="body" sz="quarter" idx="16"/>
          </p:nvPr>
        </p:nvSpPr>
        <p:spPr>
          <a:xfrm>
            <a:off x="7804400" y="2505335"/>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6B11FD16-5859-CFE6-8037-509D20CD722D}"/>
              </a:ext>
            </a:extLst>
          </p:cNvPr>
          <p:cNvSpPr>
            <a:spLocks noGrp="1"/>
          </p:cNvSpPr>
          <p:nvPr>
            <p:ph type="body" sz="quarter" idx="17"/>
          </p:nvPr>
        </p:nvSpPr>
        <p:spPr>
          <a:xfrm>
            <a:off x="4819190" y="1688041"/>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B0CFB9CD-7CD3-7E10-9644-7894BAF2DA3F}"/>
              </a:ext>
            </a:extLst>
          </p:cNvPr>
          <p:cNvSpPr>
            <a:spLocks noGrp="1"/>
          </p:cNvSpPr>
          <p:nvPr>
            <p:ph type="body" sz="quarter" idx="18"/>
          </p:nvPr>
        </p:nvSpPr>
        <p:spPr>
          <a:xfrm>
            <a:off x="7804400" y="1688041"/>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FB54B724-0DDA-D089-6115-766D4DDEC486}"/>
              </a:ext>
            </a:extLst>
          </p:cNvPr>
          <p:cNvSpPr>
            <a:spLocks noGrp="1"/>
          </p:cNvSpPr>
          <p:nvPr>
            <p:ph type="body" sz="quarter" idx="19"/>
          </p:nvPr>
        </p:nvSpPr>
        <p:spPr>
          <a:xfrm>
            <a:off x="4819190" y="4523952"/>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4" name="Text Placeholder 2">
            <a:extLst>
              <a:ext uri="{FF2B5EF4-FFF2-40B4-BE49-F238E27FC236}">
                <a16:creationId xmlns:a16="http://schemas.microsoft.com/office/drawing/2014/main" id="{FEB3E3F7-287A-8D56-9E61-0E48AA62111F}"/>
              </a:ext>
            </a:extLst>
          </p:cNvPr>
          <p:cNvSpPr>
            <a:spLocks noGrp="1"/>
          </p:cNvSpPr>
          <p:nvPr>
            <p:ph type="body" sz="quarter" idx="20"/>
          </p:nvPr>
        </p:nvSpPr>
        <p:spPr>
          <a:xfrm>
            <a:off x="7804400" y="4523952"/>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AB825DBD-78E0-962A-E81B-8033CB8055D8}"/>
              </a:ext>
            </a:extLst>
          </p:cNvPr>
          <p:cNvSpPr>
            <a:spLocks noGrp="1"/>
          </p:cNvSpPr>
          <p:nvPr>
            <p:ph type="body" sz="quarter" idx="21"/>
          </p:nvPr>
        </p:nvSpPr>
        <p:spPr>
          <a:xfrm>
            <a:off x="4819190" y="3706658"/>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A38BC2FD-B7D6-6CFA-6170-DA0025B8D38D}"/>
              </a:ext>
            </a:extLst>
          </p:cNvPr>
          <p:cNvSpPr>
            <a:spLocks noGrp="1"/>
          </p:cNvSpPr>
          <p:nvPr>
            <p:ph type="body" sz="quarter" idx="22"/>
          </p:nvPr>
        </p:nvSpPr>
        <p:spPr>
          <a:xfrm>
            <a:off x="7804400" y="3706658"/>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7" name="Text Placeholder 2">
            <a:extLst>
              <a:ext uri="{FF2B5EF4-FFF2-40B4-BE49-F238E27FC236}">
                <a16:creationId xmlns:a16="http://schemas.microsoft.com/office/drawing/2014/main" id="{A3B90B9D-5DC7-4C27-8D98-C8594AE7418A}"/>
              </a:ext>
            </a:extLst>
          </p:cNvPr>
          <p:cNvSpPr>
            <a:spLocks noGrp="1"/>
          </p:cNvSpPr>
          <p:nvPr>
            <p:ph type="body" sz="quarter" idx="23"/>
          </p:nvPr>
        </p:nvSpPr>
        <p:spPr>
          <a:xfrm>
            <a:off x="1833979" y="4523952"/>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3706658"/>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402B057B-9E30-2383-5C0E-F906DF53149B}"/>
              </a:ext>
            </a:extLst>
          </p:cNvPr>
          <p:cNvSpPr>
            <a:spLocks noGrp="1"/>
          </p:cNvSpPr>
          <p:nvPr>
            <p:ph type="dt" sz="half" idx="25"/>
          </p:nvPr>
        </p:nvSpPr>
        <p:spPr/>
        <p:txBody>
          <a:bodyPr/>
          <a:lstStyle/>
          <a:p>
            <a:endParaRPr lang="en-GB" dirty="0"/>
          </a:p>
        </p:txBody>
      </p:sp>
      <p:sp>
        <p:nvSpPr>
          <p:cNvPr id="7" name="Footer Placeholder 6">
            <a:extLst>
              <a:ext uri="{FF2B5EF4-FFF2-40B4-BE49-F238E27FC236}">
                <a16:creationId xmlns:a16="http://schemas.microsoft.com/office/drawing/2014/main" id="{1226A8EF-4269-E935-E2DF-104DE81D5A87}"/>
              </a:ext>
            </a:extLst>
          </p:cNvPr>
          <p:cNvSpPr>
            <a:spLocks noGrp="1"/>
          </p:cNvSpPr>
          <p:nvPr>
            <p:ph type="ftr" sz="quarter" idx="26"/>
          </p:nvPr>
        </p:nvSpPr>
        <p:spPr/>
        <p:txBody>
          <a:bodyPr/>
          <a:lstStyle/>
          <a:p>
            <a:r>
              <a:rPr lang="en-US"/>
              <a:t>Global webinar for third-party providers</a:t>
            </a:r>
            <a:endParaRPr lang="en-GB" dirty="0"/>
          </a:p>
        </p:txBody>
      </p:sp>
      <p:sp>
        <p:nvSpPr>
          <p:cNvPr id="19" name="Slide Number Placeholder 18">
            <a:extLst>
              <a:ext uri="{FF2B5EF4-FFF2-40B4-BE49-F238E27FC236}">
                <a16:creationId xmlns:a16="http://schemas.microsoft.com/office/drawing/2014/main" id="{B22E5182-EB6B-5E93-B6FD-C0B5CD0B013B}"/>
              </a:ext>
            </a:extLst>
          </p:cNvPr>
          <p:cNvSpPr>
            <a:spLocks noGrp="1"/>
          </p:cNvSpPr>
          <p:nvPr>
            <p:ph type="sldNum" sz="quarter" idx="2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52918685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 Compariso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88041"/>
            <a:ext cx="4144737" cy="4045674"/>
          </a:xfrm>
          <a:solidFill>
            <a:srgbClr val="ACF9E9"/>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32E9A8A9-1128-5F53-A9D4-5DA6AE82878D}"/>
              </a:ext>
            </a:extLst>
          </p:cNvPr>
          <p:cNvSpPr>
            <a:spLocks noGrp="1"/>
          </p:cNvSpPr>
          <p:nvPr>
            <p:ph type="body" sz="quarter" idx="25"/>
          </p:nvPr>
        </p:nvSpPr>
        <p:spPr>
          <a:xfrm>
            <a:off x="6316259" y="1688041"/>
            <a:ext cx="4141923" cy="4045674"/>
          </a:xfrm>
          <a:solidFill>
            <a:schemeClr val="tx1"/>
          </a:solidFill>
        </p:spPr>
        <p:txBody>
          <a:bodyPr lIns="180000" tIns="144000" rIns="180000" bIns="144000"/>
          <a:lstStyle>
            <a:lvl1pPr>
              <a:spcBef>
                <a:spcPts val="0"/>
              </a:spcBef>
              <a:spcAft>
                <a:spcPts val="443"/>
              </a:spcAft>
              <a:defRPr sz="1152" b="1" spc="-18" baseline="0">
                <a:solidFill>
                  <a:schemeClr val="bg1"/>
                </a:solidFill>
              </a:defRPr>
            </a:lvl1pPr>
            <a:lvl2pPr marL="127570" indent="-127570">
              <a:spcBef>
                <a:spcPts val="1063"/>
              </a:spcBef>
              <a:buFont typeface="Arial Nova" panose="020B0604020202020204" pitchFamily="34" charset="0"/>
              <a:buChar char="•"/>
              <a:defRPr sz="1152" spc="-18" baseline="0">
                <a:solidFill>
                  <a:schemeClr val="bg1"/>
                </a:solidFill>
              </a:defRPr>
            </a:lvl2pPr>
            <a:lvl3pPr marL="0" indent="0">
              <a:spcBef>
                <a:spcPts val="1063"/>
              </a:spcBef>
              <a:buNone/>
              <a:defRPr sz="1152" spc="-18" baseline="0">
                <a:solidFill>
                  <a:schemeClr val="bg1"/>
                </a:solidFill>
              </a:defRPr>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31C90F81-0315-A4EC-6808-26EE41F61863}"/>
              </a:ext>
            </a:extLst>
          </p:cNvPr>
          <p:cNvSpPr>
            <a:spLocks noGrp="1"/>
          </p:cNvSpPr>
          <p:nvPr>
            <p:ph type="dt" sz="half" idx="27"/>
          </p:nvPr>
        </p:nvSpPr>
        <p:spPr/>
        <p:txBody>
          <a:bodyPr/>
          <a:lstStyle/>
          <a:p>
            <a:endParaRPr lang="en-GB" dirty="0"/>
          </a:p>
        </p:txBody>
      </p:sp>
      <p:sp>
        <p:nvSpPr>
          <p:cNvPr id="7" name="Footer Placeholder 6">
            <a:extLst>
              <a:ext uri="{FF2B5EF4-FFF2-40B4-BE49-F238E27FC236}">
                <a16:creationId xmlns:a16="http://schemas.microsoft.com/office/drawing/2014/main" id="{EDE8AF43-5309-4BEA-383E-386E5B652D41}"/>
              </a:ext>
            </a:extLst>
          </p:cNvPr>
          <p:cNvSpPr>
            <a:spLocks noGrp="1"/>
          </p:cNvSpPr>
          <p:nvPr>
            <p:ph type="ftr" sz="quarter" idx="28"/>
          </p:nvPr>
        </p:nvSpPr>
        <p:spPr/>
        <p:txBody>
          <a:bodyPr/>
          <a:lstStyle/>
          <a:p>
            <a:r>
              <a:rPr lang="en-US"/>
              <a:t>Global webinar for third-party providers</a:t>
            </a:r>
            <a:endParaRPr lang="en-GB" dirty="0"/>
          </a:p>
        </p:txBody>
      </p:sp>
      <p:sp>
        <p:nvSpPr>
          <p:cNvPr id="8" name="Slide Number Placeholder 7">
            <a:extLst>
              <a:ext uri="{FF2B5EF4-FFF2-40B4-BE49-F238E27FC236}">
                <a16:creationId xmlns:a16="http://schemas.microsoft.com/office/drawing/2014/main" id="{EC156DD5-20AB-65DF-C3B3-7AAAA33B648E}"/>
              </a:ext>
            </a:extLst>
          </p:cNvPr>
          <p:cNvSpPr>
            <a:spLocks noGrp="1"/>
          </p:cNvSpPr>
          <p:nvPr>
            <p:ph type="sldNum" sz="quarter" idx="2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31206221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Key Takeaway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9875B6-DCB4-0D66-5625-C6172900EC2E}"/>
              </a:ext>
            </a:extLst>
          </p:cNvPr>
          <p:cNvSpPr>
            <a:spLocks noGrp="1"/>
          </p:cNvSpPr>
          <p:nvPr>
            <p:ph type="dt" sz="half" idx="10"/>
          </p:nvPr>
        </p:nvSpPr>
        <p:spPr/>
        <p:txBody>
          <a:bodyPr/>
          <a:lstStyle/>
          <a:p>
            <a:endParaRPr lang="en-GB" dirty="0"/>
          </a:p>
        </p:txBody>
      </p:sp>
      <p:sp>
        <p:nvSpPr>
          <p:cNvPr id="4" name="Slide Number Placeholder 3">
            <a:extLst>
              <a:ext uri="{FF2B5EF4-FFF2-40B4-BE49-F238E27FC236}">
                <a16:creationId xmlns:a16="http://schemas.microsoft.com/office/drawing/2014/main" id="{D0932167-7C71-94ED-712C-8E9E62E2D67B}"/>
              </a:ext>
            </a:extLst>
          </p:cNvPr>
          <p:cNvSpPr>
            <a:spLocks noGrp="1"/>
          </p:cNvSpPr>
          <p:nvPr>
            <p:ph type="sldNum" sz="quarter" idx="11"/>
          </p:nvPr>
        </p:nvSpPr>
        <p:spPr/>
        <p:txBody>
          <a:bodyPr/>
          <a:lstStyle/>
          <a:p>
            <a:r>
              <a:rPr lang="en-GB"/>
              <a:t>Page </a:t>
            </a:r>
            <a:fld id="{12F85B76-E480-4901-BAB3-25AC276908A3}" type="slidenum">
              <a:rPr lang="en-GB" smtClean="0"/>
              <a:pPr/>
              <a:t>‹#›</a:t>
            </a:fld>
            <a:endParaRPr lang="en-GB" dirty="0"/>
          </a:p>
        </p:txBody>
      </p:sp>
      <p:sp>
        <p:nvSpPr>
          <p:cNvPr id="5" name="Footer Placeholder 4">
            <a:extLst>
              <a:ext uri="{FF2B5EF4-FFF2-40B4-BE49-F238E27FC236}">
                <a16:creationId xmlns:a16="http://schemas.microsoft.com/office/drawing/2014/main" id="{3AB5BBFD-2016-9416-1CC5-6844CC1327A7}"/>
              </a:ext>
            </a:extLst>
          </p:cNvPr>
          <p:cNvSpPr>
            <a:spLocks noGrp="1"/>
          </p:cNvSpPr>
          <p:nvPr>
            <p:ph type="ftr" sz="quarter" idx="12"/>
          </p:nvPr>
        </p:nvSpPr>
        <p:spPr/>
        <p:txBody>
          <a:bodyPr/>
          <a:lstStyle/>
          <a:p>
            <a:r>
              <a:rPr lang="en-US"/>
              <a:t>Global webinar for third-party providers</a:t>
            </a:r>
            <a:endParaRPr lang="en-GB" dirty="0"/>
          </a:p>
        </p:txBody>
      </p:sp>
      <p:sp>
        <p:nvSpPr>
          <p:cNvPr id="6" name="Text Placeholder 10">
            <a:extLst>
              <a:ext uri="{FF2B5EF4-FFF2-40B4-BE49-F238E27FC236}">
                <a16:creationId xmlns:a16="http://schemas.microsoft.com/office/drawing/2014/main" id="{38E24316-39F4-EA4B-417B-CCC8865A7BD3}"/>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A4141DCC-FB62-C3FB-4DFD-1693776115E9}"/>
              </a:ext>
            </a:extLst>
          </p:cNvPr>
          <p:cNvSpPr>
            <a:spLocks noGrp="1"/>
          </p:cNvSpPr>
          <p:nvPr>
            <p:ph type="body" sz="quarter" idx="14"/>
          </p:nvPr>
        </p:nvSpPr>
        <p:spPr>
          <a:xfrm>
            <a:off x="1828354" y="1646040"/>
            <a:ext cx="4150363" cy="4087675"/>
          </a:xfrm>
        </p:spPr>
        <p:txBody>
          <a:bodyPr tIns="0"/>
          <a:lstStyle>
            <a:lvl1pPr>
              <a:spcBef>
                <a:spcPts val="0"/>
              </a:spcBef>
              <a:spcAft>
                <a:spcPts val="1240"/>
              </a:spcAft>
              <a:defRPr sz="1595" spc="-18" baseline="0">
                <a:solidFill>
                  <a:schemeClr val="tx1"/>
                </a:solidFill>
              </a:defRPr>
            </a:lvl1pPr>
            <a:lvl2pPr marL="0" indent="0">
              <a:spcBef>
                <a:spcPts val="0"/>
              </a:spcBef>
              <a:spcAft>
                <a:spcPts val="1240"/>
              </a:spcAft>
              <a:buNone/>
              <a:defRPr sz="1595" b="1" spc="-18" baseline="0">
                <a:solidFill>
                  <a:schemeClr val="tx1"/>
                </a:solidFill>
              </a:defRPr>
            </a:lvl2pPr>
            <a:lvl3pPr marL="191354">
              <a:spcBef>
                <a:spcPts val="0"/>
              </a:spcBef>
              <a:spcAft>
                <a:spcPts val="709"/>
              </a:spcAft>
              <a:defRPr sz="1595">
                <a:solidFill>
                  <a:schemeClr val="tx1"/>
                </a:solidFill>
              </a:defRPr>
            </a:lvl3pPr>
            <a:lvl4pPr marL="382709" indent="-191354">
              <a:spcBef>
                <a:spcPts val="0"/>
              </a:spcBef>
              <a:spcAft>
                <a:spcPts val="709"/>
              </a:spcAft>
              <a:defRPr sz="1595">
                <a:solidFill>
                  <a:schemeClr val="tx1"/>
                </a:solidFill>
              </a:defRPr>
            </a:lvl4pPr>
            <a:lvl5pPr marL="574063" indent="-191354">
              <a:spcBef>
                <a:spcPts val="0"/>
              </a:spcBef>
              <a:spcAft>
                <a:spcPts val="709"/>
              </a:spcAft>
              <a:defRPr sz="1595">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a:extLst>
              <a:ext uri="{FF2B5EF4-FFF2-40B4-BE49-F238E27FC236}">
                <a16:creationId xmlns:a16="http://schemas.microsoft.com/office/drawing/2014/main" id="{40776E4A-0B61-1E19-3FE9-FFD5E8EFF927}"/>
              </a:ext>
            </a:extLst>
          </p:cNvPr>
          <p:cNvSpPr>
            <a:spLocks noGrp="1"/>
          </p:cNvSpPr>
          <p:nvPr>
            <p:ph type="body" sz="quarter" idx="15"/>
          </p:nvPr>
        </p:nvSpPr>
        <p:spPr>
          <a:xfrm>
            <a:off x="6307820" y="1617330"/>
            <a:ext cx="4150363" cy="4116385"/>
          </a:xfrm>
        </p:spPr>
        <p:txBody>
          <a:bodyPr tIns="0"/>
          <a:lstStyle>
            <a:lvl1pPr>
              <a:spcBef>
                <a:spcPts val="1417"/>
              </a:spcBef>
              <a:defRPr sz="2303">
                <a:solidFill>
                  <a:schemeClr val="tx1"/>
                </a:solidFill>
              </a:defRPr>
            </a:lvl1pPr>
            <a:lvl2pPr marL="0" indent="0">
              <a:spcBef>
                <a:spcPts val="1417"/>
              </a:spcBef>
              <a:buNone/>
              <a:defRPr sz="2303" b="1">
                <a:solidFill>
                  <a:schemeClr val="tx1"/>
                </a:solidFill>
              </a:defRPr>
            </a:lvl2pPr>
            <a:lvl3pPr marL="255139" indent="-255139">
              <a:defRPr sz="2303" spc="-35" baseline="0">
                <a:solidFill>
                  <a:schemeClr val="tx1"/>
                </a:solidFill>
              </a:defRPr>
            </a:lvl3pPr>
            <a:lvl4pPr marL="382709" indent="-191354">
              <a:spcBef>
                <a:spcPts val="1240"/>
              </a:spcBef>
              <a:defRPr sz="2303">
                <a:solidFill>
                  <a:srgbClr val="FF0000"/>
                </a:solidFill>
              </a:defRPr>
            </a:lvl4pPr>
            <a:lvl5pPr marL="574063" indent="-191354">
              <a:spcBef>
                <a:spcPts val="1240"/>
              </a:spcBef>
              <a:defRPr sz="2303">
                <a:solidFill>
                  <a:srgbClr val="FF0000"/>
                </a:solidFill>
              </a:defRPr>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AEEEAC83-8DE7-5410-C85D-95D547DFCA8A}"/>
              </a:ext>
            </a:extLst>
          </p:cNvPr>
          <p:cNvCxnSpPr>
            <a:cxnSpLocks/>
          </p:cNvCxnSpPr>
          <p:nvPr userDrawn="1"/>
        </p:nvCxnSpPr>
        <p:spPr>
          <a:xfrm>
            <a:off x="6148601" y="1688042"/>
            <a:ext cx="0" cy="40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224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98469289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userDrawn="1">
  <p:cSld name="Key Points with Summary Dark Green">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9875B6-DCB4-0D66-5625-C6172900EC2E}"/>
              </a:ext>
            </a:extLst>
          </p:cNvPr>
          <p:cNvSpPr>
            <a:spLocks noGrp="1"/>
          </p:cNvSpPr>
          <p:nvPr>
            <p:ph type="dt" sz="half" idx="10"/>
          </p:nvPr>
        </p:nvSpPr>
        <p:spPr/>
        <p:txBody>
          <a:bodyPr/>
          <a:lstStyle>
            <a:lvl1pPr>
              <a:defRPr>
                <a:solidFill>
                  <a:schemeClr val="accent1"/>
                </a:solidFill>
              </a:defRPr>
            </a:lvl1pPr>
          </a:lstStyle>
          <a:p>
            <a:endParaRPr lang="en-GB" dirty="0"/>
          </a:p>
        </p:txBody>
      </p:sp>
      <p:sp>
        <p:nvSpPr>
          <p:cNvPr id="4" name="Slide Number Placeholder 3">
            <a:extLst>
              <a:ext uri="{FF2B5EF4-FFF2-40B4-BE49-F238E27FC236}">
                <a16:creationId xmlns:a16="http://schemas.microsoft.com/office/drawing/2014/main" id="{D0932167-7C71-94ED-712C-8E9E62E2D67B}"/>
              </a:ext>
            </a:extLst>
          </p:cNvPr>
          <p:cNvSpPr>
            <a:spLocks noGrp="1"/>
          </p:cNvSpPr>
          <p:nvPr>
            <p:ph type="sldNum" sz="quarter" idx="11"/>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
        <p:nvSpPr>
          <p:cNvPr id="5" name="Footer Placeholder 4">
            <a:extLst>
              <a:ext uri="{FF2B5EF4-FFF2-40B4-BE49-F238E27FC236}">
                <a16:creationId xmlns:a16="http://schemas.microsoft.com/office/drawing/2014/main" id="{3AB5BBFD-2016-9416-1CC5-6844CC1327A7}"/>
              </a:ext>
            </a:extLst>
          </p:cNvPr>
          <p:cNvSpPr>
            <a:spLocks noGrp="1"/>
          </p:cNvSpPr>
          <p:nvPr>
            <p:ph type="ftr" sz="quarter" idx="12"/>
          </p:nvPr>
        </p:nvSpPr>
        <p:spPr/>
        <p:txBody>
          <a:bodyPr/>
          <a:lstStyle>
            <a:lvl1pPr>
              <a:defRPr>
                <a:solidFill>
                  <a:schemeClr val="accent1"/>
                </a:solidFill>
              </a:defRPr>
            </a:lvl1pPr>
          </a:lstStyle>
          <a:p>
            <a:r>
              <a:rPr lang="en-US"/>
              <a:t>Global webinar for third-party providers</a:t>
            </a:r>
            <a:endParaRPr lang="en-GB" dirty="0"/>
          </a:p>
        </p:txBody>
      </p:sp>
      <p:sp>
        <p:nvSpPr>
          <p:cNvPr id="6" name="Text Placeholder 10">
            <a:extLst>
              <a:ext uri="{FF2B5EF4-FFF2-40B4-BE49-F238E27FC236}">
                <a16:creationId xmlns:a16="http://schemas.microsoft.com/office/drawing/2014/main" id="{38E24316-39F4-EA4B-417B-CCC8865A7BD3}"/>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A4141DCC-FB62-C3FB-4DFD-1693776115E9}"/>
              </a:ext>
            </a:extLst>
          </p:cNvPr>
          <p:cNvSpPr>
            <a:spLocks noGrp="1"/>
          </p:cNvSpPr>
          <p:nvPr>
            <p:ph type="body" sz="quarter" idx="14"/>
          </p:nvPr>
        </p:nvSpPr>
        <p:spPr>
          <a:xfrm>
            <a:off x="6307820" y="1646040"/>
            <a:ext cx="4150363" cy="4087675"/>
          </a:xfrm>
        </p:spPr>
        <p:txBody>
          <a:bodyPr tIns="0"/>
          <a:lstStyle>
            <a:lvl1pPr>
              <a:spcBef>
                <a:spcPts val="0"/>
              </a:spcBef>
              <a:spcAft>
                <a:spcPts val="1063"/>
              </a:spcAft>
              <a:defRPr sz="1152" spc="-18" baseline="0">
                <a:solidFill>
                  <a:schemeClr val="accent1"/>
                </a:solidFill>
              </a:defRPr>
            </a:lvl1pPr>
            <a:lvl2pPr marL="0" indent="0">
              <a:spcBef>
                <a:spcPts val="0"/>
              </a:spcBef>
              <a:spcAft>
                <a:spcPts val="1063"/>
              </a:spcAft>
              <a:buNone/>
              <a:defRPr sz="1152" b="1" spc="-18" baseline="0">
                <a:solidFill>
                  <a:schemeClr val="accent1"/>
                </a:solidFill>
              </a:defRPr>
            </a:lvl2pPr>
            <a:lvl3pPr marL="159462" indent="-159462">
              <a:spcBef>
                <a:spcPts val="0"/>
              </a:spcBef>
              <a:spcAft>
                <a:spcPts val="1063"/>
              </a:spcAft>
              <a:defRPr sz="1152">
                <a:solidFill>
                  <a:schemeClr val="accent1"/>
                </a:solidFill>
              </a:defRPr>
            </a:lvl3pPr>
            <a:lvl4pPr marL="318924" indent="-159462">
              <a:spcBef>
                <a:spcPts val="0"/>
              </a:spcBef>
              <a:spcAft>
                <a:spcPts val="1063"/>
              </a:spcAft>
              <a:defRPr sz="1152">
                <a:solidFill>
                  <a:schemeClr val="accent1"/>
                </a:solidFill>
              </a:defRPr>
            </a:lvl4pPr>
            <a:lvl5pPr marL="478386" indent="-159462">
              <a:spcBef>
                <a:spcPts val="0"/>
              </a:spcBef>
              <a:spcAft>
                <a:spcPts val="1063"/>
              </a:spcAft>
              <a:defRPr sz="1152">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a:extLst>
              <a:ext uri="{FF2B5EF4-FFF2-40B4-BE49-F238E27FC236}">
                <a16:creationId xmlns:a16="http://schemas.microsoft.com/office/drawing/2014/main" id="{40776E4A-0B61-1E19-3FE9-FFD5E8EFF927}"/>
              </a:ext>
            </a:extLst>
          </p:cNvPr>
          <p:cNvSpPr>
            <a:spLocks noGrp="1"/>
          </p:cNvSpPr>
          <p:nvPr>
            <p:ph type="body" sz="quarter" idx="15"/>
          </p:nvPr>
        </p:nvSpPr>
        <p:spPr>
          <a:xfrm>
            <a:off x="1833980" y="1617330"/>
            <a:ext cx="4150363" cy="4116385"/>
          </a:xfrm>
        </p:spPr>
        <p:txBody>
          <a:bodyPr tIns="0"/>
          <a:lstStyle>
            <a:lvl1pPr>
              <a:spcBef>
                <a:spcPts val="1506"/>
              </a:spcBef>
              <a:defRPr sz="2303">
                <a:solidFill>
                  <a:schemeClr val="accent1"/>
                </a:solidFill>
              </a:defRPr>
            </a:lvl1pPr>
            <a:lvl2pPr marL="0" indent="0">
              <a:spcBef>
                <a:spcPts val="1506"/>
              </a:spcBef>
              <a:buNone/>
              <a:defRPr sz="2303" b="1">
                <a:solidFill>
                  <a:schemeClr val="accent1"/>
                </a:solidFill>
              </a:defRPr>
            </a:lvl2pPr>
            <a:lvl3pPr marL="255139" indent="-255139">
              <a:spcBef>
                <a:spcPts val="1506"/>
              </a:spcBef>
              <a:defRPr sz="2303" spc="-35" baseline="0">
                <a:solidFill>
                  <a:schemeClr val="accent1"/>
                </a:solidFill>
              </a:defRPr>
            </a:lvl3pPr>
            <a:lvl4pPr marL="382709" indent="-191354">
              <a:spcBef>
                <a:spcPts val="1240"/>
              </a:spcBef>
              <a:defRPr sz="2303">
                <a:solidFill>
                  <a:srgbClr val="FF0000"/>
                </a:solidFill>
              </a:defRPr>
            </a:lvl4pPr>
            <a:lvl5pPr marL="574063" indent="-191354">
              <a:spcBef>
                <a:spcPts val="1240"/>
              </a:spcBef>
              <a:defRPr sz="2303">
                <a:solidFill>
                  <a:srgbClr val="FF0000"/>
                </a:solidFill>
              </a:defRPr>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AEEEAC83-8DE7-5410-C85D-95D547DFCA8A}"/>
              </a:ext>
            </a:extLst>
          </p:cNvPr>
          <p:cNvCxnSpPr>
            <a:cxnSpLocks/>
          </p:cNvCxnSpPr>
          <p:nvPr userDrawn="1"/>
        </p:nvCxnSpPr>
        <p:spPr>
          <a:xfrm>
            <a:off x="614860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F321F4B-8E6E-C612-6A37-F384EB704BD7}"/>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5BB5815-0F71-BF03-DB53-B18E187A53C9}"/>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E5738800-D5C7-402C-BCEF-FCAE284797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spTree>
    <p:extLst>
      <p:ext uri="{BB962C8B-B14F-4D97-AF65-F5344CB8AC3E}">
        <p14:creationId xmlns:p14="http://schemas.microsoft.com/office/powerpoint/2010/main" val="291973263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3 Compariso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88041"/>
            <a:ext cx="2650371" cy="4045674"/>
          </a:xfrm>
          <a:no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marL="797310" indent="0">
              <a:buNone/>
              <a:defRPr sz="974"/>
            </a:lvl4pPr>
            <a:lvl5pPr>
              <a:defRPr sz="974"/>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2">
            <a:extLst>
              <a:ext uri="{FF2B5EF4-FFF2-40B4-BE49-F238E27FC236}">
                <a16:creationId xmlns:a16="http://schemas.microsoft.com/office/drawing/2014/main" id="{32E9A8A9-1128-5F53-A9D4-5DA6AE82878D}"/>
              </a:ext>
            </a:extLst>
          </p:cNvPr>
          <p:cNvSpPr>
            <a:spLocks noGrp="1"/>
          </p:cNvSpPr>
          <p:nvPr>
            <p:ph type="body" sz="quarter" idx="25"/>
          </p:nvPr>
        </p:nvSpPr>
        <p:spPr>
          <a:xfrm>
            <a:off x="4819190" y="1688041"/>
            <a:ext cx="2650371" cy="4045674"/>
          </a:xfrm>
          <a:no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marL="797310" indent="0">
              <a:spcBef>
                <a:spcPts val="1063"/>
              </a:spcBef>
              <a:buNone/>
              <a:defRPr sz="974"/>
            </a:lvl4pPr>
            <a:lvl5pPr>
              <a:defRPr sz="974"/>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2">
            <a:extLst>
              <a:ext uri="{FF2B5EF4-FFF2-40B4-BE49-F238E27FC236}">
                <a16:creationId xmlns:a16="http://schemas.microsoft.com/office/drawing/2014/main" id="{C0A45BFE-4D20-781E-06C3-9C6E8D39BE00}"/>
              </a:ext>
            </a:extLst>
          </p:cNvPr>
          <p:cNvSpPr>
            <a:spLocks noGrp="1"/>
          </p:cNvSpPr>
          <p:nvPr>
            <p:ph type="body" sz="quarter" idx="26"/>
          </p:nvPr>
        </p:nvSpPr>
        <p:spPr>
          <a:xfrm>
            <a:off x="7804400" y="1688041"/>
            <a:ext cx="2650371" cy="4045674"/>
          </a:xfrm>
          <a:no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spc="-18" baseline="0"/>
            </a:lvl3pPr>
            <a:lvl4pPr marL="446494" indent="0">
              <a:buNone/>
              <a:defRPr sz="974"/>
            </a:lvl4pPr>
            <a:lvl5pPr>
              <a:defRPr sz="974"/>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ate Placeholder 2">
            <a:extLst>
              <a:ext uri="{FF2B5EF4-FFF2-40B4-BE49-F238E27FC236}">
                <a16:creationId xmlns:a16="http://schemas.microsoft.com/office/drawing/2014/main" id="{31C90F81-0315-A4EC-6808-26EE41F61863}"/>
              </a:ext>
            </a:extLst>
          </p:cNvPr>
          <p:cNvSpPr>
            <a:spLocks noGrp="1"/>
          </p:cNvSpPr>
          <p:nvPr>
            <p:ph type="dt" sz="half" idx="27"/>
          </p:nvPr>
        </p:nvSpPr>
        <p:spPr/>
        <p:txBody>
          <a:bodyPr/>
          <a:lstStyle/>
          <a:p>
            <a:endParaRPr lang="en-GB" dirty="0"/>
          </a:p>
        </p:txBody>
      </p:sp>
      <p:sp>
        <p:nvSpPr>
          <p:cNvPr id="7" name="Footer Placeholder 6">
            <a:extLst>
              <a:ext uri="{FF2B5EF4-FFF2-40B4-BE49-F238E27FC236}">
                <a16:creationId xmlns:a16="http://schemas.microsoft.com/office/drawing/2014/main" id="{EDE8AF43-5309-4BEA-383E-386E5B652D41}"/>
              </a:ext>
            </a:extLst>
          </p:cNvPr>
          <p:cNvSpPr>
            <a:spLocks noGrp="1"/>
          </p:cNvSpPr>
          <p:nvPr>
            <p:ph type="ftr" sz="quarter" idx="28"/>
          </p:nvPr>
        </p:nvSpPr>
        <p:spPr/>
        <p:txBody>
          <a:bodyPr/>
          <a:lstStyle/>
          <a:p>
            <a:r>
              <a:rPr lang="en-US"/>
              <a:t>Global webinar for third-party providers</a:t>
            </a:r>
            <a:endParaRPr lang="en-GB" dirty="0"/>
          </a:p>
        </p:txBody>
      </p:sp>
      <p:sp>
        <p:nvSpPr>
          <p:cNvPr id="8" name="Slide Number Placeholder 7">
            <a:extLst>
              <a:ext uri="{FF2B5EF4-FFF2-40B4-BE49-F238E27FC236}">
                <a16:creationId xmlns:a16="http://schemas.microsoft.com/office/drawing/2014/main" id="{EC156DD5-20AB-65DF-C3B3-7AAAA33B648E}"/>
              </a:ext>
            </a:extLst>
          </p:cNvPr>
          <p:cNvSpPr>
            <a:spLocks noGrp="1"/>
          </p:cNvSpPr>
          <p:nvPr>
            <p:ph type="sldNum" sz="quarter" idx="2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94767595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F8F977E2-D39C-7C4F-0B07-6D747438B8C4}"/>
              </a:ext>
            </a:extLst>
          </p:cNvPr>
          <p:cNvSpPr>
            <a:spLocks noGrp="1"/>
          </p:cNvSpPr>
          <p:nvPr>
            <p:ph type="body" sz="quarter" idx="27"/>
          </p:nvPr>
        </p:nvSpPr>
        <p:spPr>
          <a:xfrm>
            <a:off x="4071828"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828D74C6-5BE4-3553-3465-C04C1371CED4}"/>
              </a:ext>
            </a:extLst>
          </p:cNvPr>
          <p:cNvSpPr>
            <a:spLocks noGrp="1"/>
          </p:cNvSpPr>
          <p:nvPr>
            <p:ph type="body" sz="quarter" idx="28"/>
          </p:nvPr>
        </p:nvSpPr>
        <p:spPr>
          <a:xfrm>
            <a:off x="6311773"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EDC278F2-F0B4-7232-1C7C-68769ED352ED}"/>
              </a:ext>
            </a:extLst>
          </p:cNvPr>
          <p:cNvSpPr>
            <a:spLocks noGrp="1"/>
          </p:cNvSpPr>
          <p:nvPr>
            <p:ph type="body" sz="quarter" idx="29"/>
          </p:nvPr>
        </p:nvSpPr>
        <p:spPr>
          <a:xfrm>
            <a:off x="8547525"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BC8606E1-3FA3-1EFE-EB39-1FDC2C2DB7EA}"/>
              </a:ext>
            </a:extLst>
          </p:cNvPr>
          <p:cNvSpPr>
            <a:spLocks noGrp="1"/>
          </p:cNvSpPr>
          <p:nvPr>
            <p:ph type="dt" sz="half" idx="30"/>
          </p:nvPr>
        </p:nvSpPr>
        <p:spPr/>
        <p:txBody>
          <a:bodyPr/>
          <a:lstStyle/>
          <a:p>
            <a:endParaRPr lang="en-GB" dirty="0"/>
          </a:p>
        </p:txBody>
      </p:sp>
      <p:sp>
        <p:nvSpPr>
          <p:cNvPr id="3" name="Footer Placeholder 2">
            <a:extLst>
              <a:ext uri="{FF2B5EF4-FFF2-40B4-BE49-F238E27FC236}">
                <a16:creationId xmlns:a16="http://schemas.microsoft.com/office/drawing/2014/main" id="{87E4B792-A34A-867F-6026-413C7DFA3DB1}"/>
              </a:ext>
            </a:extLst>
          </p:cNvPr>
          <p:cNvSpPr>
            <a:spLocks noGrp="1"/>
          </p:cNvSpPr>
          <p:nvPr>
            <p:ph type="ftr" sz="quarter" idx="31"/>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E6B6584E-1159-A3D7-CC40-801298301581}"/>
              </a:ext>
            </a:extLst>
          </p:cNvPr>
          <p:cNvSpPr>
            <a:spLocks noGrp="1"/>
          </p:cNvSpPr>
          <p:nvPr>
            <p:ph type="sldNum" sz="quarter" idx="3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16400068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estimonials">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8F68D36E-4789-3BA9-81F8-368F318AA1E2}"/>
              </a:ext>
            </a:extLst>
          </p:cNvPr>
          <p:cNvSpPr>
            <a:spLocks noGrp="1"/>
          </p:cNvSpPr>
          <p:nvPr>
            <p:ph type="body" sz="quarter" idx="30"/>
          </p:nvPr>
        </p:nvSpPr>
        <p:spPr>
          <a:xfrm>
            <a:off x="4071828"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B8914162-9F7A-E429-4123-0EC497B1E059}"/>
              </a:ext>
            </a:extLst>
          </p:cNvPr>
          <p:cNvSpPr>
            <a:spLocks noGrp="1"/>
          </p:cNvSpPr>
          <p:nvPr>
            <p:ph type="body" sz="quarter" idx="31"/>
          </p:nvPr>
        </p:nvSpPr>
        <p:spPr>
          <a:xfrm>
            <a:off x="6311773"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8547525"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84285055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High-level Process">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80"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sp>
        <p:nvSpPr>
          <p:cNvPr id="10" name="Text Placeholder 2">
            <a:extLst>
              <a:ext uri="{FF2B5EF4-FFF2-40B4-BE49-F238E27FC236}">
                <a16:creationId xmlns:a16="http://schemas.microsoft.com/office/drawing/2014/main" id="{D09DC0EA-24CA-4DF1-BE2C-F85A56E13109}"/>
              </a:ext>
            </a:extLst>
          </p:cNvPr>
          <p:cNvSpPr>
            <a:spLocks noGrp="1"/>
          </p:cNvSpPr>
          <p:nvPr>
            <p:ph type="body" sz="quarter" idx="39"/>
          </p:nvPr>
        </p:nvSpPr>
        <p:spPr>
          <a:xfrm>
            <a:off x="3615420"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2" name="Text Placeholder 2">
            <a:extLst>
              <a:ext uri="{FF2B5EF4-FFF2-40B4-BE49-F238E27FC236}">
                <a16:creationId xmlns:a16="http://schemas.microsoft.com/office/drawing/2014/main" id="{A52CB810-7D6E-0A2A-8A23-B091C10DDF2E}"/>
              </a:ext>
            </a:extLst>
          </p:cNvPr>
          <p:cNvSpPr>
            <a:spLocks noGrp="1"/>
          </p:cNvSpPr>
          <p:nvPr>
            <p:ph type="body" sz="quarter" idx="40"/>
          </p:nvPr>
        </p:nvSpPr>
        <p:spPr>
          <a:xfrm>
            <a:off x="5396861"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6" name="Text Placeholder 2">
            <a:extLst>
              <a:ext uri="{FF2B5EF4-FFF2-40B4-BE49-F238E27FC236}">
                <a16:creationId xmlns:a16="http://schemas.microsoft.com/office/drawing/2014/main" id="{D6C43A95-FD92-E1F4-0FE3-DB78947D534A}"/>
              </a:ext>
            </a:extLst>
          </p:cNvPr>
          <p:cNvSpPr>
            <a:spLocks noGrp="1"/>
          </p:cNvSpPr>
          <p:nvPr>
            <p:ph type="body" sz="quarter" idx="41"/>
          </p:nvPr>
        </p:nvSpPr>
        <p:spPr>
          <a:xfrm>
            <a:off x="7178301"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05F316B2-CD5E-C15A-9DCA-0FFF6166DC53}"/>
              </a:ext>
            </a:extLst>
          </p:cNvPr>
          <p:cNvSpPr>
            <a:spLocks noGrp="1"/>
          </p:cNvSpPr>
          <p:nvPr>
            <p:ph type="body" sz="quarter" idx="42"/>
          </p:nvPr>
        </p:nvSpPr>
        <p:spPr>
          <a:xfrm>
            <a:off x="8959741"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B29445A0-CA7D-3C97-692A-57D97CB2996B}"/>
              </a:ext>
            </a:extLst>
          </p:cNvPr>
          <p:cNvSpPr>
            <a:spLocks noGrp="1"/>
          </p:cNvSpPr>
          <p:nvPr>
            <p:ph type="body" sz="quarter" idx="43"/>
          </p:nvPr>
        </p:nvSpPr>
        <p:spPr>
          <a:xfrm>
            <a:off x="1833980"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0" name="Text Placeholder 2">
            <a:extLst>
              <a:ext uri="{FF2B5EF4-FFF2-40B4-BE49-F238E27FC236}">
                <a16:creationId xmlns:a16="http://schemas.microsoft.com/office/drawing/2014/main" id="{2F0527A4-7C86-FD99-358A-7ADC7C85FA42}"/>
              </a:ext>
            </a:extLst>
          </p:cNvPr>
          <p:cNvSpPr>
            <a:spLocks noGrp="1"/>
          </p:cNvSpPr>
          <p:nvPr>
            <p:ph type="body" sz="quarter" idx="44"/>
          </p:nvPr>
        </p:nvSpPr>
        <p:spPr>
          <a:xfrm>
            <a:off x="3615420"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1" name="Text Placeholder 2">
            <a:extLst>
              <a:ext uri="{FF2B5EF4-FFF2-40B4-BE49-F238E27FC236}">
                <a16:creationId xmlns:a16="http://schemas.microsoft.com/office/drawing/2014/main" id="{5CBCA35F-E7B2-1507-D47B-32449DCBCA67}"/>
              </a:ext>
            </a:extLst>
          </p:cNvPr>
          <p:cNvSpPr>
            <a:spLocks noGrp="1"/>
          </p:cNvSpPr>
          <p:nvPr>
            <p:ph type="body" sz="quarter" idx="45"/>
          </p:nvPr>
        </p:nvSpPr>
        <p:spPr>
          <a:xfrm>
            <a:off x="5396861"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2" name="Text Placeholder 2">
            <a:extLst>
              <a:ext uri="{FF2B5EF4-FFF2-40B4-BE49-F238E27FC236}">
                <a16:creationId xmlns:a16="http://schemas.microsoft.com/office/drawing/2014/main" id="{C1A38C30-680B-1FDB-FC40-39A5E752D2BD}"/>
              </a:ext>
            </a:extLst>
          </p:cNvPr>
          <p:cNvSpPr>
            <a:spLocks noGrp="1"/>
          </p:cNvSpPr>
          <p:nvPr>
            <p:ph type="body" sz="quarter" idx="46"/>
          </p:nvPr>
        </p:nvSpPr>
        <p:spPr>
          <a:xfrm>
            <a:off x="7178301"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3" name="Text Placeholder 2">
            <a:extLst>
              <a:ext uri="{FF2B5EF4-FFF2-40B4-BE49-F238E27FC236}">
                <a16:creationId xmlns:a16="http://schemas.microsoft.com/office/drawing/2014/main" id="{58FAA006-FE0F-759D-E75D-11CBC36139FC}"/>
              </a:ext>
            </a:extLst>
          </p:cNvPr>
          <p:cNvSpPr>
            <a:spLocks noGrp="1"/>
          </p:cNvSpPr>
          <p:nvPr>
            <p:ph type="body" sz="quarter" idx="47"/>
          </p:nvPr>
        </p:nvSpPr>
        <p:spPr>
          <a:xfrm>
            <a:off x="8959741"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6293588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ext Left with Infographic">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1"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spc="18" baseline="0">
                <a:solidFill>
                  <a:schemeClr val="tx1"/>
                </a:solidFill>
              </a:defRPr>
            </a:lvl3pPr>
            <a:lvl4pPr marL="382709" indent="-95677">
              <a:spcBef>
                <a:spcPts val="709"/>
              </a:spcBef>
              <a:defRPr sz="797" spc="18" baseline="0">
                <a:solidFill>
                  <a:schemeClr val="tx1"/>
                </a:solidFill>
              </a:defRPr>
            </a:lvl4pPr>
            <a:lvl5pPr marL="478386" indent="-95677">
              <a:spcBef>
                <a:spcPts val="709"/>
              </a:spcBef>
              <a:defRPr sz="797" spc="18"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C3730D7D-B2A4-280F-9488-6FEC15890EDF}"/>
              </a:ext>
            </a:extLst>
          </p:cNvPr>
          <p:cNvSpPr>
            <a:spLocks noGrp="1"/>
          </p:cNvSpPr>
          <p:nvPr>
            <p:ph type="dt" sz="half" idx="18"/>
          </p:nvPr>
        </p:nvSpPr>
        <p:spPr/>
        <p:txBody>
          <a:bodyPr/>
          <a:lstStyle/>
          <a:p>
            <a:endParaRPr lang="en-GB" dirty="0"/>
          </a:p>
        </p:txBody>
      </p:sp>
      <p:sp>
        <p:nvSpPr>
          <p:cNvPr id="3" name="Footer Placeholder 2">
            <a:extLst>
              <a:ext uri="{FF2B5EF4-FFF2-40B4-BE49-F238E27FC236}">
                <a16:creationId xmlns:a16="http://schemas.microsoft.com/office/drawing/2014/main" id="{5D35D780-AD19-F013-6723-80F32043A3A3}"/>
              </a:ext>
            </a:extLst>
          </p:cNvPr>
          <p:cNvSpPr>
            <a:spLocks noGrp="1"/>
          </p:cNvSpPr>
          <p:nvPr>
            <p:ph type="ftr" sz="quarter" idx="19"/>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5287680F-A47F-B10C-EBAC-A4261A334FCB}"/>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cxnSp>
        <p:nvCxnSpPr>
          <p:cNvPr id="4" name="Straight Connector 3">
            <a:extLst>
              <a:ext uri="{FF2B5EF4-FFF2-40B4-BE49-F238E27FC236}">
                <a16:creationId xmlns:a16="http://schemas.microsoft.com/office/drawing/2014/main" id="{F1D63CBA-A482-EC65-00CD-C0AAC09870D6}"/>
              </a:ext>
            </a:extLst>
          </p:cNvPr>
          <p:cNvCxnSpPr/>
          <p:nvPr userDrawn="1"/>
        </p:nvCxnSpPr>
        <p:spPr>
          <a:xfrm>
            <a:off x="3906607" y="1687163"/>
            <a:ext cx="0" cy="4052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09733D7-9F52-067E-37F5-3CEBD8F32402}"/>
              </a:ext>
            </a:extLst>
          </p:cNvPr>
          <p:cNvCxnSpPr/>
          <p:nvPr userDrawn="1"/>
        </p:nvCxnSpPr>
        <p:spPr>
          <a:xfrm>
            <a:off x="4075822" y="1687163"/>
            <a:ext cx="63884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934849B5-1F80-8D28-EA54-A0F888C497B0}"/>
              </a:ext>
            </a:extLst>
          </p:cNvPr>
          <p:cNvSpPr>
            <a:spLocks noGrp="1"/>
          </p:cNvSpPr>
          <p:nvPr>
            <p:ph type="pic" sz="quarter" idx="21" hasCustomPrompt="1"/>
          </p:nvPr>
        </p:nvSpPr>
        <p:spPr>
          <a:xfrm>
            <a:off x="4075822" y="3708066"/>
            <a:ext cx="2987248" cy="2025650"/>
          </a:xfrm>
          <a:solidFill>
            <a:schemeClr val="bg1">
              <a:lumMod val="95000"/>
            </a:schemeClr>
          </a:solidFill>
        </p:spPr>
        <p:txBody>
          <a:bodyPr lIns="0" tIns="0"/>
          <a:lstStyle>
            <a:lvl1pPr>
              <a:defRPr sz="974" spc="0" baseline="0"/>
            </a:lvl1pPr>
          </a:lstStyle>
          <a:p>
            <a:r>
              <a:rPr lang="en-GB"/>
              <a:t>Add screenshot here</a:t>
            </a:r>
          </a:p>
        </p:txBody>
      </p:sp>
      <p:sp>
        <p:nvSpPr>
          <p:cNvPr id="16" name="Picture Placeholder 14">
            <a:extLst>
              <a:ext uri="{FF2B5EF4-FFF2-40B4-BE49-F238E27FC236}">
                <a16:creationId xmlns:a16="http://schemas.microsoft.com/office/drawing/2014/main" id="{82B6AA3E-1E2E-C1AF-0483-204EE381769A}"/>
              </a:ext>
            </a:extLst>
          </p:cNvPr>
          <p:cNvSpPr>
            <a:spLocks noGrp="1"/>
          </p:cNvSpPr>
          <p:nvPr>
            <p:ph type="pic" sz="quarter" idx="22" hasCustomPrompt="1"/>
          </p:nvPr>
        </p:nvSpPr>
        <p:spPr>
          <a:xfrm>
            <a:off x="7474039" y="3708066"/>
            <a:ext cx="2987248" cy="2025650"/>
          </a:xfrm>
          <a:solidFill>
            <a:schemeClr val="bg1">
              <a:lumMod val="95000"/>
            </a:schemeClr>
          </a:solidFill>
        </p:spPr>
        <p:txBody>
          <a:bodyPr lIns="0" tIns="0"/>
          <a:lstStyle>
            <a:lvl1pPr>
              <a:defRPr sz="974" spc="0" baseline="0"/>
            </a:lvl1pPr>
          </a:lstStyle>
          <a:p>
            <a:r>
              <a:rPr lang="en-GB"/>
              <a:t>Add screenshot here</a:t>
            </a:r>
          </a:p>
        </p:txBody>
      </p:sp>
    </p:spTree>
    <p:extLst>
      <p:ext uri="{BB962C8B-B14F-4D97-AF65-F5344CB8AC3E}">
        <p14:creationId xmlns:p14="http://schemas.microsoft.com/office/powerpoint/2010/main" val="131178424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ext and Infographic White">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638376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8555288" y="319000"/>
            <a:ext cx="1903946" cy="5414715"/>
          </a:xfrm>
          <a:noFill/>
        </p:spPr>
        <p:txBody>
          <a:bodyPr lIns="0" tIns="0" rIns="0" bIns="0"/>
          <a:lstStyle>
            <a:lvl1pPr marL="95677" indent="-95677">
              <a:spcBef>
                <a:spcPts val="1063"/>
              </a:spcBef>
              <a:spcAft>
                <a:spcPts val="0"/>
              </a:spcAft>
              <a:buFont typeface="Arial Nova" panose="020B0604020202020204" pitchFamily="34" charset="0"/>
              <a:buChar char="•"/>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cxnSp>
        <p:nvCxnSpPr>
          <p:cNvPr id="12" name="Straight Connector 11">
            <a:extLst>
              <a:ext uri="{FF2B5EF4-FFF2-40B4-BE49-F238E27FC236}">
                <a16:creationId xmlns:a16="http://schemas.microsoft.com/office/drawing/2014/main" id="{D8AB83A8-2BF6-9899-8D33-4AC81DE41FEA}"/>
              </a:ext>
            </a:extLst>
          </p:cNvPr>
          <p:cNvCxnSpPr/>
          <p:nvPr userDrawn="1"/>
        </p:nvCxnSpPr>
        <p:spPr>
          <a:xfrm>
            <a:off x="1832378" y="1688042"/>
            <a:ext cx="6385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02267D-B712-2EE2-E627-907D4C0CC1BC}"/>
              </a:ext>
            </a:extLst>
          </p:cNvPr>
          <p:cNvCxnSpPr/>
          <p:nvPr userDrawn="1"/>
        </p:nvCxnSpPr>
        <p:spPr>
          <a:xfrm>
            <a:off x="8401986" y="341829"/>
            <a:ext cx="0" cy="5398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0758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ext and Infographic Peppermin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638376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8555288" y="319000"/>
            <a:ext cx="1903946" cy="5414715"/>
          </a:xfrm>
          <a:noFill/>
        </p:spPr>
        <p:txBody>
          <a:bodyPr lIns="0" tIns="0" rIns="0" bIns="0"/>
          <a:lstStyle>
            <a:lvl1pPr marL="95677" indent="-95677">
              <a:spcBef>
                <a:spcPts val="1063"/>
              </a:spcBef>
              <a:spcAft>
                <a:spcPts val="0"/>
              </a:spcAft>
              <a:buFont typeface="Arial Nova" panose="020B0604020202020204" pitchFamily="34" charset="0"/>
              <a:buChar char="•"/>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cxnSp>
        <p:nvCxnSpPr>
          <p:cNvPr id="12" name="Straight Connector 11">
            <a:extLst>
              <a:ext uri="{FF2B5EF4-FFF2-40B4-BE49-F238E27FC236}">
                <a16:creationId xmlns:a16="http://schemas.microsoft.com/office/drawing/2014/main" id="{D8AB83A8-2BF6-9899-8D33-4AC81DE41FEA}"/>
              </a:ext>
            </a:extLst>
          </p:cNvPr>
          <p:cNvCxnSpPr/>
          <p:nvPr userDrawn="1"/>
        </p:nvCxnSpPr>
        <p:spPr>
          <a:xfrm>
            <a:off x="1832378" y="1688042"/>
            <a:ext cx="6385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02267D-B712-2EE2-E627-907D4C0CC1BC}"/>
              </a:ext>
            </a:extLst>
          </p:cNvPr>
          <p:cNvCxnSpPr/>
          <p:nvPr userDrawn="1"/>
        </p:nvCxnSpPr>
        <p:spPr>
          <a:xfrm>
            <a:off x="8401986" y="341829"/>
            <a:ext cx="0" cy="5398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87926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History">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80"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4E08D3B3-85F4-678A-41A5-55E051FDF6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33980" y="5509665"/>
            <a:ext cx="8624202" cy="224050"/>
          </a:xfrm>
          <a:prstGeom prst="rect">
            <a:avLst/>
          </a:prstGeom>
        </p:spPr>
      </p:pic>
      <p:sp>
        <p:nvSpPr>
          <p:cNvPr id="7" name="Text Placeholder 6">
            <a:extLst>
              <a:ext uri="{FF2B5EF4-FFF2-40B4-BE49-F238E27FC236}">
                <a16:creationId xmlns:a16="http://schemas.microsoft.com/office/drawing/2014/main" id="{CE6571BF-80E0-AF58-4BDF-DD0CD5D192A8}"/>
              </a:ext>
            </a:extLst>
          </p:cNvPr>
          <p:cNvSpPr>
            <a:spLocks noGrp="1"/>
          </p:cNvSpPr>
          <p:nvPr>
            <p:ph type="body" sz="quarter" idx="25" hasCustomPrompt="1"/>
          </p:nvPr>
        </p:nvSpPr>
        <p:spPr>
          <a:xfrm>
            <a:off x="1701072" y="3699625"/>
            <a:ext cx="895894" cy="1907487"/>
          </a:xfrm>
        </p:spPr>
        <p:txBody>
          <a:bodyPr vert="vert270"/>
          <a:lstStyle>
            <a:lvl1pPr>
              <a:defRPr sz="4430" spc="-177" baseline="0">
                <a:solidFill>
                  <a:schemeClr val="tx1"/>
                </a:solidFill>
                <a:latin typeface="+mj-lt"/>
              </a:defRPr>
            </a:lvl1pPr>
          </a:lstStyle>
          <a:p>
            <a:pPr lvl="0"/>
            <a:r>
              <a:rPr lang="en-US" dirty="0"/>
              <a:t>0000s</a:t>
            </a:r>
            <a:endParaRPr lang="en-GB" dirty="0"/>
          </a:p>
        </p:txBody>
      </p:sp>
      <p:cxnSp>
        <p:nvCxnSpPr>
          <p:cNvPr id="16" name="Straight Connector 15">
            <a:extLst>
              <a:ext uri="{FF2B5EF4-FFF2-40B4-BE49-F238E27FC236}">
                <a16:creationId xmlns:a16="http://schemas.microsoft.com/office/drawing/2014/main" id="{6DA01FE0-0E51-05AC-CC92-3723F5814499}"/>
              </a:ext>
            </a:extLst>
          </p:cNvPr>
          <p:cNvCxnSpPr/>
          <p:nvPr userDrawn="1"/>
        </p:nvCxnSpPr>
        <p:spPr>
          <a:xfrm>
            <a:off x="3157836"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EFDC2CA-944D-C74C-2272-AB97F8281463}"/>
              </a:ext>
            </a:extLst>
          </p:cNvPr>
          <p:cNvSpPr>
            <a:spLocks noGrp="1"/>
          </p:cNvSpPr>
          <p:nvPr>
            <p:ph type="body" sz="quarter" idx="26"/>
          </p:nvPr>
        </p:nvSpPr>
        <p:spPr>
          <a:xfrm>
            <a:off x="3327017"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74AACAC6-3953-D668-EFF2-BD1AFF194013}"/>
              </a:ext>
            </a:extLst>
          </p:cNvPr>
          <p:cNvCxnSpPr/>
          <p:nvPr userDrawn="1"/>
        </p:nvCxnSpPr>
        <p:spPr>
          <a:xfrm>
            <a:off x="4650873"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19CE6CD7-90EE-5465-0FC8-5B3DCCB89D53}"/>
              </a:ext>
            </a:extLst>
          </p:cNvPr>
          <p:cNvSpPr>
            <a:spLocks noGrp="1"/>
          </p:cNvSpPr>
          <p:nvPr>
            <p:ph type="body" sz="quarter" idx="27"/>
          </p:nvPr>
        </p:nvSpPr>
        <p:spPr>
          <a:xfrm>
            <a:off x="4820055"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4" name="Straight Connector 23">
            <a:extLst>
              <a:ext uri="{FF2B5EF4-FFF2-40B4-BE49-F238E27FC236}">
                <a16:creationId xmlns:a16="http://schemas.microsoft.com/office/drawing/2014/main" id="{C8FBCC42-31FC-1CA5-10DC-3499D3F77B15}"/>
              </a:ext>
            </a:extLst>
          </p:cNvPr>
          <p:cNvCxnSpPr/>
          <p:nvPr userDrawn="1"/>
        </p:nvCxnSpPr>
        <p:spPr>
          <a:xfrm>
            <a:off x="6143911"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A46861E6-DFDF-B3F2-306A-6A168B2F3E02}"/>
              </a:ext>
            </a:extLst>
          </p:cNvPr>
          <p:cNvSpPr>
            <a:spLocks noGrp="1"/>
          </p:cNvSpPr>
          <p:nvPr>
            <p:ph type="body" sz="quarter" idx="28"/>
          </p:nvPr>
        </p:nvSpPr>
        <p:spPr>
          <a:xfrm>
            <a:off x="6313093"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6" name="Straight Connector 25">
            <a:extLst>
              <a:ext uri="{FF2B5EF4-FFF2-40B4-BE49-F238E27FC236}">
                <a16:creationId xmlns:a16="http://schemas.microsoft.com/office/drawing/2014/main" id="{546792CC-A0F0-ED9A-44F4-1A87E5011DB6}"/>
              </a:ext>
            </a:extLst>
          </p:cNvPr>
          <p:cNvCxnSpPr/>
          <p:nvPr userDrawn="1"/>
        </p:nvCxnSpPr>
        <p:spPr>
          <a:xfrm>
            <a:off x="7636949"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926CFCB7-50AA-4C2B-9DC9-A63DC8F5FDAB}"/>
              </a:ext>
            </a:extLst>
          </p:cNvPr>
          <p:cNvSpPr>
            <a:spLocks noGrp="1"/>
          </p:cNvSpPr>
          <p:nvPr>
            <p:ph type="body" sz="quarter" idx="29"/>
          </p:nvPr>
        </p:nvSpPr>
        <p:spPr>
          <a:xfrm>
            <a:off x="7806130"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8" name="Straight Connector 27">
            <a:extLst>
              <a:ext uri="{FF2B5EF4-FFF2-40B4-BE49-F238E27FC236}">
                <a16:creationId xmlns:a16="http://schemas.microsoft.com/office/drawing/2014/main" id="{384E01C7-21A6-3C6E-B533-C832A8359DAE}"/>
              </a:ext>
            </a:extLst>
          </p:cNvPr>
          <p:cNvCxnSpPr/>
          <p:nvPr userDrawn="1"/>
        </p:nvCxnSpPr>
        <p:spPr>
          <a:xfrm>
            <a:off x="9129986"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849FC379-8CEF-E473-2C37-BCAFAE83A56B}"/>
              </a:ext>
            </a:extLst>
          </p:cNvPr>
          <p:cNvSpPr>
            <a:spLocks noGrp="1"/>
          </p:cNvSpPr>
          <p:nvPr>
            <p:ph type="body" sz="quarter" idx="30"/>
          </p:nvPr>
        </p:nvSpPr>
        <p:spPr>
          <a:xfrm>
            <a:off x="9299170" y="1660609"/>
            <a:ext cx="1154675" cy="3397889"/>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31" name="Text Placeholder 6">
            <a:extLst>
              <a:ext uri="{FF2B5EF4-FFF2-40B4-BE49-F238E27FC236}">
                <a16:creationId xmlns:a16="http://schemas.microsoft.com/office/drawing/2014/main" id="{992F6A79-B151-46A1-B411-C31DE839E074}"/>
              </a:ext>
            </a:extLst>
          </p:cNvPr>
          <p:cNvSpPr>
            <a:spLocks noGrp="1"/>
          </p:cNvSpPr>
          <p:nvPr>
            <p:ph type="body" sz="quarter" idx="31" hasCustomPrompt="1"/>
          </p:nvPr>
        </p:nvSpPr>
        <p:spPr>
          <a:xfrm>
            <a:off x="3204804" y="3699625"/>
            <a:ext cx="895894" cy="1907487"/>
          </a:xfrm>
        </p:spPr>
        <p:txBody>
          <a:bodyPr vert="vert270"/>
          <a:lstStyle>
            <a:lvl1pPr>
              <a:defRPr sz="4430" spc="-177" baseline="0">
                <a:solidFill>
                  <a:schemeClr val="tx1"/>
                </a:solidFill>
                <a:latin typeface="+mj-lt"/>
              </a:defRPr>
            </a:lvl1pPr>
          </a:lstStyle>
          <a:p>
            <a:pPr lvl="0"/>
            <a:r>
              <a:rPr lang="en-US" dirty="0"/>
              <a:t>0000s</a:t>
            </a:r>
            <a:endParaRPr lang="en-GB" dirty="0"/>
          </a:p>
        </p:txBody>
      </p:sp>
      <p:sp>
        <p:nvSpPr>
          <p:cNvPr id="32" name="Text Placeholder 6">
            <a:extLst>
              <a:ext uri="{FF2B5EF4-FFF2-40B4-BE49-F238E27FC236}">
                <a16:creationId xmlns:a16="http://schemas.microsoft.com/office/drawing/2014/main" id="{C9E16879-7DEB-E03B-53A0-BFD8801CF49E}"/>
              </a:ext>
            </a:extLst>
          </p:cNvPr>
          <p:cNvSpPr>
            <a:spLocks noGrp="1"/>
          </p:cNvSpPr>
          <p:nvPr>
            <p:ph type="body" sz="quarter" idx="32" hasCustomPrompt="1"/>
          </p:nvPr>
        </p:nvSpPr>
        <p:spPr>
          <a:xfrm>
            <a:off x="4697479" y="3699625"/>
            <a:ext cx="895894" cy="1907487"/>
          </a:xfrm>
        </p:spPr>
        <p:txBody>
          <a:bodyPr vert="vert270"/>
          <a:lstStyle>
            <a:lvl1pPr>
              <a:defRPr sz="4430" spc="-177" baseline="0">
                <a:solidFill>
                  <a:schemeClr val="tx1"/>
                </a:solidFill>
                <a:latin typeface="+mj-lt"/>
              </a:defRPr>
            </a:lvl1pPr>
          </a:lstStyle>
          <a:p>
            <a:pPr lvl="0"/>
            <a:r>
              <a:rPr lang="en-US" dirty="0"/>
              <a:t>0000s</a:t>
            </a:r>
            <a:endParaRPr lang="en-GB" dirty="0"/>
          </a:p>
        </p:txBody>
      </p:sp>
      <p:sp>
        <p:nvSpPr>
          <p:cNvPr id="33" name="Text Placeholder 6">
            <a:extLst>
              <a:ext uri="{FF2B5EF4-FFF2-40B4-BE49-F238E27FC236}">
                <a16:creationId xmlns:a16="http://schemas.microsoft.com/office/drawing/2014/main" id="{4B5797DD-19CF-0608-6E77-8729DB5830A8}"/>
              </a:ext>
            </a:extLst>
          </p:cNvPr>
          <p:cNvSpPr>
            <a:spLocks noGrp="1"/>
          </p:cNvSpPr>
          <p:nvPr>
            <p:ph type="body" sz="quarter" idx="33" hasCustomPrompt="1"/>
          </p:nvPr>
        </p:nvSpPr>
        <p:spPr>
          <a:xfrm>
            <a:off x="6190153" y="3699625"/>
            <a:ext cx="895894" cy="1907487"/>
          </a:xfrm>
        </p:spPr>
        <p:txBody>
          <a:bodyPr vert="vert270"/>
          <a:lstStyle>
            <a:lvl1pPr>
              <a:defRPr sz="4430" spc="-177" baseline="0">
                <a:solidFill>
                  <a:schemeClr val="tx1"/>
                </a:solidFill>
                <a:latin typeface="+mj-lt"/>
              </a:defRPr>
            </a:lvl1pPr>
          </a:lstStyle>
          <a:p>
            <a:pPr lvl="0"/>
            <a:r>
              <a:rPr lang="en-US" dirty="0"/>
              <a:t>0000s</a:t>
            </a:r>
            <a:endParaRPr lang="en-GB" dirty="0"/>
          </a:p>
        </p:txBody>
      </p:sp>
      <p:sp>
        <p:nvSpPr>
          <p:cNvPr id="34" name="Text Placeholder 6">
            <a:extLst>
              <a:ext uri="{FF2B5EF4-FFF2-40B4-BE49-F238E27FC236}">
                <a16:creationId xmlns:a16="http://schemas.microsoft.com/office/drawing/2014/main" id="{8562D1B8-C110-900F-CAC0-7C8ECF205930}"/>
              </a:ext>
            </a:extLst>
          </p:cNvPr>
          <p:cNvSpPr>
            <a:spLocks noGrp="1"/>
          </p:cNvSpPr>
          <p:nvPr>
            <p:ph type="body" sz="quarter" idx="34" hasCustomPrompt="1"/>
          </p:nvPr>
        </p:nvSpPr>
        <p:spPr>
          <a:xfrm>
            <a:off x="7683190" y="3699625"/>
            <a:ext cx="895894" cy="1907487"/>
          </a:xfrm>
        </p:spPr>
        <p:txBody>
          <a:bodyPr vert="vert270"/>
          <a:lstStyle>
            <a:lvl1pPr>
              <a:defRPr sz="4430" spc="-177" baseline="0">
                <a:solidFill>
                  <a:schemeClr val="tx1"/>
                </a:solidFill>
                <a:latin typeface="+mj-lt"/>
              </a:defRPr>
            </a:lvl1pPr>
          </a:lstStyle>
          <a:p>
            <a:pPr lvl="0"/>
            <a:r>
              <a:rPr lang="en-US" dirty="0"/>
              <a:t>0000s</a:t>
            </a:r>
            <a:endParaRPr lang="en-GB" dirty="0"/>
          </a:p>
        </p:txBody>
      </p:sp>
      <p:sp>
        <p:nvSpPr>
          <p:cNvPr id="2" name="Date Placeholder 1">
            <a:extLst>
              <a:ext uri="{FF2B5EF4-FFF2-40B4-BE49-F238E27FC236}">
                <a16:creationId xmlns:a16="http://schemas.microsoft.com/office/drawing/2014/main" id="{E43F0B1C-4E9A-6A56-CA38-C2ED80E5CA33}"/>
              </a:ext>
            </a:extLst>
          </p:cNvPr>
          <p:cNvSpPr>
            <a:spLocks noGrp="1"/>
          </p:cNvSpPr>
          <p:nvPr>
            <p:ph type="dt" sz="half" idx="35"/>
          </p:nvPr>
        </p:nvSpPr>
        <p:spPr/>
        <p:txBody>
          <a:bodyPr/>
          <a:lstStyle/>
          <a:p>
            <a:endParaRPr lang="en-GB" dirty="0"/>
          </a:p>
        </p:txBody>
      </p:sp>
      <p:sp>
        <p:nvSpPr>
          <p:cNvPr id="3" name="Footer Placeholder 2">
            <a:extLst>
              <a:ext uri="{FF2B5EF4-FFF2-40B4-BE49-F238E27FC236}">
                <a16:creationId xmlns:a16="http://schemas.microsoft.com/office/drawing/2014/main" id="{73E79E59-262C-A647-C5E4-32E6DC1D5AD4}"/>
              </a:ext>
            </a:extLst>
          </p:cNvPr>
          <p:cNvSpPr>
            <a:spLocks noGrp="1"/>
          </p:cNvSpPr>
          <p:nvPr>
            <p:ph type="ftr" sz="quarter" idx="36"/>
          </p:nvPr>
        </p:nvSpPr>
        <p:spPr/>
        <p:txBody>
          <a:bodyPr/>
          <a:lstStyle/>
          <a:p>
            <a:r>
              <a:rPr lang="en-US"/>
              <a:t>Global webinar for third-party providers</a:t>
            </a:r>
            <a:endParaRPr lang="en-GB" dirty="0"/>
          </a:p>
        </p:txBody>
      </p:sp>
      <p:sp>
        <p:nvSpPr>
          <p:cNvPr id="8" name="Slide Number Placeholder 7">
            <a:extLst>
              <a:ext uri="{FF2B5EF4-FFF2-40B4-BE49-F238E27FC236}">
                <a16:creationId xmlns:a16="http://schemas.microsoft.com/office/drawing/2014/main" id="{7A9221E1-9164-318E-FEC4-9BF70C0B2C4C}"/>
              </a:ext>
            </a:extLst>
          </p:cNvPr>
          <p:cNvSpPr>
            <a:spLocks noGrp="1"/>
          </p:cNvSpPr>
          <p:nvPr>
            <p:ph type="sldNum" sz="quarter" idx="3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76732801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Our Big Numbers">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7" name="Text Placeholder 6">
            <a:extLst>
              <a:ext uri="{FF2B5EF4-FFF2-40B4-BE49-F238E27FC236}">
                <a16:creationId xmlns:a16="http://schemas.microsoft.com/office/drawing/2014/main" id="{CE6571BF-80E0-AF58-4BDF-DD0CD5D192A8}"/>
              </a:ext>
            </a:extLst>
          </p:cNvPr>
          <p:cNvSpPr>
            <a:spLocks noGrp="1"/>
          </p:cNvSpPr>
          <p:nvPr>
            <p:ph type="body" sz="quarter" idx="25" hasCustomPrompt="1"/>
          </p:nvPr>
        </p:nvSpPr>
        <p:spPr>
          <a:xfrm>
            <a:off x="1671125" y="2361853"/>
            <a:ext cx="895894" cy="3371862"/>
          </a:xfrm>
        </p:spPr>
        <p:txBody>
          <a:bodyPr vert="vert270"/>
          <a:lstStyle>
            <a:lvl1pPr>
              <a:defRPr sz="5670" spc="-177" baseline="0">
                <a:solidFill>
                  <a:schemeClr val="accent1"/>
                </a:solidFill>
                <a:latin typeface="+mj-lt"/>
              </a:defRPr>
            </a:lvl1pPr>
          </a:lstStyle>
          <a:p>
            <a:pPr lvl="0"/>
            <a:r>
              <a:rPr lang="en-US" dirty="0"/>
              <a:t>0000s</a:t>
            </a:r>
            <a:endParaRPr lang="en-GB" dirty="0"/>
          </a:p>
        </p:txBody>
      </p:sp>
      <p:cxnSp>
        <p:nvCxnSpPr>
          <p:cNvPr id="16" name="Straight Connector 15">
            <a:extLst>
              <a:ext uri="{FF2B5EF4-FFF2-40B4-BE49-F238E27FC236}">
                <a16:creationId xmlns:a16="http://schemas.microsoft.com/office/drawing/2014/main" id="{6DA01FE0-0E51-05AC-CC92-3723F5814499}"/>
              </a:ext>
            </a:extLst>
          </p:cNvPr>
          <p:cNvCxnSpPr>
            <a:cxnSpLocks/>
          </p:cNvCxnSpPr>
          <p:nvPr userDrawn="1"/>
        </p:nvCxnSpPr>
        <p:spPr>
          <a:xfrm>
            <a:off x="390746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D2F30AB9-0106-D038-CDA7-BA31440B2BA0}"/>
              </a:ext>
            </a:extLst>
          </p:cNvPr>
          <p:cNvSpPr>
            <a:spLocks noGrp="1"/>
          </p:cNvSpPr>
          <p:nvPr>
            <p:ph type="body" sz="quarter" idx="31"/>
          </p:nvPr>
        </p:nvSpPr>
        <p:spPr>
          <a:xfrm>
            <a:off x="4072424"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37" name="Text Placeholder 6">
            <a:extLst>
              <a:ext uri="{FF2B5EF4-FFF2-40B4-BE49-F238E27FC236}">
                <a16:creationId xmlns:a16="http://schemas.microsoft.com/office/drawing/2014/main" id="{EE31216B-0CC3-0B7E-2BDC-A0B7755DA3EA}"/>
              </a:ext>
            </a:extLst>
          </p:cNvPr>
          <p:cNvSpPr>
            <a:spLocks noGrp="1"/>
          </p:cNvSpPr>
          <p:nvPr>
            <p:ph type="body" sz="quarter" idx="32" hasCustomPrompt="1"/>
          </p:nvPr>
        </p:nvSpPr>
        <p:spPr>
          <a:xfrm>
            <a:off x="3909569" y="2361853"/>
            <a:ext cx="895894" cy="3371862"/>
          </a:xfrm>
        </p:spPr>
        <p:txBody>
          <a:bodyPr vert="vert270"/>
          <a:lstStyle>
            <a:lvl1pPr>
              <a:defRPr sz="5670" spc="-177" baseline="0">
                <a:solidFill>
                  <a:schemeClr val="accent1"/>
                </a:solidFill>
                <a:latin typeface="+mj-lt"/>
              </a:defRPr>
            </a:lvl1pPr>
          </a:lstStyle>
          <a:p>
            <a:pPr lvl="0"/>
            <a:r>
              <a:rPr lang="en-US" dirty="0"/>
              <a:t>0000s</a:t>
            </a:r>
            <a:endParaRPr lang="en-GB" dirty="0"/>
          </a:p>
        </p:txBody>
      </p:sp>
      <p:sp>
        <p:nvSpPr>
          <p:cNvPr id="38" name="Text Placeholder 2">
            <a:extLst>
              <a:ext uri="{FF2B5EF4-FFF2-40B4-BE49-F238E27FC236}">
                <a16:creationId xmlns:a16="http://schemas.microsoft.com/office/drawing/2014/main" id="{5F8888B1-E483-C66B-E487-F1F7283334EF}"/>
              </a:ext>
            </a:extLst>
          </p:cNvPr>
          <p:cNvSpPr>
            <a:spLocks noGrp="1"/>
          </p:cNvSpPr>
          <p:nvPr>
            <p:ph type="body" sz="quarter" idx="33"/>
          </p:nvPr>
        </p:nvSpPr>
        <p:spPr>
          <a:xfrm>
            <a:off x="6316259"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39" name="Text Placeholder 6">
            <a:extLst>
              <a:ext uri="{FF2B5EF4-FFF2-40B4-BE49-F238E27FC236}">
                <a16:creationId xmlns:a16="http://schemas.microsoft.com/office/drawing/2014/main" id="{C9F6AFD7-2B8F-808A-3116-2A7958183EA2}"/>
              </a:ext>
            </a:extLst>
          </p:cNvPr>
          <p:cNvSpPr>
            <a:spLocks noGrp="1"/>
          </p:cNvSpPr>
          <p:nvPr>
            <p:ph type="body" sz="quarter" idx="34" hasCustomPrompt="1"/>
          </p:nvPr>
        </p:nvSpPr>
        <p:spPr>
          <a:xfrm>
            <a:off x="6153405" y="2361853"/>
            <a:ext cx="895894" cy="3371862"/>
          </a:xfrm>
        </p:spPr>
        <p:txBody>
          <a:bodyPr vert="vert270"/>
          <a:lstStyle>
            <a:lvl1pPr>
              <a:defRPr sz="5670" spc="-177" baseline="0">
                <a:solidFill>
                  <a:schemeClr val="accent1"/>
                </a:solidFill>
                <a:latin typeface="+mj-lt"/>
              </a:defRPr>
            </a:lvl1pPr>
          </a:lstStyle>
          <a:p>
            <a:pPr lvl="0"/>
            <a:r>
              <a:rPr lang="en-US" dirty="0"/>
              <a:t>0000s</a:t>
            </a:r>
            <a:endParaRPr lang="en-GB" dirty="0"/>
          </a:p>
        </p:txBody>
      </p:sp>
      <p:sp>
        <p:nvSpPr>
          <p:cNvPr id="40" name="Text Placeholder 2">
            <a:extLst>
              <a:ext uri="{FF2B5EF4-FFF2-40B4-BE49-F238E27FC236}">
                <a16:creationId xmlns:a16="http://schemas.microsoft.com/office/drawing/2014/main" id="{D8B5DD5C-C3A4-EFC9-8B46-5B904855CFF3}"/>
              </a:ext>
            </a:extLst>
          </p:cNvPr>
          <p:cNvSpPr>
            <a:spLocks noGrp="1"/>
          </p:cNvSpPr>
          <p:nvPr>
            <p:ph type="body" sz="quarter" idx="35"/>
          </p:nvPr>
        </p:nvSpPr>
        <p:spPr>
          <a:xfrm>
            <a:off x="8549662"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41" name="Text Placeholder 6">
            <a:extLst>
              <a:ext uri="{FF2B5EF4-FFF2-40B4-BE49-F238E27FC236}">
                <a16:creationId xmlns:a16="http://schemas.microsoft.com/office/drawing/2014/main" id="{349100B2-1026-27A0-51E3-9141CAC47C03}"/>
              </a:ext>
            </a:extLst>
          </p:cNvPr>
          <p:cNvSpPr>
            <a:spLocks noGrp="1"/>
          </p:cNvSpPr>
          <p:nvPr>
            <p:ph type="body" sz="quarter" idx="36" hasCustomPrompt="1"/>
          </p:nvPr>
        </p:nvSpPr>
        <p:spPr>
          <a:xfrm>
            <a:off x="8386808" y="2361853"/>
            <a:ext cx="895894" cy="3371862"/>
          </a:xfrm>
        </p:spPr>
        <p:txBody>
          <a:bodyPr vert="vert270"/>
          <a:lstStyle>
            <a:lvl1pPr>
              <a:defRPr sz="5670" spc="-177" baseline="0">
                <a:solidFill>
                  <a:schemeClr val="accent1"/>
                </a:solidFill>
                <a:latin typeface="+mj-lt"/>
              </a:defRPr>
            </a:lvl1pPr>
          </a:lstStyle>
          <a:p>
            <a:pPr lvl="0"/>
            <a:r>
              <a:rPr lang="en-US" dirty="0"/>
              <a:t>0000s</a:t>
            </a:r>
            <a:endParaRPr lang="en-GB" dirty="0"/>
          </a:p>
        </p:txBody>
      </p:sp>
      <p:cxnSp>
        <p:nvCxnSpPr>
          <p:cNvPr id="42" name="Straight Connector 41">
            <a:extLst>
              <a:ext uri="{FF2B5EF4-FFF2-40B4-BE49-F238E27FC236}">
                <a16:creationId xmlns:a16="http://schemas.microsoft.com/office/drawing/2014/main" id="{F40E4085-2360-6382-AB08-72F8421189ED}"/>
              </a:ext>
            </a:extLst>
          </p:cNvPr>
          <p:cNvCxnSpPr>
            <a:cxnSpLocks/>
          </p:cNvCxnSpPr>
          <p:nvPr userDrawn="1"/>
        </p:nvCxnSpPr>
        <p:spPr>
          <a:xfrm>
            <a:off x="838722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58B59C7-01D4-6C70-EDBD-962DE7674BA6}"/>
              </a:ext>
            </a:extLst>
          </p:cNvPr>
          <p:cNvCxnSpPr>
            <a:cxnSpLocks/>
          </p:cNvCxnSpPr>
          <p:nvPr userDrawn="1"/>
        </p:nvCxnSpPr>
        <p:spPr>
          <a:xfrm>
            <a:off x="614860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2CCE3FF7-89BE-5449-7548-14AE625DF2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45" name="Straight Connector 44">
            <a:extLst>
              <a:ext uri="{FF2B5EF4-FFF2-40B4-BE49-F238E27FC236}">
                <a16:creationId xmlns:a16="http://schemas.microsoft.com/office/drawing/2014/main" id="{1546A589-D4E5-8D52-E25B-9F0FC6319AB0}"/>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41AB60-C3DA-A5FB-D328-69E272E6B447}"/>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9142F7C8-2A0E-297C-E6EB-9C15BFB39B0F}"/>
              </a:ext>
            </a:extLst>
          </p:cNvPr>
          <p:cNvSpPr>
            <a:spLocks noGrp="1"/>
          </p:cNvSpPr>
          <p:nvPr>
            <p:ph type="dt" sz="half" idx="37"/>
          </p:nvPr>
        </p:nvSpPr>
        <p:spPr/>
        <p:txBody>
          <a:bodyPr/>
          <a:lstStyle>
            <a:lvl1pPr>
              <a:defRPr>
                <a:solidFill>
                  <a:schemeClr val="accent1"/>
                </a:solidFill>
              </a:defRPr>
            </a:lvl1pPr>
          </a:lstStyle>
          <a:p>
            <a:endParaRPr lang="en-GB" dirty="0"/>
          </a:p>
        </p:txBody>
      </p:sp>
      <p:sp>
        <p:nvSpPr>
          <p:cNvPr id="3" name="Footer Placeholder 2">
            <a:extLst>
              <a:ext uri="{FF2B5EF4-FFF2-40B4-BE49-F238E27FC236}">
                <a16:creationId xmlns:a16="http://schemas.microsoft.com/office/drawing/2014/main" id="{9919C1DD-076A-1DEC-8730-C87EFA332702}"/>
              </a:ext>
            </a:extLst>
          </p:cNvPr>
          <p:cNvSpPr>
            <a:spLocks noGrp="1"/>
          </p:cNvSpPr>
          <p:nvPr>
            <p:ph type="ftr" sz="quarter" idx="38"/>
          </p:nvPr>
        </p:nvSpPr>
        <p:spPr/>
        <p:txBody>
          <a:bodyPr/>
          <a:lstStyle>
            <a:lvl1pPr>
              <a:defRPr>
                <a:solidFill>
                  <a:schemeClr val="accent1"/>
                </a:solidFill>
              </a:defRPr>
            </a:lvl1pPr>
          </a:lstStyle>
          <a:p>
            <a:r>
              <a:rPr lang="en-US"/>
              <a:t>Global webinar for third-party providers</a:t>
            </a:r>
            <a:endParaRPr lang="en-GB" dirty="0"/>
          </a:p>
        </p:txBody>
      </p:sp>
      <p:sp>
        <p:nvSpPr>
          <p:cNvPr id="8" name="Slide Number Placeholder 7">
            <a:extLst>
              <a:ext uri="{FF2B5EF4-FFF2-40B4-BE49-F238E27FC236}">
                <a16:creationId xmlns:a16="http://schemas.microsoft.com/office/drawing/2014/main" id="{3D992FC4-6A57-837F-A993-4044BBD56002}"/>
              </a:ext>
            </a:extLst>
          </p:cNvPr>
          <p:cNvSpPr>
            <a:spLocks noGrp="1"/>
          </p:cNvSpPr>
          <p:nvPr>
            <p:ph type="sldNum" sz="quarter" idx="39"/>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897042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92324023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Title and Short Text Below">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EA98C06-1D25-0589-0D96-F32815CD384B}"/>
              </a:ext>
            </a:extLst>
          </p:cNvPr>
          <p:cNvSpPr>
            <a:spLocks noGrp="1"/>
          </p:cNvSpPr>
          <p:nvPr>
            <p:ph type="dt" sz="half" idx="10"/>
          </p:nvPr>
        </p:nvSpPr>
        <p:spPr/>
        <p:txBody>
          <a:bodyPr/>
          <a:lstStyle/>
          <a:p>
            <a:endParaRPr lang="en-GB" dirty="0"/>
          </a:p>
        </p:txBody>
      </p:sp>
      <p:sp>
        <p:nvSpPr>
          <p:cNvPr id="4" name="Slide Number Placeholder 3">
            <a:extLst>
              <a:ext uri="{FF2B5EF4-FFF2-40B4-BE49-F238E27FC236}">
                <a16:creationId xmlns:a16="http://schemas.microsoft.com/office/drawing/2014/main" id="{081E86D3-2DE1-4DD9-9930-7D53554B6228}"/>
              </a:ext>
            </a:extLst>
          </p:cNvPr>
          <p:cNvSpPr>
            <a:spLocks noGrp="1"/>
          </p:cNvSpPr>
          <p:nvPr>
            <p:ph type="sldNum" sz="quarter" idx="11"/>
          </p:nvPr>
        </p:nvSpPr>
        <p:spPr/>
        <p:txBody>
          <a:bodyPr/>
          <a:lstStyle/>
          <a:p>
            <a:r>
              <a:rPr lang="en-GB"/>
              <a:t>Page </a:t>
            </a:r>
            <a:fld id="{12F85B76-E480-4901-BAB3-25AC276908A3}" type="slidenum">
              <a:rPr lang="en-GB" smtClean="0"/>
              <a:pPr/>
              <a:t>‹#›</a:t>
            </a:fld>
            <a:endParaRPr lang="en-GB" dirty="0"/>
          </a:p>
        </p:txBody>
      </p:sp>
      <p:sp>
        <p:nvSpPr>
          <p:cNvPr id="5" name="Footer Placeholder 4">
            <a:extLst>
              <a:ext uri="{FF2B5EF4-FFF2-40B4-BE49-F238E27FC236}">
                <a16:creationId xmlns:a16="http://schemas.microsoft.com/office/drawing/2014/main" id="{D6F710A3-D643-37B3-1275-1A3DB8AA1778}"/>
              </a:ext>
            </a:extLst>
          </p:cNvPr>
          <p:cNvSpPr>
            <a:spLocks noGrp="1"/>
          </p:cNvSpPr>
          <p:nvPr>
            <p:ph type="ftr" sz="quarter" idx="12"/>
          </p:nvPr>
        </p:nvSpPr>
        <p:spPr/>
        <p:txBody>
          <a:bodyPr/>
          <a:lstStyle/>
          <a:p>
            <a:r>
              <a:rPr lang="en-US"/>
              <a:t>Global webinar for third-party providers</a:t>
            </a:r>
            <a:endParaRPr lang="en-GB" dirty="0"/>
          </a:p>
        </p:txBody>
      </p:sp>
      <p:sp>
        <p:nvSpPr>
          <p:cNvPr id="6" name="Text Placeholder 10">
            <a:extLst>
              <a:ext uri="{FF2B5EF4-FFF2-40B4-BE49-F238E27FC236}">
                <a16:creationId xmlns:a16="http://schemas.microsoft.com/office/drawing/2014/main" id="{525AA48A-24DB-4CC0-77E8-76E95280301A}"/>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710E6E6A-2B22-80B5-7540-4DC62E5B26B9}"/>
              </a:ext>
            </a:extLst>
          </p:cNvPr>
          <p:cNvSpPr>
            <a:spLocks noGrp="1"/>
          </p:cNvSpPr>
          <p:nvPr>
            <p:ph type="body" sz="quarter" idx="14"/>
          </p:nvPr>
        </p:nvSpPr>
        <p:spPr>
          <a:xfrm>
            <a:off x="1826947" y="1661990"/>
            <a:ext cx="8631235" cy="699862"/>
          </a:xfrm>
        </p:spPr>
        <p:txBody>
          <a:bodyPr/>
          <a:lstStyle>
            <a:lvl1pPr>
              <a:spcBef>
                <a:spcPts val="1063"/>
              </a:spcBef>
              <a:defRPr sz="1152" spc="-18" baseline="0"/>
            </a:lvl1pPr>
            <a:lvl2pPr marL="159462" indent="-159462">
              <a:spcBef>
                <a:spcPts val="1063"/>
              </a:spcBef>
              <a:defRPr sz="1152" spc="-18" baseline="0"/>
            </a:lvl2pPr>
            <a:lvl3pPr marL="287032" indent="-127570">
              <a:spcBef>
                <a:spcPts val="886"/>
              </a:spcBef>
              <a:defRPr sz="974"/>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6533481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13667AEA-69D8-97B0-3DD6-37AD5AE3CF2D}"/>
              </a:ext>
            </a:extLst>
          </p:cNvPr>
          <p:cNvSpPr>
            <a:spLocks noGrp="1"/>
          </p:cNvSpPr>
          <p:nvPr>
            <p:ph type="dt" sz="half" idx="14"/>
          </p:nvPr>
        </p:nvSpPr>
        <p:spPr/>
        <p:txBody>
          <a:bodyPr/>
          <a:lstStyle/>
          <a:p>
            <a:endParaRPr lang="en-GB" dirty="0"/>
          </a:p>
        </p:txBody>
      </p:sp>
      <p:sp>
        <p:nvSpPr>
          <p:cNvPr id="3" name="Footer Placeholder 2">
            <a:extLst>
              <a:ext uri="{FF2B5EF4-FFF2-40B4-BE49-F238E27FC236}">
                <a16:creationId xmlns:a16="http://schemas.microsoft.com/office/drawing/2014/main" id="{4A73DED2-2DAB-640B-A7E0-366B520DFAA2}"/>
              </a:ext>
            </a:extLst>
          </p:cNvPr>
          <p:cNvSpPr>
            <a:spLocks noGrp="1"/>
          </p:cNvSpPr>
          <p:nvPr>
            <p:ph type="ftr" sz="quarter" idx="15"/>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7E2334A7-4F61-D9F2-7A51-C4AE5038A291}"/>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62983790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eppermin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06545487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Title Only Dark Green">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56416372-AA0D-A7B3-5895-39A35DBF9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8" name="Straight Connector 7">
            <a:extLst>
              <a:ext uri="{FF2B5EF4-FFF2-40B4-BE49-F238E27FC236}">
                <a16:creationId xmlns:a16="http://schemas.microsoft.com/office/drawing/2014/main" id="{913868E5-5D02-7521-011D-057D9D2A12DA}"/>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EF44A3-89B6-3900-A406-DD8AB8ACDAC1}"/>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1D3FD16-8C84-D09F-FD01-F3686203005A}"/>
              </a:ext>
            </a:extLst>
          </p:cNvPr>
          <p:cNvSpPr>
            <a:spLocks noGrp="1"/>
          </p:cNvSpPr>
          <p:nvPr>
            <p:ph type="dt" sz="half" idx="14"/>
          </p:nvPr>
        </p:nvSpPr>
        <p:spPr/>
        <p:txBody>
          <a:bodyPr/>
          <a:lstStyle>
            <a:lvl1pPr>
              <a:defRPr>
                <a:solidFill>
                  <a:schemeClr val="accent1"/>
                </a:solidFill>
              </a:defRPr>
            </a:lvl1pPr>
          </a:lstStyle>
          <a:p>
            <a:endParaRPr lang="en-GB" dirty="0"/>
          </a:p>
        </p:txBody>
      </p:sp>
      <p:sp>
        <p:nvSpPr>
          <p:cNvPr id="3" name="Footer Placeholder 2">
            <a:extLst>
              <a:ext uri="{FF2B5EF4-FFF2-40B4-BE49-F238E27FC236}">
                <a16:creationId xmlns:a16="http://schemas.microsoft.com/office/drawing/2014/main" id="{68CA3C8D-3B2A-50CF-F234-32985B2021CE}"/>
              </a:ext>
            </a:extLst>
          </p:cNvPr>
          <p:cNvSpPr>
            <a:spLocks noGrp="1"/>
          </p:cNvSpPr>
          <p:nvPr>
            <p:ph type="ftr" sz="quarter" idx="15"/>
          </p:nvPr>
        </p:nvSpPr>
        <p:spPr/>
        <p:txBody>
          <a:bodyPr/>
          <a:lstStyle>
            <a:lvl1pPr>
              <a:defRPr>
                <a:solidFill>
                  <a:schemeClr val="accent1"/>
                </a:solidFill>
              </a:defRPr>
            </a:lvl1pPr>
          </a:lstStyle>
          <a:p>
            <a:r>
              <a:rPr lang="en-US"/>
              <a:t>Global webinar for third-party providers</a:t>
            </a:r>
            <a:endParaRPr lang="en-GB" dirty="0"/>
          </a:p>
        </p:txBody>
      </p:sp>
      <p:sp>
        <p:nvSpPr>
          <p:cNvPr id="12" name="Slide Number Placeholder 11">
            <a:extLst>
              <a:ext uri="{FF2B5EF4-FFF2-40B4-BE49-F238E27FC236}">
                <a16:creationId xmlns:a16="http://schemas.microsoft.com/office/drawing/2014/main" id="{FAAD7CC6-0174-C4AD-DFC5-595E328513E0}"/>
              </a:ext>
            </a:extLst>
          </p:cNvPr>
          <p:cNvSpPr>
            <a:spLocks noGrp="1"/>
          </p:cNvSpPr>
          <p:nvPr>
            <p:ph type="sldNum" sz="quarter" idx="16"/>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51047780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Only Larger Text">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FAB22E-9FB0-1215-97C8-8ECE17B7791E}"/>
              </a:ext>
            </a:extLst>
          </p:cNvPr>
          <p:cNvSpPr>
            <a:spLocks noGrp="1"/>
          </p:cNvSpPr>
          <p:nvPr>
            <p:ph type="body" sz="quarter" idx="14"/>
          </p:nvPr>
        </p:nvSpPr>
        <p:spPr>
          <a:xfrm>
            <a:off x="1833979" y="276414"/>
            <a:ext cx="7877391" cy="1411628"/>
          </a:xfrm>
        </p:spPr>
        <p:txBody>
          <a:bodyPr/>
          <a:lstStyle>
            <a:lvl1pPr>
              <a:spcBef>
                <a:spcPts val="0"/>
              </a:spcBef>
              <a:defRPr b="1" spc="-35" baseline="0">
                <a:solidFill>
                  <a:schemeClr val="tx1"/>
                </a:solidFill>
              </a:defRPr>
            </a:lvl1pPr>
            <a:lvl2pPr marL="0" indent="0">
              <a:spcBef>
                <a:spcPts val="0"/>
              </a:spcBef>
              <a:buNone/>
              <a:defRPr spc="-35" baseline="0">
                <a:solidFill>
                  <a:schemeClr val="tx1"/>
                </a:solidFill>
              </a:defRPr>
            </a:lvl2pPr>
            <a:lvl3pPr marL="0" indent="0">
              <a:spcBef>
                <a:spcPts val="0"/>
              </a:spcBef>
              <a:buNone/>
              <a:defRPr sz="2303" spc="-35" baseline="0">
                <a:solidFill>
                  <a:schemeClr val="tx1"/>
                </a:solidFill>
                <a:latin typeface="+mj-lt"/>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B993E177-C5C1-2D54-3923-CA66111C6A96}"/>
              </a:ext>
            </a:extLst>
          </p:cNvPr>
          <p:cNvSpPr>
            <a:spLocks noGrp="1"/>
          </p:cNvSpPr>
          <p:nvPr>
            <p:ph type="dt" sz="half" idx="15"/>
          </p:nvPr>
        </p:nvSpPr>
        <p:spPr/>
        <p:txBody>
          <a:bodyPr/>
          <a:lstStyle/>
          <a:p>
            <a:endParaRPr lang="en-GB" dirty="0"/>
          </a:p>
        </p:txBody>
      </p:sp>
      <p:sp>
        <p:nvSpPr>
          <p:cNvPr id="10" name="Footer Placeholder 9">
            <a:extLst>
              <a:ext uri="{FF2B5EF4-FFF2-40B4-BE49-F238E27FC236}">
                <a16:creationId xmlns:a16="http://schemas.microsoft.com/office/drawing/2014/main" id="{CAC7B832-8A24-E386-AA44-0843DAA58111}"/>
              </a:ext>
            </a:extLst>
          </p:cNvPr>
          <p:cNvSpPr>
            <a:spLocks noGrp="1"/>
          </p:cNvSpPr>
          <p:nvPr>
            <p:ph type="ftr" sz="quarter" idx="16"/>
          </p:nvPr>
        </p:nvSpPr>
        <p:spPr/>
        <p:txBody>
          <a:bodyPr/>
          <a:lstStyle/>
          <a:p>
            <a:r>
              <a:rPr lang="en-US"/>
              <a:t>Global webinar for third-party providers</a:t>
            </a:r>
            <a:endParaRPr lang="en-GB" dirty="0"/>
          </a:p>
        </p:txBody>
      </p:sp>
      <p:sp>
        <p:nvSpPr>
          <p:cNvPr id="11" name="Slide Number Placeholder 10">
            <a:extLst>
              <a:ext uri="{FF2B5EF4-FFF2-40B4-BE49-F238E27FC236}">
                <a16:creationId xmlns:a16="http://schemas.microsoft.com/office/drawing/2014/main" id="{8DE2432B-293A-32F1-F6FE-68703C60F13E}"/>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67509248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Title Only Dark Green Larger Text">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6416372-AA0D-A7B3-5895-39A35DBF9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8" name="Straight Connector 7">
            <a:extLst>
              <a:ext uri="{FF2B5EF4-FFF2-40B4-BE49-F238E27FC236}">
                <a16:creationId xmlns:a16="http://schemas.microsoft.com/office/drawing/2014/main" id="{913868E5-5D02-7521-011D-057D9D2A12DA}"/>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EF44A3-89B6-3900-A406-DD8AB8ACDAC1}"/>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9FAB22E-9FB0-1215-97C8-8ECE17B7791E}"/>
              </a:ext>
            </a:extLst>
          </p:cNvPr>
          <p:cNvSpPr>
            <a:spLocks noGrp="1"/>
          </p:cNvSpPr>
          <p:nvPr>
            <p:ph type="body" sz="quarter" idx="14"/>
          </p:nvPr>
        </p:nvSpPr>
        <p:spPr>
          <a:xfrm>
            <a:off x="1833979" y="276414"/>
            <a:ext cx="7877391" cy="1411628"/>
          </a:xfrm>
        </p:spPr>
        <p:txBody>
          <a:bodyPr/>
          <a:lstStyle>
            <a:lvl1pPr>
              <a:spcBef>
                <a:spcPts val="0"/>
              </a:spcBef>
              <a:defRPr b="1" spc="-35" baseline="0">
                <a:solidFill>
                  <a:schemeClr val="accent1"/>
                </a:solidFill>
              </a:defRPr>
            </a:lvl1pPr>
            <a:lvl2pPr marL="0" indent="0">
              <a:spcBef>
                <a:spcPts val="0"/>
              </a:spcBef>
              <a:buNone/>
              <a:defRPr spc="-35" baseline="0">
                <a:solidFill>
                  <a:schemeClr val="accent1"/>
                </a:solidFill>
              </a:defRPr>
            </a:lvl2pPr>
            <a:lvl3pPr marL="0" indent="0">
              <a:spcBef>
                <a:spcPts val="0"/>
              </a:spcBef>
              <a:buNone/>
              <a:defRPr sz="2303" spc="-35" baseline="0">
                <a:solidFill>
                  <a:schemeClr val="accent1"/>
                </a:solidFill>
                <a:latin typeface="+mj-lt"/>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10" name="Date Placeholder 9">
            <a:extLst>
              <a:ext uri="{FF2B5EF4-FFF2-40B4-BE49-F238E27FC236}">
                <a16:creationId xmlns:a16="http://schemas.microsoft.com/office/drawing/2014/main" id="{BEC7BE44-9691-122A-8548-D6687D338260}"/>
              </a:ext>
            </a:extLst>
          </p:cNvPr>
          <p:cNvSpPr>
            <a:spLocks noGrp="1"/>
          </p:cNvSpPr>
          <p:nvPr>
            <p:ph type="dt" sz="half" idx="15"/>
          </p:nvPr>
        </p:nvSpPr>
        <p:spPr/>
        <p:txBody>
          <a:bodyPr/>
          <a:lstStyle>
            <a:lvl1pPr>
              <a:defRPr>
                <a:solidFill>
                  <a:schemeClr val="accent1"/>
                </a:solidFill>
              </a:defRPr>
            </a:lvl1pPr>
          </a:lstStyle>
          <a:p>
            <a:endParaRPr lang="en-GB" dirty="0"/>
          </a:p>
        </p:txBody>
      </p:sp>
      <p:sp>
        <p:nvSpPr>
          <p:cNvPr id="12" name="Footer Placeholder 11">
            <a:extLst>
              <a:ext uri="{FF2B5EF4-FFF2-40B4-BE49-F238E27FC236}">
                <a16:creationId xmlns:a16="http://schemas.microsoft.com/office/drawing/2014/main" id="{8267AB9B-CD4E-E758-EC69-ED6BDACA8746}"/>
              </a:ext>
            </a:extLst>
          </p:cNvPr>
          <p:cNvSpPr>
            <a:spLocks noGrp="1"/>
          </p:cNvSpPr>
          <p:nvPr>
            <p:ph type="ftr" sz="quarter" idx="16"/>
          </p:nvPr>
        </p:nvSpPr>
        <p:spPr/>
        <p:txBody>
          <a:bodyPr/>
          <a:lstStyle>
            <a:lvl1pPr>
              <a:defRPr>
                <a:solidFill>
                  <a:schemeClr val="accent1"/>
                </a:solidFill>
              </a:defRPr>
            </a:lvl1pPr>
          </a:lstStyle>
          <a:p>
            <a:r>
              <a:rPr lang="en-US"/>
              <a:t>Global webinar for third-party providers</a:t>
            </a:r>
            <a:endParaRPr lang="en-GB" dirty="0"/>
          </a:p>
        </p:txBody>
      </p:sp>
      <p:sp>
        <p:nvSpPr>
          <p:cNvPr id="13" name="Slide Number Placeholder 12">
            <a:extLst>
              <a:ext uri="{FF2B5EF4-FFF2-40B4-BE49-F238E27FC236}">
                <a16:creationId xmlns:a16="http://schemas.microsoft.com/office/drawing/2014/main" id="{0FF338F4-B0BE-C391-F810-53876C9D8940}"/>
              </a:ext>
            </a:extLst>
          </p:cNvPr>
          <p:cNvSpPr>
            <a:spLocks noGrp="1"/>
          </p:cNvSpPr>
          <p:nvPr>
            <p:ph type="sldNum" sz="quarter" idx="17"/>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69595004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tle Only and Text Top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7809883" y="307219"/>
            <a:ext cx="2648299" cy="1276000"/>
          </a:xfrm>
        </p:spPr>
        <p:txBody>
          <a:bodyPr/>
          <a:lstStyle>
            <a:lvl1pPr marL="0" indent="0">
              <a:spcBef>
                <a:spcPts val="0"/>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FF559BCA-3D20-28C0-4398-BDB849EA4671}"/>
              </a:ext>
            </a:extLst>
          </p:cNvPr>
          <p:cNvSpPr>
            <a:spLocks noGrp="1"/>
          </p:cNvSpPr>
          <p:nvPr>
            <p:ph type="dt" sz="half" idx="17"/>
          </p:nvPr>
        </p:nvSpPr>
        <p:spPr/>
        <p:txBody>
          <a:bodyPr/>
          <a:lstStyle/>
          <a:p>
            <a:endParaRPr lang="en-GB" dirty="0"/>
          </a:p>
        </p:txBody>
      </p:sp>
      <p:sp>
        <p:nvSpPr>
          <p:cNvPr id="3" name="Footer Placeholder 2">
            <a:extLst>
              <a:ext uri="{FF2B5EF4-FFF2-40B4-BE49-F238E27FC236}">
                <a16:creationId xmlns:a16="http://schemas.microsoft.com/office/drawing/2014/main" id="{103E296E-B259-74CB-D9EC-7CFDF4C305D5}"/>
              </a:ext>
            </a:extLst>
          </p:cNvPr>
          <p:cNvSpPr>
            <a:spLocks noGrp="1"/>
          </p:cNvSpPr>
          <p:nvPr>
            <p:ph type="ftr" sz="quarter" idx="18"/>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D84CB7AB-161A-9845-9B82-D042C94EDD10}"/>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35651440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3AAD4-9382-2285-D020-5D207FBD3277}"/>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150DED89-4DCA-8593-05E4-9F044C1C40DB}"/>
              </a:ext>
            </a:extLst>
          </p:cNvPr>
          <p:cNvSpPr>
            <a:spLocks noGrp="1"/>
          </p:cNvSpPr>
          <p:nvPr>
            <p:ph type="ftr" sz="quarter" idx="11"/>
          </p:nvPr>
        </p:nvSpPr>
        <p:spPr/>
        <p:txBody>
          <a:bodyPr/>
          <a:lstStyle/>
          <a:p>
            <a:r>
              <a:rPr lang="en-US"/>
              <a:t>Global webinar for third-party providers</a:t>
            </a:r>
            <a:endParaRPr lang="en-GB" dirty="0"/>
          </a:p>
        </p:txBody>
      </p:sp>
      <p:sp>
        <p:nvSpPr>
          <p:cNvPr id="4" name="Slide Number Placeholder 3">
            <a:extLst>
              <a:ext uri="{FF2B5EF4-FFF2-40B4-BE49-F238E27FC236}">
                <a16:creationId xmlns:a16="http://schemas.microsoft.com/office/drawing/2014/main" id="{0783A4DB-E716-B0F2-421B-87341C9A87CA}"/>
              </a:ext>
            </a:extLst>
          </p:cNvPr>
          <p:cNvSpPr>
            <a:spLocks noGrp="1"/>
          </p:cNvSpPr>
          <p:nvPr>
            <p:ph type="sldNum" sz="quarter" idx="1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85276333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blank" preserve="1">
  <p:cSld name="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1663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1828353" y="159500"/>
            <a:ext cx="3741093" cy="1314422"/>
          </a:xfrm>
          <a:prstGeom prst="rect">
            <a:avLst/>
          </a:prstGeom>
        </p:spPr>
        <p:txBody>
          <a:bodyPr wrap="square" lIns="0" tIns="0" rIns="0" bIns="0" rtlCol="0">
            <a:noAutofit/>
          </a:bodyPr>
          <a:lstStyle/>
          <a:p>
            <a:pPr algn="l">
              <a:lnSpc>
                <a:spcPct val="98000"/>
              </a:lnSpc>
            </a:pPr>
            <a:r>
              <a:rPr lang="en-GB" sz="6201" dirty="0" err="1">
                <a:latin typeface="+mj-lt"/>
              </a:rPr>
              <a:t>Thank you</a:t>
            </a:r>
          </a:p>
        </p:txBody>
      </p:sp>
    </p:spTree>
    <p:extLst>
      <p:ext uri="{BB962C8B-B14F-4D97-AF65-F5344CB8AC3E}">
        <p14:creationId xmlns:p14="http://schemas.microsoft.com/office/powerpoint/2010/main" val="2277562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0382031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1828353" y="159500"/>
            <a:ext cx="3741093" cy="1314422"/>
          </a:xfrm>
          <a:prstGeom prst="rect">
            <a:avLst/>
          </a:prstGeom>
        </p:spPr>
        <p:txBody>
          <a:bodyPr wrap="square" lIns="0" tIns="0" rIns="0" bIns="0" rtlCol="0">
            <a:noAutofit/>
          </a:bodyPr>
          <a:lstStyle/>
          <a:p>
            <a:pPr algn="l">
              <a:lnSpc>
                <a:spcPct val="98000"/>
              </a:lnSpc>
            </a:pPr>
            <a:r>
              <a:rPr lang="en-GB" sz="6201" dirty="0">
                <a:latin typeface="+mj-lt"/>
              </a:rPr>
              <a:t>Questions</a:t>
            </a:r>
          </a:p>
        </p:txBody>
      </p:sp>
    </p:spTree>
    <p:extLst>
      <p:ext uri="{BB962C8B-B14F-4D97-AF65-F5344CB8AC3E}">
        <p14:creationId xmlns:p14="http://schemas.microsoft.com/office/powerpoint/2010/main" val="59656012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Legal Notic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63300"/>
            <a:ext cx="2651113" cy="4070415"/>
          </a:xfrm>
        </p:spPr>
        <p:txBody>
          <a:bodyPr/>
          <a:lstStyle>
            <a:lvl1pPr>
              <a:spcBef>
                <a:spcPts val="0"/>
              </a:spcBef>
              <a:tabLst>
                <a:tab pos="2650258" algn="r"/>
              </a:tabLst>
              <a:defRPr sz="974" b="1" spc="-18" baseline="0">
                <a:solidFill>
                  <a:schemeClr val="tx1"/>
                </a:solidFill>
              </a:defRPr>
            </a:lvl1pPr>
            <a:lvl2pPr marL="0" indent="0">
              <a:spcBef>
                <a:spcPts val="0"/>
              </a:spcBef>
              <a:spcAft>
                <a:spcPts val="886"/>
              </a:spcAft>
              <a:buNone/>
              <a:tabLst>
                <a:tab pos="2650258" algn="r"/>
              </a:tabLst>
              <a:defRPr sz="974"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97267CF9-3DAC-5D5C-C16C-DA5C0D5CD5E7}"/>
              </a:ext>
            </a:extLst>
          </p:cNvPr>
          <p:cNvSpPr>
            <a:spLocks noGrp="1"/>
          </p:cNvSpPr>
          <p:nvPr>
            <p:ph type="body" sz="quarter" idx="17"/>
          </p:nvPr>
        </p:nvSpPr>
        <p:spPr>
          <a:xfrm>
            <a:off x="4822634" y="1663300"/>
            <a:ext cx="2651113" cy="4070415"/>
          </a:xfrm>
        </p:spPr>
        <p:txBody>
          <a:bodyPr/>
          <a:lstStyle>
            <a:lvl1pPr>
              <a:spcBef>
                <a:spcPts val="0"/>
              </a:spcBef>
              <a:tabLst>
                <a:tab pos="2650258" algn="r"/>
              </a:tabLst>
              <a:defRPr sz="974" b="1" spc="-18" baseline="0">
                <a:solidFill>
                  <a:schemeClr val="tx1"/>
                </a:solidFill>
              </a:defRPr>
            </a:lvl1pPr>
            <a:lvl2pPr marL="0" indent="0">
              <a:spcBef>
                <a:spcPts val="0"/>
              </a:spcBef>
              <a:spcAft>
                <a:spcPts val="886"/>
              </a:spcAft>
              <a:buNone/>
              <a:tabLst>
                <a:tab pos="2650258" algn="r"/>
              </a:tabLst>
              <a:defRPr sz="974"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10" name="Text Placeholder 12">
            <a:extLst>
              <a:ext uri="{FF2B5EF4-FFF2-40B4-BE49-F238E27FC236}">
                <a16:creationId xmlns:a16="http://schemas.microsoft.com/office/drawing/2014/main" id="{29D0D3E7-6C1C-B37E-4729-FC3B4E67EF68}"/>
              </a:ext>
            </a:extLst>
          </p:cNvPr>
          <p:cNvSpPr>
            <a:spLocks noGrp="1"/>
          </p:cNvSpPr>
          <p:nvPr>
            <p:ph type="body" sz="quarter" idx="18"/>
          </p:nvPr>
        </p:nvSpPr>
        <p:spPr>
          <a:xfrm>
            <a:off x="7807069" y="1663300"/>
            <a:ext cx="2651113" cy="4070415"/>
          </a:xfrm>
        </p:spPr>
        <p:txBody>
          <a:bodyPr/>
          <a:lstStyle>
            <a:lvl1pPr>
              <a:spcBef>
                <a:spcPts val="0"/>
              </a:spcBef>
              <a:tabLst>
                <a:tab pos="2650258" algn="r"/>
              </a:tabLst>
              <a:defRPr sz="974" b="1" spc="-18" baseline="0">
                <a:solidFill>
                  <a:schemeClr val="tx1"/>
                </a:solidFill>
              </a:defRPr>
            </a:lvl1pPr>
            <a:lvl2pPr marL="0" indent="0">
              <a:spcBef>
                <a:spcPts val="0"/>
              </a:spcBef>
              <a:spcAft>
                <a:spcPts val="886"/>
              </a:spcAft>
              <a:buNone/>
              <a:tabLst>
                <a:tab pos="2650258" algn="r"/>
              </a:tabLst>
              <a:defRPr sz="974"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3DA818D-29FF-F413-02B3-DFA15FEE0EBC}"/>
              </a:ext>
            </a:extLst>
          </p:cNvPr>
          <p:cNvSpPr>
            <a:spLocks noGrp="1"/>
          </p:cNvSpPr>
          <p:nvPr>
            <p:ph type="dt" sz="half" idx="19"/>
          </p:nvPr>
        </p:nvSpPr>
        <p:spPr/>
        <p:txBody>
          <a:bodyPr/>
          <a:lstStyle/>
          <a:p>
            <a:endParaRPr lang="en-GB" dirty="0"/>
          </a:p>
        </p:txBody>
      </p:sp>
      <p:sp>
        <p:nvSpPr>
          <p:cNvPr id="3" name="Footer Placeholder 2">
            <a:extLst>
              <a:ext uri="{FF2B5EF4-FFF2-40B4-BE49-F238E27FC236}">
                <a16:creationId xmlns:a16="http://schemas.microsoft.com/office/drawing/2014/main" id="{63262F64-FBA9-8C89-3A18-133DE6F665E1}"/>
              </a:ext>
            </a:extLst>
          </p:cNvPr>
          <p:cNvSpPr>
            <a:spLocks noGrp="1"/>
          </p:cNvSpPr>
          <p:nvPr>
            <p:ph type="ftr" sz="quarter" idx="20"/>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0FCD398-5133-F49D-E3D8-00E77F5703F1}"/>
              </a:ext>
            </a:extLst>
          </p:cNvPr>
          <p:cNvSpPr>
            <a:spLocks noGrp="1"/>
          </p:cNvSpPr>
          <p:nvPr>
            <p:ph type="sldNum" sz="quarter" idx="21"/>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83753068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Legal Notices Dark Green">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63300"/>
            <a:ext cx="2651113" cy="4070415"/>
          </a:xfrm>
        </p:spPr>
        <p:txBody>
          <a:bodyPr/>
          <a:lstStyle>
            <a:lvl1pPr>
              <a:spcBef>
                <a:spcPts val="0"/>
              </a:spcBef>
              <a:tabLst>
                <a:tab pos="2650258" algn="r"/>
              </a:tabLst>
              <a:defRPr sz="974" b="1" spc="-18" baseline="0">
                <a:solidFill>
                  <a:schemeClr val="accent1"/>
                </a:solidFill>
              </a:defRPr>
            </a:lvl1pPr>
            <a:lvl2pPr marL="0" indent="0">
              <a:spcBef>
                <a:spcPts val="0"/>
              </a:spcBef>
              <a:spcAft>
                <a:spcPts val="886"/>
              </a:spcAft>
              <a:buNone/>
              <a:tabLst>
                <a:tab pos="2650258" algn="r"/>
              </a:tabLst>
              <a:defRPr sz="974" spc="-18" baseline="0">
                <a:solidFill>
                  <a:schemeClr val="accent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97267CF9-3DAC-5D5C-C16C-DA5C0D5CD5E7}"/>
              </a:ext>
            </a:extLst>
          </p:cNvPr>
          <p:cNvSpPr>
            <a:spLocks noGrp="1"/>
          </p:cNvSpPr>
          <p:nvPr>
            <p:ph type="body" sz="quarter" idx="17"/>
          </p:nvPr>
        </p:nvSpPr>
        <p:spPr>
          <a:xfrm>
            <a:off x="4822634" y="1663300"/>
            <a:ext cx="2651113" cy="4070415"/>
          </a:xfrm>
        </p:spPr>
        <p:txBody>
          <a:bodyPr/>
          <a:lstStyle>
            <a:lvl1pPr>
              <a:spcBef>
                <a:spcPts val="0"/>
              </a:spcBef>
              <a:tabLst>
                <a:tab pos="2650258" algn="r"/>
              </a:tabLst>
              <a:defRPr sz="974" b="1" spc="-18" baseline="0">
                <a:solidFill>
                  <a:schemeClr val="accent1"/>
                </a:solidFill>
              </a:defRPr>
            </a:lvl1pPr>
            <a:lvl2pPr marL="0" indent="0">
              <a:spcBef>
                <a:spcPts val="0"/>
              </a:spcBef>
              <a:spcAft>
                <a:spcPts val="886"/>
              </a:spcAft>
              <a:buNone/>
              <a:tabLst>
                <a:tab pos="2650258" algn="r"/>
              </a:tabLst>
              <a:defRPr sz="974" spc="-18" baseline="0">
                <a:solidFill>
                  <a:schemeClr val="accent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10" name="Text Placeholder 12">
            <a:extLst>
              <a:ext uri="{FF2B5EF4-FFF2-40B4-BE49-F238E27FC236}">
                <a16:creationId xmlns:a16="http://schemas.microsoft.com/office/drawing/2014/main" id="{29D0D3E7-6C1C-B37E-4729-FC3B4E67EF68}"/>
              </a:ext>
            </a:extLst>
          </p:cNvPr>
          <p:cNvSpPr>
            <a:spLocks noGrp="1"/>
          </p:cNvSpPr>
          <p:nvPr>
            <p:ph type="body" sz="quarter" idx="18"/>
          </p:nvPr>
        </p:nvSpPr>
        <p:spPr>
          <a:xfrm>
            <a:off x="7807069" y="1663300"/>
            <a:ext cx="2651113" cy="4070415"/>
          </a:xfrm>
        </p:spPr>
        <p:txBody>
          <a:bodyPr/>
          <a:lstStyle>
            <a:lvl1pPr>
              <a:spcBef>
                <a:spcPts val="0"/>
              </a:spcBef>
              <a:tabLst>
                <a:tab pos="2650258" algn="r"/>
              </a:tabLst>
              <a:defRPr sz="974" b="1" spc="-18" baseline="0">
                <a:solidFill>
                  <a:schemeClr val="accent1"/>
                </a:solidFill>
              </a:defRPr>
            </a:lvl1pPr>
            <a:lvl2pPr marL="0" indent="0">
              <a:spcBef>
                <a:spcPts val="0"/>
              </a:spcBef>
              <a:spcAft>
                <a:spcPts val="886"/>
              </a:spcAft>
              <a:buNone/>
              <a:tabLst>
                <a:tab pos="2650258" algn="r"/>
              </a:tabLst>
              <a:defRPr sz="974" spc="-18" baseline="0">
                <a:solidFill>
                  <a:schemeClr val="accent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3DA818D-29FF-F413-02B3-DFA15FEE0EBC}"/>
              </a:ext>
            </a:extLst>
          </p:cNvPr>
          <p:cNvSpPr>
            <a:spLocks noGrp="1"/>
          </p:cNvSpPr>
          <p:nvPr>
            <p:ph type="dt" sz="half" idx="19"/>
          </p:nvPr>
        </p:nvSpPr>
        <p:spPr/>
        <p:txBody>
          <a:bodyPr/>
          <a:lstStyle>
            <a:lvl1pPr>
              <a:defRPr>
                <a:solidFill>
                  <a:schemeClr val="accent1"/>
                </a:solidFill>
              </a:defRPr>
            </a:lvl1pPr>
          </a:lstStyle>
          <a:p>
            <a:endParaRPr lang="en-GB" dirty="0"/>
          </a:p>
        </p:txBody>
      </p:sp>
      <p:sp>
        <p:nvSpPr>
          <p:cNvPr id="3" name="Footer Placeholder 2">
            <a:extLst>
              <a:ext uri="{FF2B5EF4-FFF2-40B4-BE49-F238E27FC236}">
                <a16:creationId xmlns:a16="http://schemas.microsoft.com/office/drawing/2014/main" id="{63262F64-FBA9-8C89-3A18-133DE6F665E1}"/>
              </a:ext>
            </a:extLst>
          </p:cNvPr>
          <p:cNvSpPr>
            <a:spLocks noGrp="1"/>
          </p:cNvSpPr>
          <p:nvPr>
            <p:ph type="ftr" sz="quarter" idx="20"/>
          </p:nvPr>
        </p:nvSpPr>
        <p:spPr/>
        <p:txBody>
          <a:bodyPr/>
          <a:lstStyle>
            <a:lvl1pPr>
              <a:defRPr>
                <a:solidFill>
                  <a:schemeClr val="accent1"/>
                </a:solidFill>
              </a:defRPr>
            </a:lvl1p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0FCD398-5133-F49D-E3D8-00E77F5703F1}"/>
              </a:ext>
            </a:extLst>
          </p:cNvPr>
          <p:cNvSpPr>
            <a:spLocks noGrp="1"/>
          </p:cNvSpPr>
          <p:nvPr>
            <p:ph type="sldNum" sz="quarter" idx="21"/>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pic>
        <p:nvPicPr>
          <p:cNvPr id="4" name="Graphic 3">
            <a:extLst>
              <a:ext uri="{FF2B5EF4-FFF2-40B4-BE49-F238E27FC236}">
                <a16:creationId xmlns:a16="http://schemas.microsoft.com/office/drawing/2014/main" id="{E785C365-1CD9-1F86-9BA2-A81D36DA56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5" name="Straight Connector 4">
            <a:extLst>
              <a:ext uri="{FF2B5EF4-FFF2-40B4-BE49-F238E27FC236}">
                <a16:creationId xmlns:a16="http://schemas.microsoft.com/office/drawing/2014/main" id="{8B0D0089-98D9-77D5-01B0-ED39214EDD6D}"/>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759E43C-2311-588A-E152-E9B02144442F}"/>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94859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A88E3CA-3804-81DA-47B7-6B0BDF10D915}"/>
              </a:ext>
            </a:extLst>
          </p:cNvPr>
          <p:cNvSpPr>
            <a:spLocks noGrp="1"/>
          </p:cNvSpPr>
          <p:nvPr>
            <p:ph type="body" sz="quarter" idx="16"/>
          </p:nvPr>
        </p:nvSpPr>
        <p:spPr>
          <a:xfrm>
            <a:off x="8556694" y="1648655"/>
            <a:ext cx="1901488" cy="4110381"/>
          </a:xfrm>
        </p:spPr>
        <p:txBody>
          <a:bodyPr anchor="b" anchorCtr="0"/>
          <a:lstStyle>
            <a:lvl1pPr>
              <a:spcBef>
                <a:spcPts val="0"/>
              </a:spcBef>
              <a:defRPr sz="974" b="1" kern="1000" spc="-18" baseline="0"/>
            </a:lvl1pPr>
            <a:lvl2pPr marL="0" indent="0">
              <a:spcBef>
                <a:spcPts val="0"/>
              </a:spcBef>
              <a:spcAft>
                <a:spcPts val="886"/>
              </a:spcAft>
              <a:buNone/>
              <a:defRPr sz="974" kern="1000" spc="-18" baseline="0"/>
            </a:lvl2pPr>
            <a:lvl3pPr marL="255139" indent="0">
              <a:buNone/>
              <a:defRPr/>
            </a:lvl3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EE1003C6-6ABE-519B-D19C-7297F7A0C68A}"/>
              </a:ext>
            </a:extLst>
          </p:cNvPr>
          <p:cNvSpPr>
            <a:spLocks noGrp="1"/>
          </p:cNvSpPr>
          <p:nvPr>
            <p:ph type="body" sz="quarter" idx="17"/>
          </p:nvPr>
        </p:nvSpPr>
        <p:spPr>
          <a:xfrm>
            <a:off x="341763" y="315102"/>
            <a:ext cx="2649706" cy="4065367"/>
          </a:xfrm>
        </p:spPr>
        <p:txBody>
          <a:bodyPr/>
          <a:lstStyle>
            <a:lvl1pPr>
              <a:spcBef>
                <a:spcPts val="886"/>
              </a:spcBef>
              <a:defRPr sz="974" kern="1000" spc="-18" baseline="0"/>
            </a:lvl1pPr>
            <a:lvl2pPr marL="0" indent="0">
              <a:buNone/>
              <a:defRPr sz="974"/>
            </a:lvl2pPr>
            <a:lvl3pPr>
              <a:defRPr sz="974"/>
            </a:lvl3pPr>
            <a:lvl4pPr>
              <a:defRPr sz="974"/>
            </a:lvl4pPr>
            <a:lvl5pPr>
              <a:defRPr sz="974"/>
            </a:lvl5pPr>
          </a:lstStyle>
          <a:p>
            <a:pPr lvl="0"/>
            <a:r>
              <a:rPr lang="en-US"/>
              <a:t>Click to edit Master text styles</a:t>
            </a:r>
          </a:p>
        </p:txBody>
      </p:sp>
    </p:spTree>
    <p:extLst>
      <p:ext uri="{BB962C8B-B14F-4D97-AF65-F5344CB8AC3E}">
        <p14:creationId xmlns:p14="http://schemas.microsoft.com/office/powerpoint/2010/main" val="223010604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End Slide Darl Green">
    <p:bg>
      <p:bgPr>
        <a:solidFill>
          <a:schemeClr val="tx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A88E3CA-3804-81DA-47B7-6B0BDF10D915}"/>
              </a:ext>
            </a:extLst>
          </p:cNvPr>
          <p:cNvSpPr>
            <a:spLocks noGrp="1"/>
          </p:cNvSpPr>
          <p:nvPr>
            <p:ph type="body" sz="quarter" idx="16"/>
          </p:nvPr>
        </p:nvSpPr>
        <p:spPr>
          <a:xfrm>
            <a:off x="8556694" y="1648655"/>
            <a:ext cx="1901488" cy="4110381"/>
          </a:xfrm>
        </p:spPr>
        <p:txBody>
          <a:bodyPr anchor="b" anchorCtr="0"/>
          <a:lstStyle>
            <a:lvl1pPr>
              <a:spcBef>
                <a:spcPts val="0"/>
              </a:spcBef>
              <a:defRPr sz="974" b="1" kern="1000" spc="-18" baseline="0">
                <a:solidFill>
                  <a:schemeClr val="accent1"/>
                </a:solidFill>
              </a:defRPr>
            </a:lvl1pPr>
            <a:lvl2pPr marL="0" indent="0">
              <a:spcBef>
                <a:spcPts val="0"/>
              </a:spcBef>
              <a:spcAft>
                <a:spcPts val="886"/>
              </a:spcAft>
              <a:buNone/>
              <a:defRPr sz="974" kern="1000" spc="-18" baseline="0">
                <a:solidFill>
                  <a:schemeClr val="accent1"/>
                </a:solidFill>
              </a:defRPr>
            </a:lvl2pPr>
            <a:lvl3pPr marL="255139" indent="0">
              <a:buNone/>
              <a:defRPr/>
            </a:lvl3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EE1003C6-6ABE-519B-D19C-7297F7A0C68A}"/>
              </a:ext>
            </a:extLst>
          </p:cNvPr>
          <p:cNvSpPr>
            <a:spLocks noGrp="1"/>
          </p:cNvSpPr>
          <p:nvPr>
            <p:ph type="body" sz="quarter" idx="17"/>
          </p:nvPr>
        </p:nvSpPr>
        <p:spPr>
          <a:xfrm>
            <a:off x="341763" y="315102"/>
            <a:ext cx="2649706" cy="4065367"/>
          </a:xfrm>
        </p:spPr>
        <p:txBody>
          <a:bodyPr/>
          <a:lstStyle>
            <a:lvl1pPr>
              <a:spcBef>
                <a:spcPts val="886"/>
              </a:spcBef>
              <a:defRPr sz="974" kern="1000" spc="-18" baseline="0">
                <a:solidFill>
                  <a:schemeClr val="accent1"/>
                </a:solidFill>
              </a:defRPr>
            </a:lvl1pPr>
            <a:lvl2pPr marL="0" indent="0">
              <a:buNone/>
              <a:defRPr sz="974"/>
            </a:lvl2pPr>
            <a:lvl3pPr>
              <a:defRPr sz="974"/>
            </a:lvl3pPr>
            <a:lvl4pPr>
              <a:defRPr sz="974"/>
            </a:lvl4pPr>
            <a:lvl5pPr>
              <a:defRPr sz="974"/>
            </a:lvl5pPr>
          </a:lstStyle>
          <a:p>
            <a:pPr lvl="0"/>
            <a:r>
              <a:rPr lang="en-US"/>
              <a:t>Click to edit Master text styles</a:t>
            </a:r>
          </a:p>
        </p:txBody>
      </p:sp>
    </p:spTree>
    <p:extLst>
      <p:ext uri="{BB962C8B-B14F-4D97-AF65-F5344CB8AC3E}">
        <p14:creationId xmlns:p14="http://schemas.microsoft.com/office/powerpoint/2010/main" val="153307631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blank" preserve="1">
  <p:cSld name="Animated Swift logo">
    <p:spTree>
      <p:nvGrpSpPr>
        <p:cNvPr id="1" name=""/>
        <p:cNvGrpSpPr/>
        <p:nvPr/>
      </p:nvGrpSpPr>
      <p:grpSpPr>
        <a:xfrm>
          <a:off x="0" y="0"/>
          <a:ext cx="0" cy="0"/>
          <a:chOff x="0" y="0"/>
          <a:chExt cx="0" cy="0"/>
        </a:xfrm>
      </p:grpSpPr>
      <p:pic>
        <p:nvPicPr>
          <p:cNvPr id="2" name="Swift Logo 1 Dark Green on Peppermint">
            <a:hlinkClick r:id="" action="ppaction://media"/>
            <a:extLst>
              <a:ext uri="{FF2B5EF4-FFF2-40B4-BE49-F238E27FC236}">
                <a16:creationId xmlns:a16="http://schemas.microsoft.com/office/drawing/2014/main" id="{638A8473-6669-4105-B1DE-B3BF2A8143D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0801350" cy="6076950"/>
          </a:xfrm>
          <a:prstGeom prst="rect">
            <a:avLst/>
          </a:prstGeom>
        </p:spPr>
      </p:pic>
    </p:spTree>
    <p:extLst>
      <p:ext uri="{BB962C8B-B14F-4D97-AF65-F5344CB8AC3E}">
        <p14:creationId xmlns:p14="http://schemas.microsoft.com/office/powerpoint/2010/main" val="16940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repeatCount="indefinite" fill="hold" display="0">
                  <p:stCondLst>
                    <p:cond delay="indefinite"/>
                  </p:stCondLst>
                </p:cTn>
                <p:tgtEl>
                  <p:spTgt spid="2"/>
                </p:tgtEl>
              </p:cMediaNode>
            </p:video>
          </p:childTnLst>
        </p:cTn>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blank" preserve="1">
  <p:cSld name="Swift logo on peppermint">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DFAFE0A-E7CC-4B29-8159-52510B014D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14924" y="2271429"/>
            <a:ext cx="4450156" cy="1534092"/>
          </a:xfrm>
          <a:prstGeom prst="rect">
            <a:avLst/>
          </a:prstGeom>
        </p:spPr>
      </p:pic>
    </p:spTree>
    <p:extLst>
      <p:ext uri="{BB962C8B-B14F-4D97-AF65-F5344CB8AC3E}">
        <p14:creationId xmlns:p14="http://schemas.microsoft.com/office/powerpoint/2010/main" val="48403178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F860-2588-3E35-2A77-EE77CBE4268B}"/>
              </a:ext>
            </a:extLst>
          </p:cNvPr>
          <p:cNvSpPr>
            <a:spLocks noGrp="1"/>
          </p:cNvSpPr>
          <p:nvPr>
            <p:ph type="ctrTitle"/>
          </p:nvPr>
        </p:nvSpPr>
        <p:spPr>
          <a:xfrm>
            <a:off x="341763" y="272900"/>
            <a:ext cx="7468120" cy="2768388"/>
          </a:xfrm>
        </p:spPr>
        <p:txBody>
          <a:bodyPr anchor="t" anchorCtr="0"/>
          <a:lstStyle>
            <a:lvl1pPr algn="l">
              <a:lnSpc>
                <a:spcPct val="86000"/>
              </a:lnSpc>
              <a:defRPr sz="6201" b="0" spc="-159" baseline="0">
                <a:solidFill>
                  <a:schemeClr val="tx1"/>
                </a:solidFill>
                <a:latin typeface="+mj-lt"/>
              </a:defRPr>
            </a:lvl1pPr>
          </a:lstStyle>
          <a:p>
            <a:r>
              <a:rPr lang="en-US"/>
              <a:t>Click to edit Master title style</a:t>
            </a:r>
            <a:endParaRPr lang="en-GB"/>
          </a:p>
        </p:txBody>
      </p:sp>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spTree>
    <p:extLst>
      <p:ext uri="{BB962C8B-B14F-4D97-AF65-F5344CB8AC3E}">
        <p14:creationId xmlns:p14="http://schemas.microsoft.com/office/powerpoint/2010/main" val="341288255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F860-2588-3E35-2A77-EE77CBE4268B}"/>
              </a:ext>
            </a:extLst>
          </p:cNvPr>
          <p:cNvSpPr>
            <a:spLocks noGrp="1"/>
          </p:cNvSpPr>
          <p:nvPr>
            <p:ph type="ctrTitle"/>
          </p:nvPr>
        </p:nvSpPr>
        <p:spPr>
          <a:xfrm>
            <a:off x="341763" y="272900"/>
            <a:ext cx="7468120" cy="2768388"/>
          </a:xfrm>
        </p:spPr>
        <p:txBody>
          <a:bodyPr anchor="t" anchorCtr="0"/>
          <a:lstStyle>
            <a:lvl1pPr algn="l">
              <a:lnSpc>
                <a:spcPct val="86000"/>
              </a:lnSpc>
              <a:defRPr sz="6201" b="0" spc="-159" baseline="0">
                <a:solidFill>
                  <a:schemeClr val="accent1"/>
                </a:solidFill>
                <a:latin typeface="+mj-lt"/>
              </a:defRPr>
            </a:lvl1pPr>
          </a:lstStyle>
          <a:p>
            <a:r>
              <a:rPr lang="en-US"/>
              <a:t>Click to edit Master title style</a:t>
            </a:r>
            <a:endParaRPr lang="en-GB"/>
          </a:p>
        </p:txBody>
      </p:sp>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spTree>
    <p:extLst>
      <p:ext uri="{BB962C8B-B14F-4D97-AF65-F5344CB8AC3E}">
        <p14:creationId xmlns:p14="http://schemas.microsoft.com/office/powerpoint/2010/main" val="258593406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Hello">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66E734-9505-72E2-96AC-D8DCCE3F478E}"/>
              </a:ext>
            </a:extLst>
          </p:cNvPr>
          <p:cNvSpPr txBox="1"/>
          <p:nvPr userDrawn="1"/>
        </p:nvSpPr>
        <p:spPr>
          <a:xfrm>
            <a:off x="1828354" y="159500"/>
            <a:ext cx="2378547" cy="1314422"/>
          </a:xfrm>
          <a:prstGeom prst="rect">
            <a:avLst/>
          </a:prstGeom>
        </p:spPr>
        <p:txBody>
          <a:bodyPr wrap="square" lIns="0" tIns="0" rIns="0" bIns="0" rtlCol="0">
            <a:noAutofit/>
          </a:bodyPr>
          <a:lstStyle/>
          <a:p>
            <a:pPr algn="l">
              <a:lnSpc>
                <a:spcPct val="98000"/>
              </a:lnSpc>
            </a:pPr>
            <a:r>
              <a:rPr lang="en-GB" sz="6201" err="1">
                <a:latin typeface="+mj-lt"/>
              </a:rPr>
              <a:t>Hello</a:t>
            </a:r>
          </a:p>
        </p:txBody>
      </p:sp>
    </p:spTree>
    <p:extLst>
      <p:ext uri="{BB962C8B-B14F-4D97-AF65-F5344CB8AC3E}">
        <p14:creationId xmlns:p14="http://schemas.microsoft.com/office/powerpoint/2010/main" val="124580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635322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1623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44185"/>
            <a:ext cx="2651113" cy="4089530"/>
          </a:xfrm>
        </p:spPr>
        <p:txBody>
          <a:bodyPr/>
          <a:lstStyle>
            <a:lvl1pPr>
              <a:spcBef>
                <a:spcPts val="0"/>
              </a:spcBef>
              <a:tabLst>
                <a:tab pos="2650258" algn="r"/>
              </a:tabLst>
              <a:defRPr sz="1595" b="1" spc="-18" baseline="0">
                <a:solidFill>
                  <a:schemeClr val="tx1"/>
                </a:solidFill>
              </a:defRPr>
            </a:lvl1pPr>
            <a:lvl2pPr marL="0"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BB9FDA76-8E8F-6107-C449-B5F79D997D40}"/>
              </a:ext>
            </a:extLst>
          </p:cNvPr>
          <p:cNvSpPr>
            <a:spLocks noGrp="1"/>
          </p:cNvSpPr>
          <p:nvPr>
            <p:ph type="body" sz="quarter" idx="15"/>
          </p:nvPr>
        </p:nvSpPr>
        <p:spPr>
          <a:xfrm>
            <a:off x="4822634" y="1644185"/>
            <a:ext cx="2651113" cy="4089530"/>
          </a:xfrm>
        </p:spPr>
        <p:txBody>
          <a:bodyPr/>
          <a:lstStyle>
            <a:lvl1pPr>
              <a:spcBef>
                <a:spcPts val="0"/>
              </a:spcBef>
              <a:tabLst>
                <a:tab pos="2650258" algn="r"/>
              </a:tabLst>
              <a:defRPr sz="1595" b="1" spc="-18" baseline="0">
                <a:solidFill>
                  <a:schemeClr val="tx1"/>
                </a:solidFill>
              </a:defRPr>
            </a:lvl1pPr>
            <a:lvl2pPr marL="0"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8" name="Text Placeholder 12">
            <a:extLst>
              <a:ext uri="{FF2B5EF4-FFF2-40B4-BE49-F238E27FC236}">
                <a16:creationId xmlns:a16="http://schemas.microsoft.com/office/drawing/2014/main" id="{7B3A2108-D089-72FC-2F0F-B2FD8FBEBA6C}"/>
              </a:ext>
            </a:extLst>
          </p:cNvPr>
          <p:cNvSpPr>
            <a:spLocks noGrp="1"/>
          </p:cNvSpPr>
          <p:nvPr>
            <p:ph type="body" sz="quarter" idx="16"/>
          </p:nvPr>
        </p:nvSpPr>
        <p:spPr>
          <a:xfrm>
            <a:off x="7807069" y="1644185"/>
            <a:ext cx="2651113" cy="4089530"/>
          </a:xfrm>
        </p:spPr>
        <p:txBody>
          <a:bodyPr/>
          <a:lstStyle>
            <a:lvl1pPr>
              <a:spcBef>
                <a:spcPts val="0"/>
              </a:spcBef>
              <a:tabLst>
                <a:tab pos="2650258" algn="r"/>
              </a:tabLst>
              <a:defRPr sz="1595" b="1" spc="-18" baseline="0">
                <a:solidFill>
                  <a:schemeClr val="tx1"/>
                </a:solidFill>
              </a:defRPr>
            </a:lvl1pPr>
            <a:lvl2pPr marL="0"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B1D84DDC-13B6-9791-E29D-DBEBE16EA3A8}"/>
              </a:ext>
            </a:extLst>
          </p:cNvPr>
          <p:cNvSpPr>
            <a:spLocks noGrp="1"/>
          </p:cNvSpPr>
          <p:nvPr>
            <p:ph type="dt" sz="half" idx="17"/>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C8A0DBD5-AD34-C33B-61E6-56D70145B837}"/>
              </a:ext>
            </a:extLst>
          </p:cNvPr>
          <p:cNvSpPr>
            <a:spLocks noGrp="1"/>
          </p:cNvSpPr>
          <p:nvPr>
            <p:ph type="ftr" sz="quarter" idx="18"/>
          </p:nvPr>
        </p:nvSpPr>
        <p:spPr>
          <a:xfrm>
            <a:off x="341762" y="1958661"/>
            <a:ext cx="1154542" cy="174940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9D7224CC-DA07-F5F2-76DD-8AAB05217CDF}"/>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76884987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hasCustomPrompt="1"/>
          </p:nvPr>
        </p:nvSpPr>
        <p:spPr>
          <a:xfrm>
            <a:off x="1833979" y="1617330"/>
            <a:ext cx="7130579" cy="4116385"/>
          </a:xfrm>
        </p:spPr>
        <p:txBody>
          <a:bodyPr/>
          <a:lstStyle>
            <a:lvl1pPr marL="398655" indent="-398655">
              <a:spcBef>
                <a:spcPts val="886"/>
              </a:spcBef>
              <a:buFont typeface="+mj-lt"/>
              <a:buAutoNum type="arabicPeriod"/>
              <a:tabLst>
                <a:tab pos="2649594" algn="r"/>
              </a:tabLst>
              <a:defRPr sz="2303" b="0">
                <a:solidFill>
                  <a:schemeClr val="tx1"/>
                </a:solidFill>
                <a:latin typeface="+mj-lt"/>
              </a:defRPr>
            </a:lvl1pPr>
            <a:lvl2pPr marL="398655"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Item one</a:t>
            </a:r>
          </a:p>
          <a:p>
            <a:pPr lvl="1"/>
            <a:r>
              <a:rPr lang="en-US"/>
              <a:t>Second level</a:t>
            </a:r>
          </a:p>
        </p:txBody>
      </p:sp>
      <p:sp>
        <p:nvSpPr>
          <p:cNvPr id="2" name="Date Placeholder 1">
            <a:extLst>
              <a:ext uri="{FF2B5EF4-FFF2-40B4-BE49-F238E27FC236}">
                <a16:creationId xmlns:a16="http://schemas.microsoft.com/office/drawing/2014/main" id="{B1D84DDC-13B6-9791-E29D-DBEBE16EA3A8}"/>
              </a:ext>
            </a:extLst>
          </p:cNvPr>
          <p:cNvSpPr>
            <a:spLocks noGrp="1"/>
          </p:cNvSpPr>
          <p:nvPr>
            <p:ph type="dt" sz="half" idx="17"/>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C8A0DBD5-AD34-C33B-61E6-56D70145B837}"/>
              </a:ext>
            </a:extLst>
          </p:cNvPr>
          <p:cNvSpPr>
            <a:spLocks noGrp="1"/>
          </p:cNvSpPr>
          <p:nvPr>
            <p:ph type="ftr" sz="quarter" idx="18"/>
          </p:nvPr>
        </p:nvSpPr>
        <p:spPr>
          <a:xfrm>
            <a:off x="341762" y="1958661"/>
            <a:ext cx="1154542" cy="174940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9D7224CC-DA07-F5F2-76DD-8AAB05217CDF}"/>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09226183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Highlight or Divider Dark Gree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4C6D-DBF3-B4B4-5B61-C8FCEDB48550}"/>
              </a:ext>
            </a:extLst>
          </p:cNvPr>
          <p:cNvSpPr>
            <a:spLocks noGrp="1"/>
          </p:cNvSpPr>
          <p:nvPr>
            <p:ph type="title"/>
          </p:nvPr>
        </p:nvSpPr>
        <p:spPr>
          <a:xfrm>
            <a:off x="1833980" y="240834"/>
            <a:ext cx="7130579" cy="5494734"/>
          </a:xfrm>
        </p:spPr>
        <p:txBody>
          <a:bodyPr/>
          <a:lstStyle>
            <a:lvl1pPr>
              <a:defRPr sz="3544" b="0" spc="-71" baseline="0">
                <a:solidFill>
                  <a:schemeClr val="accent1"/>
                </a:solidFill>
                <a:latin typeface="+mj-lt"/>
              </a:defRPr>
            </a:lvl1pPr>
          </a:lstStyle>
          <a:p>
            <a:r>
              <a:rPr lang="en-US"/>
              <a:t>Click to edit Master title style</a:t>
            </a:r>
            <a:endParaRPr lang="en-GB"/>
          </a:p>
        </p:txBody>
      </p:sp>
      <p:pic>
        <p:nvPicPr>
          <p:cNvPr id="8" name="Graphic 7">
            <a:extLst>
              <a:ext uri="{FF2B5EF4-FFF2-40B4-BE49-F238E27FC236}">
                <a16:creationId xmlns:a16="http://schemas.microsoft.com/office/drawing/2014/main" id="{4E788879-A856-60AD-2E89-1B401D689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9" name="Straight Connector 8">
            <a:extLst>
              <a:ext uri="{FF2B5EF4-FFF2-40B4-BE49-F238E27FC236}">
                <a16:creationId xmlns:a16="http://schemas.microsoft.com/office/drawing/2014/main" id="{36D4D8BF-6ACB-429A-90DD-07514C53B674}"/>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00E2D7-B83F-E6C5-C698-E57AEF6BE2DA}"/>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C0C54A7-74E3-F652-7FCD-3476EE4FDCEC}"/>
              </a:ext>
            </a:extLst>
          </p:cNvPr>
          <p:cNvSpPr>
            <a:spLocks noGrp="1"/>
          </p:cNvSpPr>
          <p:nvPr>
            <p:ph type="dt" sz="half" idx="10"/>
          </p:nvPr>
        </p:nvSpPr>
        <p:spPr>
          <a:xfrm>
            <a:off x="342115" y="1802350"/>
            <a:ext cx="1154675" cy="159500"/>
          </a:xfrm>
          <a:prstGeom prst="rect">
            <a:avLst/>
          </a:prstGeom>
        </p:spPr>
        <p:txBody>
          <a:bodyPr/>
          <a:lstStyle>
            <a:lvl1pPr>
              <a:defRPr>
                <a:solidFill>
                  <a:schemeClr val="accent1"/>
                </a:solidFill>
              </a:defRPr>
            </a:lvl1pPr>
          </a:lstStyle>
          <a:p>
            <a:r>
              <a:rPr lang="en-US"/>
              <a:t>April 2023</a:t>
            </a:r>
            <a:endParaRPr lang="en-GB"/>
          </a:p>
        </p:txBody>
      </p:sp>
      <p:sp>
        <p:nvSpPr>
          <p:cNvPr id="7" name="Footer Placeholder 6">
            <a:extLst>
              <a:ext uri="{FF2B5EF4-FFF2-40B4-BE49-F238E27FC236}">
                <a16:creationId xmlns:a16="http://schemas.microsoft.com/office/drawing/2014/main" id="{52F54FB2-2874-0791-96FD-58593F29532B}"/>
              </a:ext>
            </a:extLst>
          </p:cNvPr>
          <p:cNvSpPr>
            <a:spLocks noGrp="1"/>
          </p:cNvSpPr>
          <p:nvPr>
            <p:ph type="ftr" sz="quarter" idx="11"/>
          </p:nvPr>
        </p:nvSpPr>
        <p:spPr>
          <a:xfrm>
            <a:off x="341762" y="1958661"/>
            <a:ext cx="1154542" cy="1749405"/>
          </a:xfrm>
          <a:prstGeom prst="rect">
            <a:avLst/>
          </a:prstGeom>
        </p:spPr>
        <p:txBody>
          <a:bodyPr/>
          <a:lstStyle>
            <a:lvl1pPr>
              <a:defRPr>
                <a:solidFill>
                  <a:schemeClr val="accent1"/>
                </a:solidFill>
              </a:defRPr>
            </a:lvl1pPr>
          </a:lstStyle>
          <a:p>
            <a:endParaRPr lang="en-GB"/>
          </a:p>
        </p:txBody>
      </p:sp>
      <p:sp>
        <p:nvSpPr>
          <p:cNvPr id="11" name="Slide Number Placeholder 10">
            <a:extLst>
              <a:ext uri="{FF2B5EF4-FFF2-40B4-BE49-F238E27FC236}">
                <a16:creationId xmlns:a16="http://schemas.microsoft.com/office/drawing/2014/main" id="{C3E9EA2C-10DB-9870-AF0C-869AD3D10C96}"/>
              </a:ext>
            </a:extLst>
          </p:cNvPr>
          <p:cNvSpPr>
            <a:spLocks noGrp="1"/>
          </p:cNvSpPr>
          <p:nvPr>
            <p:ph type="sldNum" sz="quarter" idx="12"/>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35289524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Highlight or Divider Peppermi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4C6D-DBF3-B4B4-5B61-C8FCEDB48550}"/>
              </a:ext>
            </a:extLst>
          </p:cNvPr>
          <p:cNvSpPr>
            <a:spLocks noGrp="1"/>
          </p:cNvSpPr>
          <p:nvPr>
            <p:ph type="title"/>
          </p:nvPr>
        </p:nvSpPr>
        <p:spPr>
          <a:xfrm>
            <a:off x="1833980" y="240834"/>
            <a:ext cx="7130579" cy="5494734"/>
          </a:xfrm>
        </p:spPr>
        <p:txBody>
          <a:bodyPr/>
          <a:lstStyle>
            <a:lvl1pPr>
              <a:defRPr sz="3544" b="0" spc="-71" baseline="0">
                <a:solidFill>
                  <a:schemeClr val="accent2"/>
                </a:solidFill>
                <a:latin typeface="+mj-lt"/>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C0C54A7-74E3-F652-7FCD-3476EE4FDCEC}"/>
              </a:ext>
            </a:extLst>
          </p:cNvPr>
          <p:cNvSpPr>
            <a:spLocks noGrp="1"/>
          </p:cNvSpPr>
          <p:nvPr>
            <p:ph type="dt" sz="half" idx="10"/>
          </p:nvPr>
        </p:nvSpPr>
        <p:spPr>
          <a:xfrm>
            <a:off x="342115" y="1802350"/>
            <a:ext cx="1154675" cy="159500"/>
          </a:xfrm>
          <a:prstGeom prst="rect">
            <a:avLst/>
          </a:prstGeom>
        </p:spPr>
        <p:txBody>
          <a:bodyPr/>
          <a:lstStyle>
            <a:lvl1pPr>
              <a:defRPr>
                <a:solidFill>
                  <a:schemeClr val="accent2"/>
                </a:solidFill>
              </a:defRPr>
            </a:lvl1pPr>
          </a:lstStyle>
          <a:p>
            <a:r>
              <a:rPr lang="en-US"/>
              <a:t>April 2023</a:t>
            </a:r>
            <a:endParaRPr lang="en-GB"/>
          </a:p>
        </p:txBody>
      </p:sp>
      <p:sp>
        <p:nvSpPr>
          <p:cNvPr id="7" name="Footer Placeholder 6">
            <a:extLst>
              <a:ext uri="{FF2B5EF4-FFF2-40B4-BE49-F238E27FC236}">
                <a16:creationId xmlns:a16="http://schemas.microsoft.com/office/drawing/2014/main" id="{52F54FB2-2874-0791-96FD-58593F29532B}"/>
              </a:ext>
            </a:extLst>
          </p:cNvPr>
          <p:cNvSpPr>
            <a:spLocks noGrp="1"/>
          </p:cNvSpPr>
          <p:nvPr>
            <p:ph type="ftr" sz="quarter" idx="11"/>
          </p:nvPr>
        </p:nvSpPr>
        <p:spPr>
          <a:xfrm>
            <a:off x="341762" y="1958661"/>
            <a:ext cx="1154542" cy="1749405"/>
          </a:xfrm>
          <a:prstGeom prst="rect">
            <a:avLst/>
          </a:prstGeom>
        </p:spPr>
        <p:txBody>
          <a:bodyPr/>
          <a:lstStyle>
            <a:lvl1pPr>
              <a:defRPr>
                <a:solidFill>
                  <a:schemeClr val="accent2"/>
                </a:solidFill>
              </a:defRPr>
            </a:lvl1pPr>
          </a:lstStyle>
          <a:p>
            <a:endParaRPr lang="en-GB"/>
          </a:p>
        </p:txBody>
      </p:sp>
      <p:sp>
        <p:nvSpPr>
          <p:cNvPr id="11" name="Slide Number Placeholder 10">
            <a:extLst>
              <a:ext uri="{FF2B5EF4-FFF2-40B4-BE49-F238E27FC236}">
                <a16:creationId xmlns:a16="http://schemas.microsoft.com/office/drawing/2014/main" id="{C3E9EA2C-10DB-9870-AF0C-869AD3D10C96}"/>
              </a:ext>
            </a:extLst>
          </p:cNvPr>
          <p:cNvSpPr>
            <a:spLocks noGrp="1"/>
          </p:cNvSpPr>
          <p:nvPr>
            <p:ph type="sldNum" sz="quarter" idx="12"/>
          </p:nvPr>
        </p:nvSpPr>
        <p:spPr/>
        <p:txBody>
          <a:bodyPr/>
          <a:lstStyle>
            <a:lvl1pPr>
              <a:defRPr>
                <a:solidFill>
                  <a:schemeClr val="accent2"/>
                </a:solidFill>
              </a:defRPr>
            </a:lvl1p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57463764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BB7E-0BB9-B4A2-D17A-34622AD356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7CFC2A-0F8F-B7A1-154C-7AEDAEA6E9FF}"/>
              </a:ext>
            </a:extLst>
          </p:cNvPr>
          <p:cNvSpPr>
            <a:spLocks noGrp="1"/>
          </p:cNvSpPr>
          <p:nvPr>
            <p:ph idx="1"/>
          </p:nvPr>
        </p:nvSpPr>
        <p:spPr>
          <a:xfrm>
            <a:off x="1833979" y="1688042"/>
            <a:ext cx="7877388" cy="4045672"/>
          </a:xfrm>
        </p:spPr>
        <p:txBody>
          <a:bodyPr/>
          <a:lstStyle>
            <a:lvl3pPr>
              <a:defRPr spc="-18" baseline="0"/>
            </a:lvl3pPr>
            <a:lvl4pPr>
              <a:defRPr spc="-18" baseline="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CCCFEF-3BED-1DE0-7278-1BAD60173E76}"/>
              </a:ext>
            </a:extLst>
          </p:cNvPr>
          <p:cNvSpPr>
            <a:spLocks noGrp="1"/>
          </p:cNvSpPr>
          <p:nvPr>
            <p:ph type="dt" sz="half" idx="10"/>
          </p:nvPr>
        </p:nvSpPr>
        <p:spPr>
          <a:xfrm>
            <a:off x="342115" y="1802350"/>
            <a:ext cx="1154675" cy="159500"/>
          </a:xfrm>
          <a:prstGeom prst="rect">
            <a:avLst/>
          </a:prstGeom>
        </p:spPr>
        <p:txBody>
          <a:bodyPr/>
          <a:lstStyle/>
          <a:p>
            <a:r>
              <a:rPr lang="en-US"/>
              <a:t>April 2023</a:t>
            </a:r>
            <a:endParaRPr lang="en-GB"/>
          </a:p>
        </p:txBody>
      </p:sp>
      <p:sp>
        <p:nvSpPr>
          <p:cNvPr id="6" name="Footer Placeholder 5">
            <a:extLst>
              <a:ext uri="{FF2B5EF4-FFF2-40B4-BE49-F238E27FC236}">
                <a16:creationId xmlns:a16="http://schemas.microsoft.com/office/drawing/2014/main" id="{5A1738D9-0B18-4AF1-D59D-632350E6B043}"/>
              </a:ext>
            </a:extLst>
          </p:cNvPr>
          <p:cNvSpPr>
            <a:spLocks noGrp="1"/>
          </p:cNvSpPr>
          <p:nvPr>
            <p:ph type="ftr" sz="quarter" idx="11"/>
          </p:nvPr>
        </p:nvSpPr>
        <p:spPr>
          <a:xfrm>
            <a:off x="341762" y="1958661"/>
            <a:ext cx="1154542" cy="1749405"/>
          </a:xfrm>
          <a:prstGeom prst="rect">
            <a:avLst/>
          </a:prstGeom>
        </p:spPr>
        <p:txBody>
          <a:bodyPr/>
          <a:lstStyle/>
          <a:p>
            <a:endParaRPr lang="en-GB"/>
          </a:p>
        </p:txBody>
      </p:sp>
      <p:sp>
        <p:nvSpPr>
          <p:cNvPr id="10" name="Slide Number Placeholder 9">
            <a:extLst>
              <a:ext uri="{FF2B5EF4-FFF2-40B4-BE49-F238E27FC236}">
                <a16:creationId xmlns:a16="http://schemas.microsoft.com/office/drawing/2014/main" id="{D1B422F2-553D-6FA3-CE5D-5B4A1F73245D}"/>
              </a:ext>
            </a:extLst>
          </p:cNvPr>
          <p:cNvSpPr>
            <a:spLocks noGrp="1"/>
          </p:cNvSpPr>
          <p:nvPr>
            <p:ph type="sldNum" sz="quarter" idx="12"/>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366208843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17706"/>
            <a:ext cx="7877391" cy="4115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E21A5C-D7A9-D074-8210-138F7A8D5DB3}"/>
              </a:ext>
            </a:extLst>
          </p:cNvPr>
          <p:cNvSpPr>
            <a:spLocks noGrp="1"/>
          </p:cNvSpPr>
          <p:nvPr>
            <p:ph type="dt" sz="half" idx="15"/>
          </p:nvPr>
        </p:nvSpPr>
        <p:spPr>
          <a:xfrm>
            <a:off x="342115" y="1802350"/>
            <a:ext cx="1154675" cy="159500"/>
          </a:xfrm>
          <a:prstGeom prst="rect">
            <a:avLst/>
          </a:prstGeom>
        </p:spPr>
        <p:txBody>
          <a:bodyPr/>
          <a:lstStyle/>
          <a:p>
            <a:r>
              <a:rPr lang="en-US"/>
              <a:t>April 2023</a:t>
            </a:r>
            <a:endParaRPr lang="en-GB"/>
          </a:p>
        </p:txBody>
      </p:sp>
      <p:sp>
        <p:nvSpPr>
          <p:cNvPr id="8" name="Footer Placeholder 7">
            <a:extLst>
              <a:ext uri="{FF2B5EF4-FFF2-40B4-BE49-F238E27FC236}">
                <a16:creationId xmlns:a16="http://schemas.microsoft.com/office/drawing/2014/main" id="{66EF7CBF-1D37-984D-B421-33953CAB6F5B}"/>
              </a:ext>
            </a:extLst>
          </p:cNvPr>
          <p:cNvSpPr>
            <a:spLocks noGrp="1"/>
          </p:cNvSpPr>
          <p:nvPr>
            <p:ph type="ftr" sz="quarter" idx="16"/>
          </p:nvPr>
        </p:nvSpPr>
        <p:spPr>
          <a:xfrm>
            <a:off x="341762" y="1958661"/>
            <a:ext cx="1154542" cy="174940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6CB070F-7A12-EBBD-ACE8-6EDE949175EE}"/>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41421506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2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0" y="1656131"/>
            <a:ext cx="4144737"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6316259" y="1656131"/>
            <a:ext cx="4144737"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spc="-18" baseline="0">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36D511FE-2C99-A3E9-5036-CEEA9FF8E574}"/>
              </a:ext>
            </a:extLst>
          </p:cNvPr>
          <p:cNvSpPr>
            <a:spLocks noGrp="1"/>
          </p:cNvSpPr>
          <p:nvPr>
            <p:ph type="dt" sz="half" idx="16"/>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8BF5B198-DA8D-0247-3339-D43A6BB7BDC8}"/>
              </a:ext>
            </a:extLst>
          </p:cNvPr>
          <p:cNvSpPr>
            <a:spLocks noGrp="1"/>
          </p:cNvSpPr>
          <p:nvPr>
            <p:ph type="ftr" sz="quarter" idx="17"/>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3BC120B-7FC8-EBF7-A46F-30955FA7598A}"/>
              </a:ext>
            </a:extLst>
          </p:cNvPr>
          <p:cNvSpPr>
            <a:spLocks noGrp="1"/>
          </p:cNvSpPr>
          <p:nvPr>
            <p:ph type="sldNum" sz="quarter" idx="18"/>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91072900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tle and 3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0" y="1656131"/>
            <a:ext cx="2651113"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2">
            <a:extLst>
              <a:ext uri="{FF2B5EF4-FFF2-40B4-BE49-F238E27FC236}">
                <a16:creationId xmlns:a16="http://schemas.microsoft.com/office/drawing/2014/main" id="{734942F8-3EF7-73CD-A922-D58F58BE88ED}"/>
              </a:ext>
            </a:extLst>
          </p:cNvPr>
          <p:cNvSpPr>
            <a:spLocks noGrp="1"/>
          </p:cNvSpPr>
          <p:nvPr>
            <p:ph type="body" sz="quarter" idx="15"/>
          </p:nvPr>
        </p:nvSpPr>
        <p:spPr>
          <a:xfrm>
            <a:off x="4819821" y="1656131"/>
            <a:ext cx="2651113"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2">
            <a:extLst>
              <a:ext uri="{FF2B5EF4-FFF2-40B4-BE49-F238E27FC236}">
                <a16:creationId xmlns:a16="http://schemas.microsoft.com/office/drawing/2014/main" id="{5EB41658-7BFA-2D0F-EAD0-687DDC90EB83}"/>
              </a:ext>
            </a:extLst>
          </p:cNvPr>
          <p:cNvSpPr>
            <a:spLocks noGrp="1"/>
          </p:cNvSpPr>
          <p:nvPr>
            <p:ph type="body" sz="quarter" idx="16"/>
          </p:nvPr>
        </p:nvSpPr>
        <p:spPr>
          <a:xfrm>
            <a:off x="7805661" y="1656131"/>
            <a:ext cx="2651113"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27E87D07-8617-0E31-0A91-39338ED9674B}"/>
              </a:ext>
            </a:extLst>
          </p:cNvPr>
          <p:cNvSpPr>
            <a:spLocks noGrp="1"/>
          </p:cNvSpPr>
          <p:nvPr>
            <p:ph type="dt" sz="half" idx="17"/>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62B896A9-8084-769B-CD42-EB77E47B0AEB}"/>
              </a:ext>
            </a:extLst>
          </p:cNvPr>
          <p:cNvSpPr>
            <a:spLocks noGrp="1"/>
          </p:cNvSpPr>
          <p:nvPr>
            <p:ph type="ftr" sz="quarter" idx="18"/>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0427673-8F8E-3796-25F9-C8BEA37D0B7A}"/>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09217070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itle and 4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1"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2">
            <a:extLst>
              <a:ext uri="{FF2B5EF4-FFF2-40B4-BE49-F238E27FC236}">
                <a16:creationId xmlns:a16="http://schemas.microsoft.com/office/drawing/2014/main" id="{02E17317-8CB0-94C4-170F-F18397F46684}"/>
              </a:ext>
            </a:extLst>
          </p:cNvPr>
          <p:cNvSpPr>
            <a:spLocks noGrp="1"/>
          </p:cNvSpPr>
          <p:nvPr>
            <p:ph type="body" sz="quarter" idx="15"/>
          </p:nvPr>
        </p:nvSpPr>
        <p:spPr>
          <a:xfrm>
            <a:off x="4072893"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6311805"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2">
            <a:extLst>
              <a:ext uri="{FF2B5EF4-FFF2-40B4-BE49-F238E27FC236}">
                <a16:creationId xmlns:a16="http://schemas.microsoft.com/office/drawing/2014/main" id="{A12C21D1-A680-4C05-1A3A-0A5A04274BA4}"/>
              </a:ext>
            </a:extLst>
          </p:cNvPr>
          <p:cNvSpPr>
            <a:spLocks noGrp="1"/>
          </p:cNvSpPr>
          <p:nvPr>
            <p:ph type="body" sz="quarter" idx="17"/>
          </p:nvPr>
        </p:nvSpPr>
        <p:spPr>
          <a:xfrm>
            <a:off x="8550717"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C3730D7D-B2A4-280F-9488-6FEC15890EDF}"/>
              </a:ext>
            </a:extLst>
          </p:cNvPr>
          <p:cNvSpPr>
            <a:spLocks noGrp="1"/>
          </p:cNvSpPr>
          <p:nvPr>
            <p:ph type="dt" sz="half" idx="18"/>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5D35D780-AD19-F013-6723-80F32043A3A3}"/>
              </a:ext>
            </a:extLst>
          </p:cNvPr>
          <p:cNvSpPr>
            <a:spLocks noGrp="1"/>
          </p:cNvSpPr>
          <p:nvPr>
            <p:ph type="ftr" sz="quarter" idx="19"/>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287680F-A47F-B10C-EBAC-A4261A334FCB}"/>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385092749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itle, Image Right and Text Lef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6316259" y="1645581"/>
            <a:ext cx="4144737" cy="4088133"/>
          </a:xfrm>
        </p:spPr>
        <p:txBody>
          <a:bodyPr/>
          <a:lstStyle>
            <a:lvl1pPr marL="0" indent="0">
              <a:spcBef>
                <a:spcPts val="1240"/>
              </a:spcBef>
              <a:buNone/>
              <a:defRPr sz="1595" spc="-18" baseline="0">
                <a:solidFill>
                  <a:schemeClr val="tx1"/>
                </a:solidFill>
              </a:defRPr>
            </a:lvl1pPr>
            <a:lvl2pPr marL="159462" indent="-159462">
              <a:spcBef>
                <a:spcPts val="1240"/>
              </a:spcBef>
              <a:defRPr sz="1595" spc="-18" baseline="0">
                <a:solidFill>
                  <a:schemeClr val="tx1"/>
                </a:solidFill>
              </a:defRPr>
            </a:lvl2pPr>
            <a:lvl3pPr marL="0" indent="0">
              <a:spcBef>
                <a:spcPts val="1063"/>
              </a:spcBef>
              <a:buNone/>
              <a:defRPr sz="1152" spc="-18" baseline="0">
                <a:solidFill>
                  <a:schemeClr val="tx1"/>
                </a:solidFill>
              </a:defRPr>
            </a:lvl3pPr>
            <a:lvl4pPr marL="159462" indent="-159462">
              <a:spcBef>
                <a:spcPts val="1063"/>
              </a:spcBef>
              <a:defRPr sz="1152">
                <a:solidFill>
                  <a:schemeClr val="tx1"/>
                </a:solidFill>
              </a:defRPr>
            </a:lvl4pPr>
            <a:lvl5pPr marL="287032" indent="-127570">
              <a:spcBef>
                <a:spcPts val="886"/>
              </a:spcBef>
              <a:defRPr sz="974">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538B7F99-C3B5-1292-090A-2607CEAACD72}"/>
              </a:ext>
            </a:extLst>
          </p:cNvPr>
          <p:cNvSpPr>
            <a:spLocks noGrp="1"/>
          </p:cNvSpPr>
          <p:nvPr>
            <p:ph type="pic" sz="quarter" idx="16"/>
          </p:nvPr>
        </p:nvSpPr>
        <p:spPr>
          <a:xfrm>
            <a:off x="1833980" y="1688042"/>
            <a:ext cx="4144737" cy="4045673"/>
          </a:xfr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AF0B506C-38CD-9CC1-BC48-5C7B320293EF}"/>
              </a:ext>
            </a:extLst>
          </p:cNvPr>
          <p:cNvSpPr>
            <a:spLocks noGrp="1"/>
          </p:cNvSpPr>
          <p:nvPr>
            <p:ph type="dt" sz="half" idx="17"/>
          </p:nvPr>
        </p:nvSpPr>
        <p:spPr>
          <a:xfrm>
            <a:off x="342115" y="1802350"/>
            <a:ext cx="1154675" cy="159500"/>
          </a:xfrm>
          <a:prstGeom prst="rect">
            <a:avLst/>
          </a:prstGeom>
        </p:spPr>
        <p:txBody>
          <a:bodyPr/>
          <a:lstStyle/>
          <a:p>
            <a:r>
              <a:rPr lang="en-US"/>
              <a:t>April 2023</a:t>
            </a:r>
            <a:endParaRPr lang="en-GB"/>
          </a:p>
        </p:txBody>
      </p:sp>
      <p:sp>
        <p:nvSpPr>
          <p:cNvPr id="7" name="Footer Placeholder 6">
            <a:extLst>
              <a:ext uri="{FF2B5EF4-FFF2-40B4-BE49-F238E27FC236}">
                <a16:creationId xmlns:a16="http://schemas.microsoft.com/office/drawing/2014/main" id="{50328489-1DE4-811B-DB8A-477E908EF8C0}"/>
              </a:ext>
            </a:extLst>
          </p:cNvPr>
          <p:cNvSpPr>
            <a:spLocks noGrp="1"/>
          </p:cNvSpPr>
          <p:nvPr>
            <p:ph type="ftr" sz="quarter" idx="18"/>
          </p:nvPr>
        </p:nvSpPr>
        <p:spPr>
          <a:xfrm>
            <a:off x="341762" y="1958661"/>
            <a:ext cx="1154542" cy="1749405"/>
          </a:xfrm>
          <a:prstGeom prst="rect">
            <a:avLst/>
          </a:prstGeom>
        </p:spPr>
        <p:txBody>
          <a:bodyPr/>
          <a:lstStyle/>
          <a:p>
            <a:endParaRPr lang="en-GB"/>
          </a:p>
        </p:txBody>
      </p:sp>
      <p:sp>
        <p:nvSpPr>
          <p:cNvPr id="8" name="Slide Number Placeholder 7">
            <a:extLst>
              <a:ext uri="{FF2B5EF4-FFF2-40B4-BE49-F238E27FC236}">
                <a16:creationId xmlns:a16="http://schemas.microsoft.com/office/drawing/2014/main" id="{29698419-77AB-8E2C-5AC2-8C8C3D839D4D}"/>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571025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496546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itle, Text Left and Image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1833980" y="1645581"/>
            <a:ext cx="4144737" cy="4088133"/>
          </a:xfrm>
        </p:spPr>
        <p:txBody>
          <a:bodyPr/>
          <a:lstStyle>
            <a:lvl1pPr marL="0" indent="0">
              <a:spcBef>
                <a:spcPts val="1240"/>
              </a:spcBef>
              <a:buNone/>
              <a:defRPr sz="1595" spc="-18" baseline="0">
                <a:solidFill>
                  <a:schemeClr val="tx1"/>
                </a:solidFill>
              </a:defRPr>
            </a:lvl1pPr>
            <a:lvl2pPr marL="159462" indent="-159462">
              <a:spcBef>
                <a:spcPts val="1240"/>
              </a:spcBef>
              <a:defRPr sz="1595" spc="-18" baseline="0">
                <a:solidFill>
                  <a:schemeClr val="tx1"/>
                </a:solidFill>
              </a:defRPr>
            </a:lvl2pPr>
            <a:lvl3pPr marL="0" indent="0">
              <a:spcBef>
                <a:spcPts val="1063"/>
              </a:spcBef>
              <a:buNone/>
              <a:defRPr sz="1152" spc="-18" baseline="0">
                <a:solidFill>
                  <a:schemeClr val="tx1"/>
                </a:solidFill>
              </a:defRPr>
            </a:lvl3pPr>
            <a:lvl4pPr marL="159462" indent="-159462">
              <a:spcBef>
                <a:spcPts val="1063"/>
              </a:spcBef>
              <a:defRPr sz="1152">
                <a:solidFill>
                  <a:schemeClr val="tx1"/>
                </a:solidFill>
              </a:defRPr>
            </a:lvl4pPr>
            <a:lvl5pPr marL="287032" indent="-127570">
              <a:spcBef>
                <a:spcPts val="886"/>
              </a:spcBef>
              <a:defRPr sz="974">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6316259" y="1688042"/>
            <a:ext cx="4144737" cy="4045673"/>
          </a:xfr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48949787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Text Left and Full Height Image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1833980" y="1645581"/>
            <a:ext cx="4144737" cy="4088133"/>
          </a:xfrm>
        </p:spPr>
        <p:txBody>
          <a:bodyPr/>
          <a:lstStyle>
            <a:lvl1pPr marL="0" indent="0">
              <a:spcBef>
                <a:spcPts val="1240"/>
              </a:spcBef>
              <a:buNone/>
              <a:defRPr sz="1595" spc="-18" baseline="0">
                <a:solidFill>
                  <a:schemeClr val="tx1"/>
                </a:solidFill>
              </a:defRPr>
            </a:lvl1pPr>
            <a:lvl2pPr marL="159462" indent="-159462">
              <a:spcBef>
                <a:spcPts val="1240"/>
              </a:spcBef>
              <a:defRPr sz="1595" spc="-18" baseline="0">
                <a:solidFill>
                  <a:schemeClr val="tx1"/>
                </a:solidFill>
              </a:defRPr>
            </a:lvl2pPr>
            <a:lvl3pPr marL="0" indent="0">
              <a:spcBef>
                <a:spcPts val="1063"/>
              </a:spcBef>
              <a:buNone/>
              <a:defRPr sz="1152" spc="-18" baseline="0">
                <a:solidFill>
                  <a:schemeClr val="tx1"/>
                </a:solidFill>
              </a:defRPr>
            </a:lvl3pPr>
            <a:lvl4pPr marL="159462" indent="-159462">
              <a:spcBef>
                <a:spcPts val="1063"/>
              </a:spcBef>
              <a:defRPr sz="1152">
                <a:solidFill>
                  <a:schemeClr val="tx1"/>
                </a:solidFill>
              </a:defRPr>
            </a:lvl4pPr>
            <a:lvl5pPr marL="287032" indent="-127570">
              <a:spcBef>
                <a:spcPts val="886"/>
              </a:spcBef>
              <a:defRPr sz="974">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6316259" y="341829"/>
            <a:ext cx="4144737" cy="5391886"/>
          </a:xfr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4073772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Image Below">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1833847" y="1015639"/>
            <a:ext cx="8627150" cy="4718076"/>
          </a:xfr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74000219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333508366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Title Whit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bg1"/>
                </a:solidFill>
              </a:defRPr>
            </a:lvl1pPr>
            <a:lvl2pPr marL="0" indent="0">
              <a:spcBef>
                <a:spcPts val="0"/>
              </a:spcBef>
              <a:buNone/>
              <a:defRPr sz="1595" spc="-18" baseline="0">
                <a:solidFill>
                  <a:schemeClr val="bg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a:xfrm>
            <a:off x="342115" y="1802350"/>
            <a:ext cx="1154675" cy="159500"/>
          </a:xfrm>
          <a:prstGeom prst="rect">
            <a:avLst/>
          </a:prstGeom>
        </p:spPr>
        <p:txBody>
          <a:bodyPr/>
          <a:lstStyle>
            <a:lvl1pPr>
              <a:defRPr>
                <a:solidFill>
                  <a:schemeClr val="bg1"/>
                </a:solidFill>
              </a:defRPr>
            </a:lvl1pPr>
          </a:lstStyle>
          <a:p>
            <a:r>
              <a:rPr lang="en-US"/>
              <a:t>April 2023</a:t>
            </a:r>
            <a:endParaRPr lang="en-GB"/>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a:xfrm>
            <a:off x="341762" y="1958661"/>
            <a:ext cx="1154542" cy="1749405"/>
          </a:xfrm>
          <a:prstGeom prst="rect">
            <a:avLst/>
          </a:prstGeom>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lvl1pPr>
              <a:defRPr>
                <a:solidFill>
                  <a:schemeClr val="bg1"/>
                </a:solidFill>
              </a:defRPr>
            </a:lvl1pPr>
          </a:lstStyle>
          <a:p>
            <a:r>
              <a:rPr lang="en-GB"/>
              <a:t>Page </a:t>
            </a:r>
            <a:fld id="{12F85B76-E480-4901-BAB3-25AC276908A3}" type="slidenum">
              <a:rPr lang="en-GB" smtClean="0"/>
              <a:pPr/>
              <a:t>‹#›</a:t>
            </a:fld>
            <a:endParaRPr lang="en-GB"/>
          </a:p>
        </p:txBody>
      </p:sp>
      <p:pic>
        <p:nvPicPr>
          <p:cNvPr id="4" name="Graphic 3">
            <a:extLst>
              <a:ext uri="{FF2B5EF4-FFF2-40B4-BE49-F238E27FC236}">
                <a16:creationId xmlns:a16="http://schemas.microsoft.com/office/drawing/2014/main" id="{353FBCD4-F63E-8984-80DF-E20CB3ED4E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5" name="Straight Connector 4">
            <a:extLst>
              <a:ext uri="{FF2B5EF4-FFF2-40B4-BE49-F238E27FC236}">
                <a16:creationId xmlns:a16="http://schemas.microsoft.com/office/drawing/2014/main" id="{07A9CD2E-B3D2-8FC7-A6FF-706E4813FC06}"/>
              </a:ext>
            </a:extLst>
          </p:cNvPr>
          <p:cNvCxnSpPr>
            <a:cxnSpLocks/>
          </p:cNvCxnSpPr>
          <p:nvPr userDrawn="1"/>
        </p:nvCxnSpPr>
        <p:spPr>
          <a:xfrm>
            <a:off x="1665208" y="341829"/>
            <a:ext cx="0" cy="53937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0C66791-0573-6BE0-42E8-0021346897A9}"/>
              </a:ext>
            </a:extLst>
          </p:cNvPr>
          <p:cNvCxnSpPr/>
          <p:nvPr userDrawn="1"/>
        </p:nvCxnSpPr>
        <p:spPr>
          <a:xfrm>
            <a:off x="341762" y="1683821"/>
            <a:ext cx="11546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34036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Meet Our Peop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F77A64C5-7DCF-C927-18B5-8CE83C04AA62}"/>
              </a:ext>
            </a:extLst>
          </p:cNvPr>
          <p:cNvSpPr>
            <a:spLocks noGrp="1"/>
          </p:cNvSpPr>
          <p:nvPr>
            <p:ph type="body" sz="quarter" idx="14"/>
          </p:nvPr>
        </p:nvSpPr>
        <p:spPr>
          <a:xfrm>
            <a:off x="3329011" y="1818865"/>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8" name="Straight Connector 7">
            <a:extLst>
              <a:ext uri="{FF2B5EF4-FFF2-40B4-BE49-F238E27FC236}">
                <a16:creationId xmlns:a16="http://schemas.microsoft.com/office/drawing/2014/main" id="{265C18A1-3F58-186B-FC6C-FCA7288CD727}"/>
              </a:ext>
            </a:extLst>
          </p:cNvPr>
          <p:cNvCxnSpPr/>
          <p:nvPr userDrawn="1"/>
        </p:nvCxnSpPr>
        <p:spPr>
          <a:xfrm>
            <a:off x="1833979" y="1684320"/>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46117199-C816-B84E-4DF2-F454026CC7FC}"/>
              </a:ext>
            </a:extLst>
          </p:cNvPr>
          <p:cNvSpPr>
            <a:spLocks noGrp="1"/>
          </p:cNvSpPr>
          <p:nvPr>
            <p:ph type="pic" sz="quarter" idx="15"/>
          </p:nvPr>
        </p:nvSpPr>
        <p:spPr>
          <a:xfrm>
            <a:off x="1833979" y="1781588"/>
            <a:ext cx="1160302" cy="1160529"/>
          </a:xfrm>
          <a:prstGeom prst="ellipse">
            <a:avLst/>
          </a:prstGeom>
        </p:spPr>
        <p:txBody>
          <a:bodyPr/>
          <a:lstStyle>
            <a:lvl1pPr>
              <a:defRPr sz="974"/>
            </a:lvl1pPr>
          </a:lstStyle>
          <a:p>
            <a:r>
              <a:rPr lang="en-US"/>
              <a:t>Click icon to add picture</a:t>
            </a:r>
            <a:endParaRPr lang="en-GB"/>
          </a:p>
        </p:txBody>
      </p:sp>
      <p:sp>
        <p:nvSpPr>
          <p:cNvPr id="12" name="Text Placeholder 2">
            <a:extLst>
              <a:ext uri="{FF2B5EF4-FFF2-40B4-BE49-F238E27FC236}">
                <a16:creationId xmlns:a16="http://schemas.microsoft.com/office/drawing/2014/main" id="{5C593CD6-083B-48F3-082A-866ACDD351B3}"/>
              </a:ext>
            </a:extLst>
          </p:cNvPr>
          <p:cNvSpPr>
            <a:spLocks noGrp="1"/>
          </p:cNvSpPr>
          <p:nvPr>
            <p:ph type="body" sz="quarter" idx="16"/>
          </p:nvPr>
        </p:nvSpPr>
        <p:spPr>
          <a:xfrm>
            <a:off x="6314852" y="1818865"/>
            <a:ext cx="1156082" cy="957000"/>
          </a:xfrm>
        </p:spPr>
        <p:txBody>
          <a:bodyPr/>
          <a:lstStyle>
            <a:lvl1pPr>
              <a:spcBef>
                <a:spcPts val="0"/>
              </a:spcBef>
              <a:defRPr sz="974" b="1" spc="-18" baseline="0"/>
            </a:lvl1pPr>
            <a:lvl2pPr marL="0" indent="0">
              <a:spcBef>
                <a:spcPts val="0"/>
              </a:spcBef>
              <a:buNone/>
              <a:defRPr sz="974"/>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13" name="Straight Connector 12">
            <a:extLst>
              <a:ext uri="{FF2B5EF4-FFF2-40B4-BE49-F238E27FC236}">
                <a16:creationId xmlns:a16="http://schemas.microsoft.com/office/drawing/2014/main" id="{BB7CDB10-FF5D-CBAE-44F7-BBBA07F1DA35}"/>
              </a:ext>
            </a:extLst>
          </p:cNvPr>
          <p:cNvCxnSpPr/>
          <p:nvPr userDrawn="1"/>
        </p:nvCxnSpPr>
        <p:spPr>
          <a:xfrm>
            <a:off x="4819821" y="1684320"/>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9">
            <a:extLst>
              <a:ext uri="{FF2B5EF4-FFF2-40B4-BE49-F238E27FC236}">
                <a16:creationId xmlns:a16="http://schemas.microsoft.com/office/drawing/2014/main" id="{61ECCAA8-06BB-7B14-98E8-3B645607357C}"/>
              </a:ext>
            </a:extLst>
          </p:cNvPr>
          <p:cNvSpPr>
            <a:spLocks noGrp="1"/>
          </p:cNvSpPr>
          <p:nvPr>
            <p:ph type="pic" sz="quarter" idx="17"/>
          </p:nvPr>
        </p:nvSpPr>
        <p:spPr>
          <a:xfrm>
            <a:off x="4819821" y="1781588"/>
            <a:ext cx="1160302" cy="1160529"/>
          </a:xfrm>
          <a:prstGeom prst="ellipse">
            <a:avLst/>
          </a:prstGeom>
        </p:spPr>
        <p:txBody>
          <a:bodyPr/>
          <a:lstStyle>
            <a:lvl1pPr>
              <a:defRPr sz="974"/>
            </a:lvl1pPr>
          </a:lstStyle>
          <a:p>
            <a:r>
              <a:rPr lang="en-US"/>
              <a:t>Click icon to add picture</a:t>
            </a:r>
            <a:endParaRPr lang="en-GB"/>
          </a:p>
        </p:txBody>
      </p:sp>
      <p:sp>
        <p:nvSpPr>
          <p:cNvPr id="15" name="Text Placeholder 2">
            <a:extLst>
              <a:ext uri="{FF2B5EF4-FFF2-40B4-BE49-F238E27FC236}">
                <a16:creationId xmlns:a16="http://schemas.microsoft.com/office/drawing/2014/main" id="{B1DE80F1-723B-6AA6-33DA-488AECB29C54}"/>
              </a:ext>
            </a:extLst>
          </p:cNvPr>
          <p:cNvSpPr>
            <a:spLocks noGrp="1"/>
          </p:cNvSpPr>
          <p:nvPr>
            <p:ph type="body" sz="quarter" idx="18"/>
          </p:nvPr>
        </p:nvSpPr>
        <p:spPr>
          <a:xfrm>
            <a:off x="9300694" y="1818865"/>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16" name="Straight Connector 15">
            <a:extLst>
              <a:ext uri="{FF2B5EF4-FFF2-40B4-BE49-F238E27FC236}">
                <a16:creationId xmlns:a16="http://schemas.microsoft.com/office/drawing/2014/main" id="{5156B982-633C-A3E0-CD3C-C8FCBD90ABB4}"/>
              </a:ext>
            </a:extLst>
          </p:cNvPr>
          <p:cNvCxnSpPr/>
          <p:nvPr userDrawn="1"/>
        </p:nvCxnSpPr>
        <p:spPr>
          <a:xfrm>
            <a:off x="7805662" y="1684320"/>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a:extLst>
              <a:ext uri="{FF2B5EF4-FFF2-40B4-BE49-F238E27FC236}">
                <a16:creationId xmlns:a16="http://schemas.microsoft.com/office/drawing/2014/main" id="{93618373-2EC7-7B01-C9DD-8C55A35B698B}"/>
              </a:ext>
            </a:extLst>
          </p:cNvPr>
          <p:cNvSpPr>
            <a:spLocks noGrp="1"/>
          </p:cNvSpPr>
          <p:nvPr>
            <p:ph type="pic" sz="quarter" idx="19"/>
          </p:nvPr>
        </p:nvSpPr>
        <p:spPr>
          <a:xfrm>
            <a:off x="7805662" y="1781588"/>
            <a:ext cx="1160302" cy="1160529"/>
          </a:xfrm>
          <a:prstGeom prst="ellipse">
            <a:avLst/>
          </a:prstGeom>
        </p:spPr>
        <p:txBody>
          <a:bodyPr/>
          <a:lstStyle>
            <a:lvl1pPr>
              <a:defRPr sz="974"/>
            </a:lvl1pPr>
          </a:lstStyle>
          <a:p>
            <a:r>
              <a:rPr lang="en-US"/>
              <a:t>Click icon to add picture</a:t>
            </a:r>
            <a:endParaRPr lang="en-GB"/>
          </a:p>
        </p:txBody>
      </p:sp>
      <p:sp>
        <p:nvSpPr>
          <p:cNvPr id="18" name="Text Placeholder 2">
            <a:extLst>
              <a:ext uri="{FF2B5EF4-FFF2-40B4-BE49-F238E27FC236}">
                <a16:creationId xmlns:a16="http://schemas.microsoft.com/office/drawing/2014/main" id="{5F092E05-F1B4-C063-62A0-2EE67E0C82A6}"/>
              </a:ext>
            </a:extLst>
          </p:cNvPr>
          <p:cNvSpPr>
            <a:spLocks noGrp="1"/>
          </p:cNvSpPr>
          <p:nvPr>
            <p:ph type="body" sz="quarter" idx="20"/>
          </p:nvPr>
        </p:nvSpPr>
        <p:spPr>
          <a:xfrm>
            <a:off x="3329011" y="3168801"/>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19" name="Straight Connector 18">
            <a:extLst>
              <a:ext uri="{FF2B5EF4-FFF2-40B4-BE49-F238E27FC236}">
                <a16:creationId xmlns:a16="http://schemas.microsoft.com/office/drawing/2014/main" id="{9FDBAC7C-181A-844C-D40F-F98598DC3E63}"/>
              </a:ext>
            </a:extLst>
          </p:cNvPr>
          <p:cNvCxnSpPr/>
          <p:nvPr userDrawn="1"/>
        </p:nvCxnSpPr>
        <p:spPr>
          <a:xfrm>
            <a:off x="1833979" y="3034255"/>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9">
            <a:extLst>
              <a:ext uri="{FF2B5EF4-FFF2-40B4-BE49-F238E27FC236}">
                <a16:creationId xmlns:a16="http://schemas.microsoft.com/office/drawing/2014/main" id="{1239B048-471E-DD24-B378-A6F36FB6B735}"/>
              </a:ext>
            </a:extLst>
          </p:cNvPr>
          <p:cNvSpPr>
            <a:spLocks noGrp="1"/>
          </p:cNvSpPr>
          <p:nvPr>
            <p:ph type="pic" sz="quarter" idx="21"/>
          </p:nvPr>
        </p:nvSpPr>
        <p:spPr>
          <a:xfrm>
            <a:off x="1833979" y="3131523"/>
            <a:ext cx="1160302" cy="1160529"/>
          </a:xfrm>
          <a:prstGeom prst="ellipse">
            <a:avLst/>
          </a:prstGeom>
        </p:spPr>
        <p:txBody>
          <a:bodyPr/>
          <a:lstStyle>
            <a:lvl1pPr>
              <a:defRPr sz="974"/>
            </a:lvl1pPr>
          </a:lstStyle>
          <a:p>
            <a:r>
              <a:rPr lang="en-US"/>
              <a:t>Click icon to add picture</a:t>
            </a:r>
            <a:endParaRPr lang="en-GB"/>
          </a:p>
        </p:txBody>
      </p:sp>
      <p:sp>
        <p:nvSpPr>
          <p:cNvPr id="21" name="Text Placeholder 2">
            <a:extLst>
              <a:ext uri="{FF2B5EF4-FFF2-40B4-BE49-F238E27FC236}">
                <a16:creationId xmlns:a16="http://schemas.microsoft.com/office/drawing/2014/main" id="{11C7174F-ED8E-8D7E-8EA5-06F2BEDBF14A}"/>
              </a:ext>
            </a:extLst>
          </p:cNvPr>
          <p:cNvSpPr>
            <a:spLocks noGrp="1"/>
          </p:cNvSpPr>
          <p:nvPr>
            <p:ph type="body" sz="quarter" idx="22"/>
          </p:nvPr>
        </p:nvSpPr>
        <p:spPr>
          <a:xfrm>
            <a:off x="6314852" y="3168801"/>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6351D64D-4E3D-D570-AEB5-67BAD73C556D}"/>
              </a:ext>
            </a:extLst>
          </p:cNvPr>
          <p:cNvCxnSpPr/>
          <p:nvPr userDrawn="1"/>
        </p:nvCxnSpPr>
        <p:spPr>
          <a:xfrm>
            <a:off x="4819821" y="3034255"/>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a:extLst>
              <a:ext uri="{FF2B5EF4-FFF2-40B4-BE49-F238E27FC236}">
                <a16:creationId xmlns:a16="http://schemas.microsoft.com/office/drawing/2014/main" id="{FFCADCC4-7E24-BF7A-D2E5-BB35D821DE80}"/>
              </a:ext>
            </a:extLst>
          </p:cNvPr>
          <p:cNvSpPr>
            <a:spLocks noGrp="1"/>
          </p:cNvSpPr>
          <p:nvPr>
            <p:ph type="pic" sz="quarter" idx="23"/>
          </p:nvPr>
        </p:nvSpPr>
        <p:spPr>
          <a:xfrm>
            <a:off x="4819821" y="3131523"/>
            <a:ext cx="1160302" cy="1160529"/>
          </a:xfrm>
          <a:prstGeom prst="ellipse">
            <a:avLst/>
          </a:prstGeom>
        </p:spPr>
        <p:txBody>
          <a:bodyPr/>
          <a:lstStyle>
            <a:lvl1pPr>
              <a:defRPr sz="974"/>
            </a:lvl1pPr>
          </a:lstStyle>
          <a:p>
            <a:r>
              <a:rPr lang="en-US"/>
              <a:t>Click icon to add picture</a:t>
            </a:r>
            <a:endParaRPr lang="en-GB"/>
          </a:p>
        </p:txBody>
      </p:sp>
      <p:sp>
        <p:nvSpPr>
          <p:cNvPr id="24" name="Text Placeholder 2">
            <a:extLst>
              <a:ext uri="{FF2B5EF4-FFF2-40B4-BE49-F238E27FC236}">
                <a16:creationId xmlns:a16="http://schemas.microsoft.com/office/drawing/2014/main" id="{36AFBC92-1139-EA71-55EC-681670D4A03E}"/>
              </a:ext>
            </a:extLst>
          </p:cNvPr>
          <p:cNvSpPr>
            <a:spLocks noGrp="1"/>
          </p:cNvSpPr>
          <p:nvPr>
            <p:ph type="body" sz="quarter" idx="24"/>
          </p:nvPr>
        </p:nvSpPr>
        <p:spPr>
          <a:xfrm>
            <a:off x="9300694" y="3168801"/>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25" name="Straight Connector 24">
            <a:extLst>
              <a:ext uri="{FF2B5EF4-FFF2-40B4-BE49-F238E27FC236}">
                <a16:creationId xmlns:a16="http://schemas.microsoft.com/office/drawing/2014/main" id="{106C7C73-1BDA-EABC-9E6D-17AF57245A1A}"/>
              </a:ext>
            </a:extLst>
          </p:cNvPr>
          <p:cNvCxnSpPr/>
          <p:nvPr userDrawn="1"/>
        </p:nvCxnSpPr>
        <p:spPr>
          <a:xfrm>
            <a:off x="7805662" y="3034255"/>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9">
            <a:extLst>
              <a:ext uri="{FF2B5EF4-FFF2-40B4-BE49-F238E27FC236}">
                <a16:creationId xmlns:a16="http://schemas.microsoft.com/office/drawing/2014/main" id="{11AD876B-B69A-35A8-AE41-741C31F9CB69}"/>
              </a:ext>
            </a:extLst>
          </p:cNvPr>
          <p:cNvSpPr>
            <a:spLocks noGrp="1"/>
          </p:cNvSpPr>
          <p:nvPr>
            <p:ph type="pic" sz="quarter" idx="25"/>
          </p:nvPr>
        </p:nvSpPr>
        <p:spPr>
          <a:xfrm>
            <a:off x="7805662" y="3131523"/>
            <a:ext cx="1160302" cy="1160529"/>
          </a:xfrm>
          <a:prstGeom prst="ellipse">
            <a:avLst/>
          </a:prstGeom>
        </p:spPr>
        <p:txBody>
          <a:bodyPr/>
          <a:lstStyle>
            <a:lvl1pPr>
              <a:defRPr sz="974"/>
            </a:lvl1pPr>
          </a:lstStyle>
          <a:p>
            <a:r>
              <a:rPr lang="en-US"/>
              <a:t>Click icon to add picture</a:t>
            </a:r>
            <a:endParaRPr lang="en-GB"/>
          </a:p>
        </p:txBody>
      </p:sp>
      <p:sp>
        <p:nvSpPr>
          <p:cNvPr id="27" name="Text Placeholder 2">
            <a:extLst>
              <a:ext uri="{FF2B5EF4-FFF2-40B4-BE49-F238E27FC236}">
                <a16:creationId xmlns:a16="http://schemas.microsoft.com/office/drawing/2014/main" id="{4C181912-F13E-A8CD-073E-C152DD0B7E01}"/>
              </a:ext>
            </a:extLst>
          </p:cNvPr>
          <p:cNvSpPr>
            <a:spLocks noGrp="1"/>
          </p:cNvSpPr>
          <p:nvPr>
            <p:ph type="body" sz="quarter" idx="26"/>
          </p:nvPr>
        </p:nvSpPr>
        <p:spPr>
          <a:xfrm>
            <a:off x="3329011" y="4515013"/>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28" name="Straight Connector 27">
            <a:extLst>
              <a:ext uri="{FF2B5EF4-FFF2-40B4-BE49-F238E27FC236}">
                <a16:creationId xmlns:a16="http://schemas.microsoft.com/office/drawing/2014/main" id="{401D1FB8-EFEA-8529-2358-36BC898F97EC}"/>
              </a:ext>
            </a:extLst>
          </p:cNvPr>
          <p:cNvCxnSpPr/>
          <p:nvPr userDrawn="1"/>
        </p:nvCxnSpPr>
        <p:spPr>
          <a:xfrm>
            <a:off x="1833979" y="4380468"/>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Picture Placeholder 9">
            <a:extLst>
              <a:ext uri="{FF2B5EF4-FFF2-40B4-BE49-F238E27FC236}">
                <a16:creationId xmlns:a16="http://schemas.microsoft.com/office/drawing/2014/main" id="{4A304C8C-D9F9-8769-BB54-F946BDC0CA49}"/>
              </a:ext>
            </a:extLst>
          </p:cNvPr>
          <p:cNvSpPr>
            <a:spLocks noGrp="1"/>
          </p:cNvSpPr>
          <p:nvPr>
            <p:ph type="pic" sz="quarter" idx="27"/>
          </p:nvPr>
        </p:nvSpPr>
        <p:spPr>
          <a:xfrm>
            <a:off x="1833979" y="4477736"/>
            <a:ext cx="1160302" cy="1160529"/>
          </a:xfrm>
          <a:prstGeom prst="ellipse">
            <a:avLst/>
          </a:prstGeom>
        </p:spPr>
        <p:txBody>
          <a:bodyPr/>
          <a:lstStyle>
            <a:lvl1pPr>
              <a:defRPr sz="974"/>
            </a:lvl1pPr>
          </a:lstStyle>
          <a:p>
            <a:r>
              <a:rPr lang="en-US"/>
              <a:t>Click icon to add picture</a:t>
            </a:r>
            <a:endParaRPr lang="en-GB"/>
          </a:p>
        </p:txBody>
      </p:sp>
      <p:sp>
        <p:nvSpPr>
          <p:cNvPr id="30" name="Text Placeholder 2">
            <a:extLst>
              <a:ext uri="{FF2B5EF4-FFF2-40B4-BE49-F238E27FC236}">
                <a16:creationId xmlns:a16="http://schemas.microsoft.com/office/drawing/2014/main" id="{228C120A-4D4B-3946-F6A8-67125A6BC25B}"/>
              </a:ext>
            </a:extLst>
          </p:cNvPr>
          <p:cNvSpPr>
            <a:spLocks noGrp="1"/>
          </p:cNvSpPr>
          <p:nvPr>
            <p:ph type="body" sz="quarter" idx="28"/>
          </p:nvPr>
        </p:nvSpPr>
        <p:spPr>
          <a:xfrm>
            <a:off x="6314852" y="4515013"/>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31" name="Straight Connector 30">
            <a:extLst>
              <a:ext uri="{FF2B5EF4-FFF2-40B4-BE49-F238E27FC236}">
                <a16:creationId xmlns:a16="http://schemas.microsoft.com/office/drawing/2014/main" id="{CA55D347-5750-CC24-D204-3AAE76B2B386}"/>
              </a:ext>
            </a:extLst>
          </p:cNvPr>
          <p:cNvCxnSpPr/>
          <p:nvPr userDrawn="1"/>
        </p:nvCxnSpPr>
        <p:spPr>
          <a:xfrm>
            <a:off x="4819821" y="4380468"/>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Picture Placeholder 9">
            <a:extLst>
              <a:ext uri="{FF2B5EF4-FFF2-40B4-BE49-F238E27FC236}">
                <a16:creationId xmlns:a16="http://schemas.microsoft.com/office/drawing/2014/main" id="{C26675D6-A943-0387-4E58-88CCEFC5DF4C}"/>
              </a:ext>
            </a:extLst>
          </p:cNvPr>
          <p:cNvSpPr>
            <a:spLocks noGrp="1"/>
          </p:cNvSpPr>
          <p:nvPr>
            <p:ph type="pic" sz="quarter" idx="29"/>
          </p:nvPr>
        </p:nvSpPr>
        <p:spPr>
          <a:xfrm>
            <a:off x="4819821" y="4477736"/>
            <a:ext cx="1160302" cy="1160529"/>
          </a:xfrm>
          <a:prstGeom prst="ellipse">
            <a:avLst/>
          </a:prstGeom>
        </p:spPr>
        <p:txBody>
          <a:bodyPr/>
          <a:lstStyle>
            <a:lvl1pPr>
              <a:defRPr sz="974"/>
            </a:lvl1pPr>
          </a:lstStyle>
          <a:p>
            <a:r>
              <a:rPr lang="en-US"/>
              <a:t>Click icon to add picture</a:t>
            </a:r>
            <a:endParaRPr lang="en-GB"/>
          </a:p>
        </p:txBody>
      </p:sp>
      <p:sp>
        <p:nvSpPr>
          <p:cNvPr id="33" name="Text Placeholder 2">
            <a:extLst>
              <a:ext uri="{FF2B5EF4-FFF2-40B4-BE49-F238E27FC236}">
                <a16:creationId xmlns:a16="http://schemas.microsoft.com/office/drawing/2014/main" id="{7702F31A-5291-1DB0-9A99-58BFBFF39752}"/>
              </a:ext>
            </a:extLst>
          </p:cNvPr>
          <p:cNvSpPr>
            <a:spLocks noGrp="1"/>
          </p:cNvSpPr>
          <p:nvPr>
            <p:ph type="body" sz="quarter" idx="30"/>
          </p:nvPr>
        </p:nvSpPr>
        <p:spPr>
          <a:xfrm>
            <a:off x="9300694" y="4515013"/>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34" name="Straight Connector 33">
            <a:extLst>
              <a:ext uri="{FF2B5EF4-FFF2-40B4-BE49-F238E27FC236}">
                <a16:creationId xmlns:a16="http://schemas.microsoft.com/office/drawing/2014/main" id="{6736D261-E204-F58F-E4CA-7E42BC8ED246}"/>
              </a:ext>
            </a:extLst>
          </p:cNvPr>
          <p:cNvCxnSpPr/>
          <p:nvPr userDrawn="1"/>
        </p:nvCxnSpPr>
        <p:spPr>
          <a:xfrm>
            <a:off x="7805662" y="4380468"/>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icture Placeholder 9">
            <a:extLst>
              <a:ext uri="{FF2B5EF4-FFF2-40B4-BE49-F238E27FC236}">
                <a16:creationId xmlns:a16="http://schemas.microsoft.com/office/drawing/2014/main" id="{1D06E787-F757-4620-ECB5-F0F9C348A61D}"/>
              </a:ext>
            </a:extLst>
          </p:cNvPr>
          <p:cNvSpPr>
            <a:spLocks noGrp="1"/>
          </p:cNvSpPr>
          <p:nvPr>
            <p:ph type="pic" sz="quarter" idx="31"/>
          </p:nvPr>
        </p:nvSpPr>
        <p:spPr>
          <a:xfrm>
            <a:off x="7805662" y="4477736"/>
            <a:ext cx="1160302" cy="1160529"/>
          </a:xfrm>
          <a:prstGeom prst="ellipse">
            <a:avLst/>
          </a:prstGeo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D808892C-4201-A6AC-CC47-A12CD032EB4A}"/>
              </a:ext>
            </a:extLst>
          </p:cNvPr>
          <p:cNvSpPr>
            <a:spLocks noGrp="1"/>
          </p:cNvSpPr>
          <p:nvPr>
            <p:ph type="dt" sz="half" idx="32"/>
          </p:nvPr>
        </p:nvSpPr>
        <p:spPr>
          <a:xfrm>
            <a:off x="342115" y="1802350"/>
            <a:ext cx="1154675" cy="159500"/>
          </a:xfrm>
          <a:prstGeom prst="rect">
            <a:avLst/>
          </a:prstGeom>
        </p:spPr>
        <p:txBody>
          <a:bodyPr/>
          <a:lstStyle/>
          <a:p>
            <a:r>
              <a:rPr lang="en-US"/>
              <a:t>April 2023</a:t>
            </a:r>
            <a:endParaRPr lang="en-GB"/>
          </a:p>
        </p:txBody>
      </p:sp>
      <p:sp>
        <p:nvSpPr>
          <p:cNvPr id="7" name="Footer Placeholder 6">
            <a:extLst>
              <a:ext uri="{FF2B5EF4-FFF2-40B4-BE49-F238E27FC236}">
                <a16:creationId xmlns:a16="http://schemas.microsoft.com/office/drawing/2014/main" id="{4BE75CEB-5B11-43CA-9B09-97FAE6B4BD2E}"/>
              </a:ext>
            </a:extLst>
          </p:cNvPr>
          <p:cNvSpPr>
            <a:spLocks noGrp="1"/>
          </p:cNvSpPr>
          <p:nvPr>
            <p:ph type="ftr" sz="quarter" idx="33"/>
          </p:nvPr>
        </p:nvSpPr>
        <p:spPr>
          <a:xfrm>
            <a:off x="341762" y="1958661"/>
            <a:ext cx="1154542" cy="174940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AC5A7C7-65F3-D2A9-46E5-48E22EF05AD8}"/>
              </a:ext>
            </a:extLst>
          </p:cNvPr>
          <p:cNvSpPr>
            <a:spLocks noGrp="1"/>
          </p:cNvSpPr>
          <p:nvPr>
            <p:ph type="sldNum" sz="quarter" idx="34"/>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60718399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C9888-8610-E4C4-857B-26FA11BA4E67}"/>
              </a:ext>
            </a:extLst>
          </p:cNvPr>
          <p:cNvSpPr>
            <a:spLocks noGrp="1"/>
          </p:cNvSpPr>
          <p:nvPr>
            <p:ph type="dt" sz="half" idx="15"/>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DB997F6F-D546-2691-307F-583CFE738A05}"/>
              </a:ext>
            </a:extLst>
          </p:cNvPr>
          <p:cNvSpPr>
            <a:spLocks noGrp="1"/>
          </p:cNvSpPr>
          <p:nvPr>
            <p:ph type="ftr" sz="quarter" idx="16"/>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81579E4-7EA0-7240-AA41-4E56B8821E87}"/>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a:p>
        </p:txBody>
      </p:sp>
      <p:sp>
        <p:nvSpPr>
          <p:cNvPr id="5" name="Text Placeholder 4">
            <a:extLst>
              <a:ext uri="{FF2B5EF4-FFF2-40B4-BE49-F238E27FC236}">
                <a16:creationId xmlns:a16="http://schemas.microsoft.com/office/drawing/2014/main" id="{AE8F96A6-C4E4-9985-E3B0-5ED94C8B33F9}"/>
              </a:ext>
            </a:extLst>
          </p:cNvPr>
          <p:cNvSpPr>
            <a:spLocks noGrp="1"/>
          </p:cNvSpPr>
          <p:nvPr>
            <p:ph type="body" sz="quarter" idx="18"/>
          </p:nvPr>
        </p:nvSpPr>
        <p:spPr>
          <a:xfrm>
            <a:off x="1833979" y="1583945"/>
            <a:ext cx="8624203" cy="4149770"/>
          </a:xfrm>
        </p:spPr>
        <p:txBody>
          <a:bodyPr/>
          <a:lstStyle>
            <a:lvl1pPr>
              <a:spcBef>
                <a:spcPts val="0"/>
              </a:spcBef>
              <a:defRPr sz="3544" spc="-71" baseline="0">
                <a:solidFill>
                  <a:schemeClr val="tx1"/>
                </a:solidFill>
                <a:latin typeface="+mj-lt"/>
              </a:defRPr>
            </a:lvl1pPr>
            <a:lvl2pPr marL="0" indent="0">
              <a:spcBef>
                <a:spcPts val="1772"/>
              </a:spcBef>
              <a:buNone/>
              <a:defRPr sz="1595" spc="-18" baseline="0">
                <a:solidFill>
                  <a:schemeClr val="tx1"/>
                </a:solidFill>
              </a:defRPr>
            </a:lvl2pPr>
            <a:lvl3pPr marL="0" indent="0">
              <a:spcBef>
                <a:spcPts val="0"/>
              </a:spcBef>
              <a:buNone/>
              <a:defRPr spc="-18" baseline="0">
                <a:solidFill>
                  <a:schemeClr val="tx1"/>
                </a:solidFill>
                <a:latin typeface="+mj-lt"/>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34874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Text and 3 Char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6311805" y="307219"/>
            <a:ext cx="4146378" cy="1276000"/>
          </a:xfrm>
        </p:spPr>
        <p:txBody>
          <a:bodyPr/>
          <a:lstStyle>
            <a:lvl1pPr marL="0" indent="0">
              <a:spcBef>
                <a:spcPts val="0"/>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spc="-18" baseline="0">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hart Placeholder 2">
            <a:extLst>
              <a:ext uri="{FF2B5EF4-FFF2-40B4-BE49-F238E27FC236}">
                <a16:creationId xmlns:a16="http://schemas.microsoft.com/office/drawing/2014/main" id="{3F622CF4-2F8B-B81A-F45D-A5503E26A826}"/>
              </a:ext>
            </a:extLst>
          </p:cNvPr>
          <p:cNvSpPr>
            <a:spLocks noGrp="1"/>
          </p:cNvSpPr>
          <p:nvPr>
            <p:ph type="chart" sz="quarter" idx="18"/>
          </p:nvPr>
        </p:nvSpPr>
        <p:spPr>
          <a:xfrm>
            <a:off x="4485093" y="1363294"/>
            <a:ext cx="3324791" cy="3695204"/>
          </a:xfrm>
        </p:spPr>
        <p:txBody>
          <a:bodyPr/>
          <a:lstStyle>
            <a:lvl1pPr>
              <a:defRPr sz="974"/>
            </a:lvl1pPr>
          </a:lstStyle>
          <a:p>
            <a:r>
              <a:rPr lang="en-US"/>
              <a:t>Click icon to add chart</a:t>
            </a:r>
            <a:endParaRPr lang="en-GB"/>
          </a:p>
        </p:txBody>
      </p:sp>
      <p:sp>
        <p:nvSpPr>
          <p:cNvPr id="18" name="Chart Placeholder 2">
            <a:extLst>
              <a:ext uri="{FF2B5EF4-FFF2-40B4-BE49-F238E27FC236}">
                <a16:creationId xmlns:a16="http://schemas.microsoft.com/office/drawing/2014/main" id="{9F6422EF-596A-3198-057C-5B3F9C070AF7}"/>
              </a:ext>
            </a:extLst>
          </p:cNvPr>
          <p:cNvSpPr>
            <a:spLocks noGrp="1"/>
          </p:cNvSpPr>
          <p:nvPr>
            <p:ph type="chart" sz="quarter" idx="19"/>
          </p:nvPr>
        </p:nvSpPr>
        <p:spPr>
          <a:xfrm>
            <a:off x="1833979" y="1363294"/>
            <a:ext cx="3324791" cy="3695204"/>
          </a:xfrm>
        </p:spPr>
        <p:txBody>
          <a:bodyPr/>
          <a:lstStyle>
            <a:lvl1pPr>
              <a:defRPr sz="974"/>
            </a:lvl1pPr>
          </a:lstStyle>
          <a:p>
            <a:r>
              <a:rPr lang="en-US"/>
              <a:t>Click icon to add chart</a:t>
            </a:r>
            <a:endParaRPr lang="en-GB"/>
          </a:p>
        </p:txBody>
      </p:sp>
      <p:sp>
        <p:nvSpPr>
          <p:cNvPr id="19" name="Chart Placeholder 2">
            <a:extLst>
              <a:ext uri="{FF2B5EF4-FFF2-40B4-BE49-F238E27FC236}">
                <a16:creationId xmlns:a16="http://schemas.microsoft.com/office/drawing/2014/main" id="{42A9717F-D12E-D81B-FCF3-C466FBEED629}"/>
              </a:ext>
            </a:extLst>
          </p:cNvPr>
          <p:cNvSpPr>
            <a:spLocks noGrp="1"/>
          </p:cNvSpPr>
          <p:nvPr>
            <p:ph type="chart" sz="quarter" idx="20"/>
          </p:nvPr>
        </p:nvSpPr>
        <p:spPr>
          <a:xfrm>
            <a:off x="7133391" y="1363294"/>
            <a:ext cx="3324791" cy="3695204"/>
          </a:xfrm>
        </p:spPr>
        <p:txBody>
          <a:bodyPr/>
          <a:lstStyle>
            <a:lvl1pPr>
              <a:defRPr sz="974"/>
            </a:lvl1pPr>
          </a:lstStyle>
          <a:p>
            <a:r>
              <a:rPr lang="en-US"/>
              <a:t>Click icon to add chart</a:t>
            </a:r>
            <a:endParaRPr lang="en-GB"/>
          </a:p>
        </p:txBody>
      </p:sp>
      <p:sp>
        <p:nvSpPr>
          <p:cNvPr id="2" name="Date Placeholder 1">
            <a:extLst>
              <a:ext uri="{FF2B5EF4-FFF2-40B4-BE49-F238E27FC236}">
                <a16:creationId xmlns:a16="http://schemas.microsoft.com/office/drawing/2014/main" id="{78B338F1-B108-DEF6-ED7E-0820611C1F73}"/>
              </a:ext>
            </a:extLst>
          </p:cNvPr>
          <p:cNvSpPr>
            <a:spLocks noGrp="1"/>
          </p:cNvSpPr>
          <p:nvPr>
            <p:ph type="dt" sz="half" idx="21"/>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B5D12F05-FD7D-DAF1-B1C1-BC4FE6F5FEE1}"/>
              </a:ext>
            </a:extLst>
          </p:cNvPr>
          <p:cNvSpPr>
            <a:spLocks noGrp="1"/>
          </p:cNvSpPr>
          <p:nvPr>
            <p:ph type="ftr" sz="quarter" idx="22"/>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FCF4DCE-47E0-3DA9-E07F-484494D72DC1}"/>
              </a:ext>
            </a:extLst>
          </p:cNvPr>
          <p:cNvSpPr>
            <a:spLocks noGrp="1"/>
          </p:cNvSpPr>
          <p:nvPr>
            <p:ph type="sldNum" sz="quarter" idx="23"/>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27944668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Text and 1 Char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6311805" y="307219"/>
            <a:ext cx="4146378" cy="1276000"/>
          </a:xfrm>
        </p:spPr>
        <p:txBody>
          <a:bodyPr/>
          <a:lstStyle>
            <a:lvl1pPr marL="0" indent="0">
              <a:spcBef>
                <a:spcPts val="0"/>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hart Placeholder 2">
            <a:extLst>
              <a:ext uri="{FF2B5EF4-FFF2-40B4-BE49-F238E27FC236}">
                <a16:creationId xmlns:a16="http://schemas.microsoft.com/office/drawing/2014/main" id="{9F6422EF-596A-3198-057C-5B3F9C070AF7}"/>
              </a:ext>
            </a:extLst>
          </p:cNvPr>
          <p:cNvSpPr>
            <a:spLocks noGrp="1"/>
          </p:cNvSpPr>
          <p:nvPr>
            <p:ph type="chart" sz="quarter" idx="19"/>
          </p:nvPr>
        </p:nvSpPr>
        <p:spPr>
          <a:xfrm>
            <a:off x="1833979" y="1363294"/>
            <a:ext cx="8624203" cy="3695204"/>
          </a:xfrm>
        </p:spPr>
        <p:txBody>
          <a:bodyPr/>
          <a:lstStyle>
            <a:lvl1pPr>
              <a:defRPr sz="974"/>
            </a:lvl1pPr>
          </a:lstStyle>
          <a:p>
            <a:r>
              <a:rPr lang="en-US"/>
              <a:t>Click icon to add chart</a:t>
            </a:r>
            <a:endParaRPr lang="en-GB"/>
          </a:p>
        </p:txBody>
      </p:sp>
      <p:sp>
        <p:nvSpPr>
          <p:cNvPr id="2" name="Date Placeholder 1">
            <a:extLst>
              <a:ext uri="{FF2B5EF4-FFF2-40B4-BE49-F238E27FC236}">
                <a16:creationId xmlns:a16="http://schemas.microsoft.com/office/drawing/2014/main" id="{45845DBC-593A-968A-16DD-F95DF380B17E}"/>
              </a:ext>
            </a:extLst>
          </p:cNvPr>
          <p:cNvSpPr>
            <a:spLocks noGrp="1"/>
          </p:cNvSpPr>
          <p:nvPr>
            <p:ph type="dt" sz="half" idx="20"/>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8EADF688-A4AF-02FD-4E44-6F291172EEB0}"/>
              </a:ext>
            </a:extLst>
          </p:cNvPr>
          <p:cNvSpPr>
            <a:spLocks noGrp="1"/>
          </p:cNvSpPr>
          <p:nvPr>
            <p:ph type="ftr" sz="quarter" idx="21"/>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523DC6-6FA0-DDA6-1368-56300DA853BE}"/>
              </a:ext>
            </a:extLst>
          </p:cNvPr>
          <p:cNvSpPr>
            <a:spLocks noGrp="1"/>
          </p:cNvSpPr>
          <p:nvPr>
            <p:ph type="sldNum" sz="quarter" idx="22"/>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411692307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Media Foot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5845DBC-593A-968A-16DD-F95DF380B17E}"/>
              </a:ext>
            </a:extLst>
          </p:cNvPr>
          <p:cNvSpPr>
            <a:spLocks noGrp="1"/>
          </p:cNvSpPr>
          <p:nvPr>
            <p:ph type="dt" sz="half" idx="20"/>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8EADF688-A4AF-02FD-4E44-6F291172EEB0}"/>
              </a:ext>
            </a:extLst>
          </p:cNvPr>
          <p:cNvSpPr>
            <a:spLocks noGrp="1"/>
          </p:cNvSpPr>
          <p:nvPr>
            <p:ph type="ftr" sz="quarter" idx="21"/>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523DC6-6FA0-DDA6-1368-56300DA853BE}"/>
              </a:ext>
            </a:extLst>
          </p:cNvPr>
          <p:cNvSpPr>
            <a:spLocks noGrp="1"/>
          </p:cNvSpPr>
          <p:nvPr>
            <p:ph type="sldNum" sz="quarter" idx="22"/>
          </p:nvPr>
        </p:nvSpPr>
        <p:spPr/>
        <p:txBody>
          <a:bodyPr/>
          <a:lstStyle/>
          <a:p>
            <a:r>
              <a:rPr lang="en-GB"/>
              <a:t>Page </a:t>
            </a:r>
            <a:fld id="{12F85B76-E480-4901-BAB3-25AC276908A3}" type="slidenum">
              <a:rPr lang="en-GB" smtClean="0"/>
              <a:pPr/>
              <a:t>‹#›</a:t>
            </a:fld>
            <a:endParaRPr lang="en-GB"/>
          </a:p>
        </p:txBody>
      </p:sp>
      <p:sp>
        <p:nvSpPr>
          <p:cNvPr id="5" name="Media Placeholder 4">
            <a:extLst>
              <a:ext uri="{FF2B5EF4-FFF2-40B4-BE49-F238E27FC236}">
                <a16:creationId xmlns:a16="http://schemas.microsoft.com/office/drawing/2014/main" id="{87411B31-3C80-DACB-9911-0B381A605AD2}"/>
              </a:ext>
            </a:extLst>
          </p:cNvPr>
          <p:cNvSpPr>
            <a:spLocks noGrp="1"/>
          </p:cNvSpPr>
          <p:nvPr>
            <p:ph type="media" sz="quarter" idx="23"/>
          </p:nvPr>
        </p:nvSpPr>
        <p:spPr>
          <a:xfrm>
            <a:off x="1833979" y="1015639"/>
            <a:ext cx="8624203" cy="4718076"/>
          </a:xfrm>
          <a:solidFill>
            <a:schemeClr val="bg2"/>
          </a:solidFill>
        </p:spPr>
        <p:txBody>
          <a:bodyPr/>
          <a:lstStyle>
            <a:lvl1pPr>
              <a:defRPr sz="974"/>
            </a:lvl1pPr>
          </a:lstStyle>
          <a:p>
            <a:r>
              <a:rPr lang="en-US"/>
              <a:t>Click icon to add media</a:t>
            </a:r>
            <a:endParaRPr lang="en-GB"/>
          </a:p>
        </p:txBody>
      </p:sp>
    </p:spTree>
    <p:extLst>
      <p:ext uri="{BB962C8B-B14F-4D97-AF65-F5344CB8AC3E}">
        <p14:creationId xmlns:p14="http://schemas.microsoft.com/office/powerpoint/2010/main" val="3648220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82942597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35" name="Picture Placeholder 9">
            <a:extLst>
              <a:ext uri="{FF2B5EF4-FFF2-40B4-BE49-F238E27FC236}">
                <a16:creationId xmlns:a16="http://schemas.microsoft.com/office/drawing/2014/main" id="{1D06E787-F757-4620-ECB5-F0F9C348A61D}"/>
              </a:ext>
            </a:extLst>
          </p:cNvPr>
          <p:cNvSpPr>
            <a:spLocks noGrp="1"/>
          </p:cNvSpPr>
          <p:nvPr>
            <p:ph type="pic" sz="quarter" idx="31"/>
          </p:nvPr>
        </p:nvSpPr>
        <p:spPr>
          <a:xfrm>
            <a:off x="7805662" y="4573186"/>
            <a:ext cx="1160302" cy="1160529"/>
          </a:xfrm>
          <a:prstGeom prst="ellipse">
            <a:avLst/>
          </a:prstGeom>
        </p:spPr>
        <p:txBody>
          <a:bodyPr/>
          <a:lstStyle>
            <a:lvl1pPr>
              <a:defRPr sz="974"/>
            </a:lvl1pPr>
          </a:lstStyle>
          <a:p>
            <a:r>
              <a:rPr lang="en-US"/>
              <a:t>Click icon to add picture</a:t>
            </a:r>
            <a:endParaRPr lang="en-GB"/>
          </a:p>
        </p:txBody>
      </p:sp>
      <p:sp>
        <p:nvSpPr>
          <p:cNvPr id="36" name="Text Placeholder 12">
            <a:extLst>
              <a:ext uri="{FF2B5EF4-FFF2-40B4-BE49-F238E27FC236}">
                <a16:creationId xmlns:a16="http://schemas.microsoft.com/office/drawing/2014/main" id="{C339FC8C-E964-2149-8557-1DC44FE00B9A}"/>
              </a:ext>
            </a:extLst>
          </p:cNvPr>
          <p:cNvSpPr>
            <a:spLocks noGrp="1"/>
          </p:cNvSpPr>
          <p:nvPr>
            <p:ph type="body" sz="quarter" idx="14"/>
          </p:nvPr>
        </p:nvSpPr>
        <p:spPr>
          <a:xfrm>
            <a:off x="1833980" y="1662461"/>
            <a:ext cx="2651113" cy="2328700"/>
          </a:xfrm>
        </p:spPr>
        <p:txBody>
          <a:bodyPr/>
          <a:lstStyle>
            <a:lvl1pPr marL="0" indent="0">
              <a:spcBef>
                <a:spcPts val="1240"/>
              </a:spcBef>
              <a:buNone/>
              <a:defRPr sz="974" b="1" spc="-18" baseline="0">
                <a:solidFill>
                  <a:schemeClr val="tx1"/>
                </a:solidFill>
              </a:defRPr>
            </a:lvl1pPr>
            <a:lvl2pPr marL="0" indent="0">
              <a:spcBef>
                <a:spcPts val="0"/>
              </a:spcBef>
              <a:buNone/>
              <a:defRPr sz="974" spc="-18" baseline="0">
                <a:solidFill>
                  <a:schemeClr val="tx1"/>
                </a:solidFill>
              </a:defRPr>
            </a:lvl2pPr>
            <a:lvl3pPr marL="127570" indent="-127570">
              <a:spcBef>
                <a:spcPts val="886"/>
              </a:spcBef>
              <a:defRPr sz="974" spc="-18" baseline="0">
                <a:solidFill>
                  <a:schemeClr val="tx1"/>
                </a:solidFill>
              </a:defRPr>
            </a:lvl3pPr>
            <a:lvl4pPr marL="223247" indent="-95677">
              <a:spcBef>
                <a:spcPts val="709"/>
              </a:spcBef>
              <a:defRPr sz="797">
                <a:solidFill>
                  <a:schemeClr val="tx1"/>
                </a:solidFill>
              </a:defRPr>
            </a:lvl4pPr>
            <a:lvl5pPr marL="318924"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CDB67AD3-632A-1404-8651-EFAA32125CB3}"/>
              </a:ext>
            </a:extLst>
          </p:cNvPr>
          <p:cNvCxnSpPr/>
          <p:nvPr userDrawn="1"/>
        </p:nvCxnSpPr>
        <p:spPr>
          <a:xfrm>
            <a:off x="4652456" y="1688042"/>
            <a:ext cx="0" cy="40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12">
            <a:extLst>
              <a:ext uri="{FF2B5EF4-FFF2-40B4-BE49-F238E27FC236}">
                <a16:creationId xmlns:a16="http://schemas.microsoft.com/office/drawing/2014/main" id="{D45BD2F2-BC8A-5D39-1A69-0335C919C2D3}"/>
              </a:ext>
            </a:extLst>
          </p:cNvPr>
          <p:cNvSpPr>
            <a:spLocks noGrp="1"/>
          </p:cNvSpPr>
          <p:nvPr>
            <p:ph type="body" sz="quarter" idx="16"/>
          </p:nvPr>
        </p:nvSpPr>
        <p:spPr>
          <a:xfrm>
            <a:off x="7805661" y="1647692"/>
            <a:ext cx="2651113" cy="2732776"/>
          </a:xfrm>
        </p:spPr>
        <p:txBody>
          <a:bodyPr/>
          <a:lstStyle>
            <a:lvl1pPr marL="0" indent="0">
              <a:spcBef>
                <a:spcPts val="1063"/>
              </a:spcBef>
              <a:buNone/>
              <a:defRPr sz="1417" spc="-18" baseline="0">
                <a:solidFill>
                  <a:schemeClr val="tx1"/>
                </a:solidFill>
                <a:latin typeface="+mj-lt"/>
              </a:defRPr>
            </a:lvl1pPr>
            <a:lvl2pPr marL="0" indent="0">
              <a:spcBef>
                <a:spcPts val="532"/>
              </a:spcBef>
              <a:buNone/>
              <a:defRPr sz="974" spc="-18" baseline="0">
                <a:solidFill>
                  <a:schemeClr val="tx1"/>
                </a:solidFill>
              </a:defRPr>
            </a:lvl2pPr>
            <a:lvl3pPr marL="159462" indent="0">
              <a:spcBef>
                <a:spcPts val="886"/>
              </a:spcBef>
              <a:buNone/>
              <a:defRPr sz="974">
                <a:solidFill>
                  <a:srgbClr val="FF0000"/>
                </a:solidFill>
              </a:defRPr>
            </a:lvl3pPr>
            <a:lvl4pPr marL="382709" indent="-95677">
              <a:spcBef>
                <a:spcPts val="709"/>
              </a:spcBef>
              <a:defRPr sz="797">
                <a:solidFill>
                  <a:srgbClr val="FF0000"/>
                </a:solidFill>
              </a:defRPr>
            </a:lvl4pPr>
            <a:lvl5pPr marL="478386" indent="-95677">
              <a:spcBef>
                <a:spcPts val="709"/>
              </a:spcBef>
              <a:defRPr sz="797">
                <a:solidFill>
                  <a:srgbClr val="FF0000"/>
                </a:solidFill>
              </a:defRPr>
            </a:lvl5pPr>
          </a:lstStyle>
          <a:p>
            <a:pPr lvl="0"/>
            <a:r>
              <a:rPr lang="en-US"/>
              <a:t>Click to edit Master text styles</a:t>
            </a:r>
          </a:p>
          <a:p>
            <a:pPr lvl="1"/>
            <a:r>
              <a:rPr lang="en-US"/>
              <a:t>Second level</a:t>
            </a:r>
          </a:p>
        </p:txBody>
      </p:sp>
      <p:cxnSp>
        <p:nvCxnSpPr>
          <p:cNvPr id="39" name="Straight Connector 38">
            <a:extLst>
              <a:ext uri="{FF2B5EF4-FFF2-40B4-BE49-F238E27FC236}">
                <a16:creationId xmlns:a16="http://schemas.microsoft.com/office/drawing/2014/main" id="{7E27CF78-965A-C5FA-1707-E83BF4AC894C}"/>
              </a:ext>
            </a:extLst>
          </p:cNvPr>
          <p:cNvCxnSpPr/>
          <p:nvPr userDrawn="1"/>
        </p:nvCxnSpPr>
        <p:spPr>
          <a:xfrm>
            <a:off x="7638296" y="1688042"/>
            <a:ext cx="0" cy="40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C23FDD01-4D9B-5FF1-D77A-D8B50763F21A}"/>
              </a:ext>
            </a:extLst>
          </p:cNvPr>
          <p:cNvSpPr>
            <a:spLocks noGrp="1"/>
          </p:cNvSpPr>
          <p:nvPr>
            <p:ph type="body" sz="quarter" idx="33"/>
          </p:nvPr>
        </p:nvSpPr>
        <p:spPr>
          <a:xfrm>
            <a:off x="4819820" y="1662461"/>
            <a:ext cx="2651113" cy="4071254"/>
          </a:xfrm>
        </p:spPr>
        <p:txBody>
          <a:bodyPr/>
          <a:lstStyle>
            <a:lvl1pPr marL="0" indent="0">
              <a:spcBef>
                <a:spcPts val="1240"/>
              </a:spcBef>
              <a:buNone/>
              <a:defRPr sz="974" b="1" spc="-18" baseline="0">
                <a:solidFill>
                  <a:schemeClr val="tx1"/>
                </a:solidFill>
              </a:defRPr>
            </a:lvl1pPr>
            <a:lvl2pPr marL="0" indent="0">
              <a:spcBef>
                <a:spcPts val="0"/>
              </a:spcBef>
              <a:buNone/>
              <a:defRPr sz="974" spc="-18" baseline="0">
                <a:solidFill>
                  <a:schemeClr val="tx1"/>
                </a:solidFill>
              </a:defRPr>
            </a:lvl2pPr>
            <a:lvl3pPr marL="127570" indent="-127570">
              <a:spcBef>
                <a:spcPts val="886"/>
              </a:spcBef>
              <a:defRPr sz="974">
                <a:solidFill>
                  <a:schemeClr val="tx1"/>
                </a:solidFill>
              </a:defRPr>
            </a:lvl3pPr>
            <a:lvl4pPr marL="223247" indent="-95677">
              <a:spcBef>
                <a:spcPts val="709"/>
              </a:spcBef>
              <a:defRPr sz="797">
                <a:solidFill>
                  <a:schemeClr val="tx1"/>
                </a:solidFill>
              </a:defRPr>
            </a:lvl4pPr>
            <a:lvl5pPr marL="318924"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9D491451-B624-781F-792D-AF1552F4586F}"/>
              </a:ext>
            </a:extLst>
          </p:cNvPr>
          <p:cNvSpPr>
            <a:spLocks noGrp="1"/>
          </p:cNvSpPr>
          <p:nvPr>
            <p:ph type="dt" sz="half" idx="34"/>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26EB4370-07BD-88DC-A093-7242A3161099}"/>
              </a:ext>
            </a:extLst>
          </p:cNvPr>
          <p:cNvSpPr>
            <a:spLocks noGrp="1"/>
          </p:cNvSpPr>
          <p:nvPr>
            <p:ph type="ftr" sz="quarter" idx="35"/>
          </p:nvPr>
        </p:nvSpPr>
        <p:spPr>
          <a:xfrm>
            <a:off x="341762" y="1958661"/>
            <a:ext cx="1154542" cy="1749405"/>
          </a:xfrm>
          <a:prstGeom prst="rect">
            <a:avLst/>
          </a:prstGeom>
        </p:spPr>
        <p:txBody>
          <a:bodyPr/>
          <a:lstStyle/>
          <a:p>
            <a:endParaRPr lang="en-GB"/>
          </a:p>
        </p:txBody>
      </p:sp>
      <p:sp>
        <p:nvSpPr>
          <p:cNvPr id="8" name="Slide Number Placeholder 7">
            <a:extLst>
              <a:ext uri="{FF2B5EF4-FFF2-40B4-BE49-F238E27FC236}">
                <a16:creationId xmlns:a16="http://schemas.microsoft.com/office/drawing/2014/main" id="{9391A00D-6C70-A67C-930D-23FC547AEA08}"/>
              </a:ext>
            </a:extLst>
          </p:cNvPr>
          <p:cNvSpPr>
            <a:spLocks noGrp="1"/>
          </p:cNvSpPr>
          <p:nvPr>
            <p:ph type="sldNum" sz="quarter" idx="36"/>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386433021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8" y="1583945"/>
            <a:ext cx="6722716" cy="4149770"/>
          </a:xfrm>
        </p:spPr>
        <p:txBody>
          <a:bodyPr/>
          <a:lstStyle>
            <a:lvl1pPr>
              <a:spcBef>
                <a:spcPts val="0"/>
              </a:spcBef>
              <a:defRPr sz="3544" spc="-71"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1833891"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D658362-5153-BE09-403D-A5CDF51DAEDA}"/>
              </a:ext>
            </a:extLst>
          </p:cNvPr>
          <p:cNvSpPr>
            <a:spLocks noGrp="1"/>
          </p:cNvSpPr>
          <p:nvPr>
            <p:ph type="dt" sz="half" idx="35"/>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306B3B20-DB10-68E0-E14B-E3D734041D6B}"/>
              </a:ext>
            </a:extLst>
          </p:cNvPr>
          <p:cNvSpPr>
            <a:spLocks noGrp="1"/>
          </p:cNvSpPr>
          <p:nvPr>
            <p:ph type="ftr" sz="quarter" idx="36"/>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52F368D-5744-11A9-FDAD-6A7EA9CC9D62}"/>
              </a:ext>
            </a:extLst>
          </p:cNvPr>
          <p:cNvSpPr>
            <a:spLocks noGrp="1"/>
          </p:cNvSpPr>
          <p:nvPr>
            <p:ph type="sldNum" sz="quarter" idx="37"/>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61458295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Who We Are">
    <p:bg>
      <p:bgPr>
        <a:solidFill>
          <a:schemeClr val="tx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8" y="1583945"/>
            <a:ext cx="6722716" cy="4149770"/>
          </a:xfrm>
        </p:spPr>
        <p:txBody>
          <a:bodyPr/>
          <a:lstStyle>
            <a:lvl1pPr>
              <a:spcBef>
                <a:spcPts val="0"/>
              </a:spcBef>
              <a:defRPr sz="3544" spc="-71" baseline="0">
                <a:solidFill>
                  <a:schemeClr val="accent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1833891"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6E45A002-3EC1-464D-5B49-D0EA25E417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sp>
        <p:nvSpPr>
          <p:cNvPr id="14" name="Slide Number Placeholder 13">
            <a:extLst>
              <a:ext uri="{FF2B5EF4-FFF2-40B4-BE49-F238E27FC236}">
                <a16:creationId xmlns:a16="http://schemas.microsoft.com/office/drawing/2014/main" id="{3B39278A-EB0C-2780-BDA4-60965D041392}"/>
              </a:ext>
            </a:extLst>
          </p:cNvPr>
          <p:cNvSpPr>
            <a:spLocks noGrp="1"/>
          </p:cNvSpPr>
          <p:nvPr>
            <p:ph type="sldNum" sz="quarter" idx="37"/>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36962683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9D491451-B624-781F-792D-AF1552F4586F}"/>
              </a:ext>
            </a:extLst>
          </p:cNvPr>
          <p:cNvSpPr>
            <a:spLocks noGrp="1"/>
          </p:cNvSpPr>
          <p:nvPr>
            <p:ph type="dt" sz="half" idx="34"/>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26EB4370-07BD-88DC-A093-7242A3161099}"/>
              </a:ext>
            </a:extLst>
          </p:cNvPr>
          <p:cNvSpPr>
            <a:spLocks noGrp="1"/>
          </p:cNvSpPr>
          <p:nvPr>
            <p:ph type="ftr" sz="quarter" idx="35"/>
          </p:nvPr>
        </p:nvSpPr>
        <p:spPr>
          <a:xfrm>
            <a:off x="341762" y="1958661"/>
            <a:ext cx="1154542" cy="1749405"/>
          </a:xfrm>
          <a:prstGeom prst="rect">
            <a:avLst/>
          </a:prstGeom>
        </p:spPr>
        <p:txBody>
          <a:bodyPr/>
          <a:lstStyle/>
          <a:p>
            <a:endParaRPr lang="en-GB"/>
          </a:p>
        </p:txBody>
      </p:sp>
      <p:sp>
        <p:nvSpPr>
          <p:cNvPr id="8" name="Slide Number Placeholder 7">
            <a:extLst>
              <a:ext uri="{FF2B5EF4-FFF2-40B4-BE49-F238E27FC236}">
                <a16:creationId xmlns:a16="http://schemas.microsoft.com/office/drawing/2014/main" id="{9391A00D-6C70-A67C-930D-23FC547AEA08}"/>
              </a:ext>
            </a:extLst>
          </p:cNvPr>
          <p:cNvSpPr>
            <a:spLocks noGrp="1"/>
          </p:cNvSpPr>
          <p:nvPr>
            <p:ph type="sldNum" sz="quarter" idx="36"/>
          </p:nvPr>
        </p:nvSpPr>
        <p:spPr/>
        <p:txBody>
          <a:bodyPr/>
          <a:lstStyle/>
          <a:p>
            <a:r>
              <a:rPr lang="en-GB"/>
              <a:t>Page </a:t>
            </a:r>
            <a:fld id="{12F85B76-E480-4901-BAB3-25AC276908A3}" type="slidenum">
              <a:rPr lang="en-GB" smtClean="0"/>
              <a:pPr/>
              <a:t>‹#›</a:t>
            </a:fld>
            <a:endParaRPr lang="en-GB"/>
          </a:p>
        </p:txBody>
      </p:sp>
      <p:sp>
        <p:nvSpPr>
          <p:cNvPr id="4" name="Text Placeholder 12">
            <a:extLst>
              <a:ext uri="{FF2B5EF4-FFF2-40B4-BE49-F238E27FC236}">
                <a16:creationId xmlns:a16="http://schemas.microsoft.com/office/drawing/2014/main" id="{52E60AFA-6055-54E7-FFAB-1947AA79D6ED}"/>
              </a:ext>
            </a:extLst>
          </p:cNvPr>
          <p:cNvSpPr>
            <a:spLocks noGrp="1"/>
          </p:cNvSpPr>
          <p:nvPr>
            <p:ph type="body" sz="quarter" idx="14"/>
          </p:nvPr>
        </p:nvSpPr>
        <p:spPr>
          <a:xfrm>
            <a:off x="1833978" y="1583945"/>
            <a:ext cx="8216341" cy="4149770"/>
          </a:xfrm>
        </p:spPr>
        <p:txBody>
          <a:bodyPr/>
          <a:lstStyle>
            <a:lvl1pPr>
              <a:spcBef>
                <a:spcPts val="0"/>
              </a:spcBef>
              <a:defRPr sz="3544" spc="-71"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69580306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Vision">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8" y="1624181"/>
            <a:ext cx="3735469" cy="4109534"/>
          </a:xfrm>
        </p:spPr>
        <p:txBody>
          <a:bodyPr/>
          <a:lstStyle>
            <a:lvl1pPr>
              <a:spcBef>
                <a:spcPts val="0"/>
              </a:spcBef>
              <a:defRPr sz="2303" spc="-35"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1833891"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1547E0BA-5AD0-94AF-508F-C0A8D288600A}"/>
              </a:ext>
            </a:extLst>
          </p:cNvPr>
          <p:cNvSpPr>
            <a:spLocks noGrp="1"/>
          </p:cNvSpPr>
          <p:nvPr>
            <p:ph type="body" sz="quarter" idx="35"/>
          </p:nvPr>
        </p:nvSpPr>
        <p:spPr>
          <a:xfrm>
            <a:off x="6316259" y="1563100"/>
            <a:ext cx="4142977" cy="4566154"/>
          </a:xfrm>
        </p:spPr>
        <p:txBody>
          <a:bodyPr/>
          <a:lstStyle>
            <a:lvl1pPr>
              <a:lnSpc>
                <a:spcPct val="92000"/>
              </a:lnSpc>
              <a:spcBef>
                <a:spcPts val="0"/>
              </a:spcBef>
              <a:defRPr sz="6201" spc="-159"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 name="Date Placeholder 1">
            <a:extLst>
              <a:ext uri="{FF2B5EF4-FFF2-40B4-BE49-F238E27FC236}">
                <a16:creationId xmlns:a16="http://schemas.microsoft.com/office/drawing/2014/main" id="{24BFAA6C-A7A2-8C7C-1177-8368AB6B935F}"/>
              </a:ext>
            </a:extLst>
          </p:cNvPr>
          <p:cNvSpPr>
            <a:spLocks noGrp="1"/>
          </p:cNvSpPr>
          <p:nvPr>
            <p:ph type="dt" sz="half" idx="36"/>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6F568E12-8E65-AFB4-7469-BA0B4C07A7C4}"/>
              </a:ext>
            </a:extLst>
          </p:cNvPr>
          <p:cNvSpPr>
            <a:spLocks noGrp="1"/>
          </p:cNvSpPr>
          <p:nvPr>
            <p:ph type="ftr" sz="quarter" idx="37"/>
          </p:nvPr>
        </p:nvSpPr>
        <p:spPr>
          <a:xfrm>
            <a:off x="341762" y="1958661"/>
            <a:ext cx="1154542" cy="174940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28CCBAB-E93D-99A6-6ABB-A8538642FB45}"/>
              </a:ext>
            </a:extLst>
          </p:cNvPr>
          <p:cNvSpPr>
            <a:spLocks noGrp="1"/>
          </p:cNvSpPr>
          <p:nvPr>
            <p:ph type="sldNum" sz="quarter" idx="38"/>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29586666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Detailed Proces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E54D4C19-19FD-13E6-48BF-33B725BEC1B9}"/>
              </a:ext>
            </a:extLst>
          </p:cNvPr>
          <p:cNvSpPr>
            <a:spLocks noGrp="1"/>
          </p:cNvSpPr>
          <p:nvPr>
            <p:ph type="body" sz="quarter" idx="14"/>
          </p:nvPr>
        </p:nvSpPr>
        <p:spPr>
          <a:xfrm>
            <a:off x="4819190" y="2505335"/>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406BD7BC-312A-8218-ABCA-CAF2F1A7B10F}"/>
              </a:ext>
            </a:extLst>
          </p:cNvPr>
          <p:cNvSpPr>
            <a:spLocks noGrp="1"/>
          </p:cNvSpPr>
          <p:nvPr>
            <p:ph type="body" sz="quarter" idx="15"/>
          </p:nvPr>
        </p:nvSpPr>
        <p:spPr>
          <a:xfrm>
            <a:off x="1833979" y="1661989"/>
            <a:ext cx="2650371" cy="1959845"/>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7A54E74A-ED88-D910-38E4-02DAB3E9315F}"/>
              </a:ext>
            </a:extLst>
          </p:cNvPr>
          <p:cNvSpPr>
            <a:spLocks noGrp="1"/>
          </p:cNvSpPr>
          <p:nvPr>
            <p:ph type="body" sz="quarter" idx="16"/>
          </p:nvPr>
        </p:nvSpPr>
        <p:spPr>
          <a:xfrm>
            <a:off x="7804400" y="2505335"/>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6B11FD16-5859-CFE6-8037-509D20CD722D}"/>
              </a:ext>
            </a:extLst>
          </p:cNvPr>
          <p:cNvSpPr>
            <a:spLocks noGrp="1"/>
          </p:cNvSpPr>
          <p:nvPr>
            <p:ph type="body" sz="quarter" idx="17"/>
          </p:nvPr>
        </p:nvSpPr>
        <p:spPr>
          <a:xfrm>
            <a:off x="4819190" y="1688041"/>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B0CFB9CD-7CD3-7E10-9644-7894BAF2DA3F}"/>
              </a:ext>
            </a:extLst>
          </p:cNvPr>
          <p:cNvSpPr>
            <a:spLocks noGrp="1"/>
          </p:cNvSpPr>
          <p:nvPr>
            <p:ph type="body" sz="quarter" idx="18"/>
          </p:nvPr>
        </p:nvSpPr>
        <p:spPr>
          <a:xfrm>
            <a:off x="7804400" y="1688041"/>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FB54B724-0DDA-D089-6115-766D4DDEC486}"/>
              </a:ext>
            </a:extLst>
          </p:cNvPr>
          <p:cNvSpPr>
            <a:spLocks noGrp="1"/>
          </p:cNvSpPr>
          <p:nvPr>
            <p:ph type="body" sz="quarter" idx="19"/>
          </p:nvPr>
        </p:nvSpPr>
        <p:spPr>
          <a:xfrm>
            <a:off x="4819190" y="4523952"/>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4" name="Text Placeholder 2">
            <a:extLst>
              <a:ext uri="{FF2B5EF4-FFF2-40B4-BE49-F238E27FC236}">
                <a16:creationId xmlns:a16="http://schemas.microsoft.com/office/drawing/2014/main" id="{FEB3E3F7-287A-8D56-9E61-0E48AA62111F}"/>
              </a:ext>
            </a:extLst>
          </p:cNvPr>
          <p:cNvSpPr>
            <a:spLocks noGrp="1"/>
          </p:cNvSpPr>
          <p:nvPr>
            <p:ph type="body" sz="quarter" idx="20"/>
          </p:nvPr>
        </p:nvSpPr>
        <p:spPr>
          <a:xfrm>
            <a:off x="7804400" y="4523952"/>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AB825DBD-78E0-962A-E81B-8033CB8055D8}"/>
              </a:ext>
            </a:extLst>
          </p:cNvPr>
          <p:cNvSpPr>
            <a:spLocks noGrp="1"/>
          </p:cNvSpPr>
          <p:nvPr>
            <p:ph type="body" sz="quarter" idx="21"/>
          </p:nvPr>
        </p:nvSpPr>
        <p:spPr>
          <a:xfrm>
            <a:off x="4819190" y="3706658"/>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A38BC2FD-B7D6-6CFA-6170-DA0025B8D38D}"/>
              </a:ext>
            </a:extLst>
          </p:cNvPr>
          <p:cNvSpPr>
            <a:spLocks noGrp="1"/>
          </p:cNvSpPr>
          <p:nvPr>
            <p:ph type="body" sz="quarter" idx="22"/>
          </p:nvPr>
        </p:nvSpPr>
        <p:spPr>
          <a:xfrm>
            <a:off x="7804400" y="3706658"/>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7" name="Text Placeholder 2">
            <a:extLst>
              <a:ext uri="{FF2B5EF4-FFF2-40B4-BE49-F238E27FC236}">
                <a16:creationId xmlns:a16="http://schemas.microsoft.com/office/drawing/2014/main" id="{A3B90B9D-5DC7-4C27-8D98-C8594AE7418A}"/>
              </a:ext>
            </a:extLst>
          </p:cNvPr>
          <p:cNvSpPr>
            <a:spLocks noGrp="1"/>
          </p:cNvSpPr>
          <p:nvPr>
            <p:ph type="body" sz="quarter" idx="23"/>
          </p:nvPr>
        </p:nvSpPr>
        <p:spPr>
          <a:xfrm>
            <a:off x="1833979" y="4523952"/>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3706658"/>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402B057B-9E30-2383-5C0E-F906DF53149B}"/>
              </a:ext>
            </a:extLst>
          </p:cNvPr>
          <p:cNvSpPr>
            <a:spLocks noGrp="1"/>
          </p:cNvSpPr>
          <p:nvPr>
            <p:ph type="dt" sz="half" idx="25"/>
          </p:nvPr>
        </p:nvSpPr>
        <p:spPr>
          <a:xfrm>
            <a:off x="342115" y="1802350"/>
            <a:ext cx="1154675" cy="159500"/>
          </a:xfrm>
          <a:prstGeom prst="rect">
            <a:avLst/>
          </a:prstGeom>
        </p:spPr>
        <p:txBody>
          <a:bodyPr/>
          <a:lstStyle/>
          <a:p>
            <a:r>
              <a:rPr lang="en-US"/>
              <a:t>April 2023</a:t>
            </a:r>
            <a:endParaRPr lang="en-GB"/>
          </a:p>
        </p:txBody>
      </p:sp>
      <p:sp>
        <p:nvSpPr>
          <p:cNvPr id="7" name="Footer Placeholder 6">
            <a:extLst>
              <a:ext uri="{FF2B5EF4-FFF2-40B4-BE49-F238E27FC236}">
                <a16:creationId xmlns:a16="http://schemas.microsoft.com/office/drawing/2014/main" id="{1226A8EF-4269-E935-E2DF-104DE81D5A87}"/>
              </a:ext>
            </a:extLst>
          </p:cNvPr>
          <p:cNvSpPr>
            <a:spLocks noGrp="1"/>
          </p:cNvSpPr>
          <p:nvPr>
            <p:ph type="ftr" sz="quarter" idx="26"/>
          </p:nvPr>
        </p:nvSpPr>
        <p:spPr>
          <a:xfrm>
            <a:off x="341762" y="1958661"/>
            <a:ext cx="1154542" cy="1749405"/>
          </a:xfrm>
          <a:prstGeom prst="rect">
            <a:avLst/>
          </a:prstGeom>
        </p:spPr>
        <p:txBody>
          <a:bodyPr/>
          <a:lstStyle/>
          <a:p>
            <a:endParaRPr lang="en-GB"/>
          </a:p>
        </p:txBody>
      </p:sp>
      <p:sp>
        <p:nvSpPr>
          <p:cNvPr id="19" name="Slide Number Placeholder 18">
            <a:extLst>
              <a:ext uri="{FF2B5EF4-FFF2-40B4-BE49-F238E27FC236}">
                <a16:creationId xmlns:a16="http://schemas.microsoft.com/office/drawing/2014/main" id="{B22E5182-EB6B-5E93-B6FD-C0B5CD0B013B}"/>
              </a:ext>
            </a:extLst>
          </p:cNvPr>
          <p:cNvSpPr>
            <a:spLocks noGrp="1"/>
          </p:cNvSpPr>
          <p:nvPr>
            <p:ph type="sldNum" sz="quarter" idx="27"/>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72271049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2 Compariso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88041"/>
            <a:ext cx="4144737" cy="4045674"/>
          </a:xfrm>
          <a:solidFill>
            <a:srgbClr val="ACF9E9"/>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32E9A8A9-1128-5F53-A9D4-5DA6AE82878D}"/>
              </a:ext>
            </a:extLst>
          </p:cNvPr>
          <p:cNvSpPr>
            <a:spLocks noGrp="1"/>
          </p:cNvSpPr>
          <p:nvPr>
            <p:ph type="body" sz="quarter" idx="25"/>
          </p:nvPr>
        </p:nvSpPr>
        <p:spPr>
          <a:xfrm>
            <a:off x="6316259" y="1688041"/>
            <a:ext cx="4141923" cy="4045674"/>
          </a:xfrm>
          <a:solidFill>
            <a:schemeClr val="tx1"/>
          </a:solidFill>
        </p:spPr>
        <p:txBody>
          <a:bodyPr lIns="180000" tIns="144000" rIns="180000" bIns="144000"/>
          <a:lstStyle>
            <a:lvl1pPr>
              <a:spcBef>
                <a:spcPts val="0"/>
              </a:spcBef>
              <a:spcAft>
                <a:spcPts val="443"/>
              </a:spcAft>
              <a:defRPr sz="1152" b="1" spc="-18" baseline="0">
                <a:solidFill>
                  <a:schemeClr val="bg1"/>
                </a:solidFill>
              </a:defRPr>
            </a:lvl1pPr>
            <a:lvl2pPr marL="127570" indent="-127570">
              <a:spcBef>
                <a:spcPts val="1063"/>
              </a:spcBef>
              <a:buFont typeface="Arial Nova" panose="020B0604020202020204" pitchFamily="34" charset="0"/>
              <a:buChar char="•"/>
              <a:defRPr sz="1152" spc="-18" baseline="0">
                <a:solidFill>
                  <a:schemeClr val="bg1"/>
                </a:solidFill>
              </a:defRPr>
            </a:lvl2pPr>
            <a:lvl3pPr marL="0" indent="0">
              <a:spcBef>
                <a:spcPts val="1063"/>
              </a:spcBef>
              <a:buNone/>
              <a:defRPr sz="1152" spc="-18" baseline="0">
                <a:solidFill>
                  <a:schemeClr val="bg1"/>
                </a:solidFill>
              </a:defRPr>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31C90F81-0315-A4EC-6808-26EE41F61863}"/>
              </a:ext>
            </a:extLst>
          </p:cNvPr>
          <p:cNvSpPr>
            <a:spLocks noGrp="1"/>
          </p:cNvSpPr>
          <p:nvPr>
            <p:ph type="dt" sz="half" idx="27"/>
          </p:nvPr>
        </p:nvSpPr>
        <p:spPr>
          <a:xfrm>
            <a:off x="342115" y="1802350"/>
            <a:ext cx="1154675" cy="159500"/>
          </a:xfrm>
          <a:prstGeom prst="rect">
            <a:avLst/>
          </a:prstGeom>
        </p:spPr>
        <p:txBody>
          <a:bodyPr/>
          <a:lstStyle/>
          <a:p>
            <a:r>
              <a:rPr lang="en-US"/>
              <a:t>April 2023</a:t>
            </a:r>
            <a:endParaRPr lang="en-GB"/>
          </a:p>
        </p:txBody>
      </p:sp>
      <p:sp>
        <p:nvSpPr>
          <p:cNvPr id="7" name="Footer Placeholder 6">
            <a:extLst>
              <a:ext uri="{FF2B5EF4-FFF2-40B4-BE49-F238E27FC236}">
                <a16:creationId xmlns:a16="http://schemas.microsoft.com/office/drawing/2014/main" id="{EDE8AF43-5309-4BEA-383E-386E5B652D41}"/>
              </a:ext>
            </a:extLst>
          </p:cNvPr>
          <p:cNvSpPr>
            <a:spLocks noGrp="1"/>
          </p:cNvSpPr>
          <p:nvPr>
            <p:ph type="ftr" sz="quarter" idx="28"/>
          </p:nvPr>
        </p:nvSpPr>
        <p:spPr>
          <a:xfrm>
            <a:off x="341762" y="1958661"/>
            <a:ext cx="1154542" cy="1749405"/>
          </a:xfrm>
          <a:prstGeom prst="rect">
            <a:avLst/>
          </a:prstGeom>
        </p:spPr>
        <p:txBody>
          <a:bodyPr/>
          <a:lstStyle/>
          <a:p>
            <a:endParaRPr lang="en-GB"/>
          </a:p>
        </p:txBody>
      </p:sp>
      <p:sp>
        <p:nvSpPr>
          <p:cNvPr id="8" name="Slide Number Placeholder 7">
            <a:extLst>
              <a:ext uri="{FF2B5EF4-FFF2-40B4-BE49-F238E27FC236}">
                <a16:creationId xmlns:a16="http://schemas.microsoft.com/office/drawing/2014/main" id="{EC156DD5-20AB-65DF-C3B3-7AAAA33B648E}"/>
              </a:ext>
            </a:extLst>
          </p:cNvPr>
          <p:cNvSpPr>
            <a:spLocks noGrp="1"/>
          </p:cNvSpPr>
          <p:nvPr>
            <p:ph type="sldNum" sz="quarter" idx="29"/>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4062987928"/>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3 Compariso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88041"/>
            <a:ext cx="2650371" cy="4045674"/>
          </a:xfrm>
          <a:no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marL="797310" indent="0">
              <a:buNone/>
              <a:defRPr sz="974"/>
            </a:lvl4pPr>
            <a:lvl5pPr>
              <a:defRPr sz="974"/>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2">
            <a:extLst>
              <a:ext uri="{FF2B5EF4-FFF2-40B4-BE49-F238E27FC236}">
                <a16:creationId xmlns:a16="http://schemas.microsoft.com/office/drawing/2014/main" id="{32E9A8A9-1128-5F53-A9D4-5DA6AE82878D}"/>
              </a:ext>
            </a:extLst>
          </p:cNvPr>
          <p:cNvSpPr>
            <a:spLocks noGrp="1"/>
          </p:cNvSpPr>
          <p:nvPr>
            <p:ph type="body" sz="quarter" idx="25"/>
          </p:nvPr>
        </p:nvSpPr>
        <p:spPr>
          <a:xfrm>
            <a:off x="4819190" y="1688041"/>
            <a:ext cx="2650371" cy="4045674"/>
          </a:xfrm>
          <a:no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marL="797310" indent="0">
              <a:spcBef>
                <a:spcPts val="1063"/>
              </a:spcBef>
              <a:buNone/>
              <a:defRPr sz="974"/>
            </a:lvl4pPr>
            <a:lvl5pPr>
              <a:defRPr sz="974"/>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2">
            <a:extLst>
              <a:ext uri="{FF2B5EF4-FFF2-40B4-BE49-F238E27FC236}">
                <a16:creationId xmlns:a16="http://schemas.microsoft.com/office/drawing/2014/main" id="{C0A45BFE-4D20-781E-06C3-9C6E8D39BE00}"/>
              </a:ext>
            </a:extLst>
          </p:cNvPr>
          <p:cNvSpPr>
            <a:spLocks noGrp="1"/>
          </p:cNvSpPr>
          <p:nvPr>
            <p:ph type="body" sz="quarter" idx="26"/>
          </p:nvPr>
        </p:nvSpPr>
        <p:spPr>
          <a:xfrm>
            <a:off x="7804400" y="1688041"/>
            <a:ext cx="2650371" cy="4045674"/>
          </a:xfrm>
          <a:no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spc="-18" baseline="0"/>
            </a:lvl3pPr>
            <a:lvl4pPr marL="446494" indent="0">
              <a:buNone/>
              <a:defRPr sz="974"/>
            </a:lvl4pPr>
            <a:lvl5pPr>
              <a:defRPr sz="974"/>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ate Placeholder 2">
            <a:extLst>
              <a:ext uri="{FF2B5EF4-FFF2-40B4-BE49-F238E27FC236}">
                <a16:creationId xmlns:a16="http://schemas.microsoft.com/office/drawing/2014/main" id="{31C90F81-0315-A4EC-6808-26EE41F61863}"/>
              </a:ext>
            </a:extLst>
          </p:cNvPr>
          <p:cNvSpPr>
            <a:spLocks noGrp="1"/>
          </p:cNvSpPr>
          <p:nvPr>
            <p:ph type="dt" sz="half" idx="27"/>
          </p:nvPr>
        </p:nvSpPr>
        <p:spPr>
          <a:xfrm>
            <a:off x="342115" y="1802350"/>
            <a:ext cx="1154675" cy="159500"/>
          </a:xfrm>
          <a:prstGeom prst="rect">
            <a:avLst/>
          </a:prstGeom>
        </p:spPr>
        <p:txBody>
          <a:bodyPr/>
          <a:lstStyle/>
          <a:p>
            <a:r>
              <a:rPr lang="en-US"/>
              <a:t>April 2023</a:t>
            </a:r>
            <a:endParaRPr lang="en-GB"/>
          </a:p>
        </p:txBody>
      </p:sp>
      <p:sp>
        <p:nvSpPr>
          <p:cNvPr id="7" name="Footer Placeholder 6">
            <a:extLst>
              <a:ext uri="{FF2B5EF4-FFF2-40B4-BE49-F238E27FC236}">
                <a16:creationId xmlns:a16="http://schemas.microsoft.com/office/drawing/2014/main" id="{EDE8AF43-5309-4BEA-383E-386E5B652D41}"/>
              </a:ext>
            </a:extLst>
          </p:cNvPr>
          <p:cNvSpPr>
            <a:spLocks noGrp="1"/>
          </p:cNvSpPr>
          <p:nvPr>
            <p:ph type="ftr" sz="quarter" idx="28"/>
          </p:nvPr>
        </p:nvSpPr>
        <p:spPr>
          <a:xfrm>
            <a:off x="341762" y="1958661"/>
            <a:ext cx="1154542" cy="1749405"/>
          </a:xfrm>
          <a:prstGeom prst="rect">
            <a:avLst/>
          </a:prstGeom>
        </p:spPr>
        <p:txBody>
          <a:bodyPr/>
          <a:lstStyle/>
          <a:p>
            <a:endParaRPr lang="en-GB"/>
          </a:p>
        </p:txBody>
      </p:sp>
      <p:sp>
        <p:nvSpPr>
          <p:cNvPr id="8" name="Slide Number Placeholder 7">
            <a:extLst>
              <a:ext uri="{FF2B5EF4-FFF2-40B4-BE49-F238E27FC236}">
                <a16:creationId xmlns:a16="http://schemas.microsoft.com/office/drawing/2014/main" id="{EC156DD5-20AB-65DF-C3B3-7AAAA33B648E}"/>
              </a:ext>
            </a:extLst>
          </p:cNvPr>
          <p:cNvSpPr>
            <a:spLocks noGrp="1"/>
          </p:cNvSpPr>
          <p:nvPr>
            <p:ph type="sldNum" sz="quarter" idx="29"/>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37252353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F8F977E2-D39C-7C4F-0B07-6D747438B8C4}"/>
              </a:ext>
            </a:extLst>
          </p:cNvPr>
          <p:cNvSpPr>
            <a:spLocks noGrp="1"/>
          </p:cNvSpPr>
          <p:nvPr>
            <p:ph type="body" sz="quarter" idx="27"/>
          </p:nvPr>
        </p:nvSpPr>
        <p:spPr>
          <a:xfrm>
            <a:off x="4071828"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828D74C6-5BE4-3553-3465-C04C1371CED4}"/>
              </a:ext>
            </a:extLst>
          </p:cNvPr>
          <p:cNvSpPr>
            <a:spLocks noGrp="1"/>
          </p:cNvSpPr>
          <p:nvPr>
            <p:ph type="body" sz="quarter" idx="28"/>
          </p:nvPr>
        </p:nvSpPr>
        <p:spPr>
          <a:xfrm>
            <a:off x="6311773"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EDC278F2-F0B4-7232-1C7C-68769ED352ED}"/>
              </a:ext>
            </a:extLst>
          </p:cNvPr>
          <p:cNvSpPr>
            <a:spLocks noGrp="1"/>
          </p:cNvSpPr>
          <p:nvPr>
            <p:ph type="body" sz="quarter" idx="29"/>
          </p:nvPr>
        </p:nvSpPr>
        <p:spPr>
          <a:xfrm>
            <a:off x="8547525"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BC8606E1-3FA3-1EFE-EB39-1FDC2C2DB7EA}"/>
              </a:ext>
            </a:extLst>
          </p:cNvPr>
          <p:cNvSpPr>
            <a:spLocks noGrp="1"/>
          </p:cNvSpPr>
          <p:nvPr>
            <p:ph type="dt" sz="half" idx="30"/>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87E4B792-A34A-867F-6026-413C7DFA3DB1}"/>
              </a:ext>
            </a:extLst>
          </p:cNvPr>
          <p:cNvSpPr>
            <a:spLocks noGrp="1"/>
          </p:cNvSpPr>
          <p:nvPr>
            <p:ph type="ftr" sz="quarter" idx="31"/>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6B6584E-1159-A3D7-CC40-801298301581}"/>
              </a:ext>
            </a:extLst>
          </p:cNvPr>
          <p:cNvSpPr>
            <a:spLocks noGrp="1"/>
          </p:cNvSpPr>
          <p:nvPr>
            <p:ph type="sldNum" sz="quarter" idx="32"/>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97981236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estimonials">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8F68D36E-4789-3BA9-81F8-368F318AA1E2}"/>
              </a:ext>
            </a:extLst>
          </p:cNvPr>
          <p:cNvSpPr>
            <a:spLocks noGrp="1"/>
          </p:cNvSpPr>
          <p:nvPr>
            <p:ph type="body" sz="quarter" idx="30"/>
          </p:nvPr>
        </p:nvSpPr>
        <p:spPr>
          <a:xfrm>
            <a:off x="4071828"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B8914162-9F7A-E429-4123-0EC497B1E059}"/>
              </a:ext>
            </a:extLst>
          </p:cNvPr>
          <p:cNvSpPr>
            <a:spLocks noGrp="1"/>
          </p:cNvSpPr>
          <p:nvPr>
            <p:ph type="body" sz="quarter" idx="31"/>
          </p:nvPr>
        </p:nvSpPr>
        <p:spPr>
          <a:xfrm>
            <a:off x="6311773"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8547525"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697663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85361189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High-level Process">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80"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a:p>
        </p:txBody>
      </p:sp>
      <p:sp>
        <p:nvSpPr>
          <p:cNvPr id="10" name="Text Placeholder 2">
            <a:extLst>
              <a:ext uri="{FF2B5EF4-FFF2-40B4-BE49-F238E27FC236}">
                <a16:creationId xmlns:a16="http://schemas.microsoft.com/office/drawing/2014/main" id="{D09DC0EA-24CA-4DF1-BE2C-F85A56E13109}"/>
              </a:ext>
            </a:extLst>
          </p:cNvPr>
          <p:cNvSpPr>
            <a:spLocks noGrp="1"/>
          </p:cNvSpPr>
          <p:nvPr>
            <p:ph type="body" sz="quarter" idx="39"/>
          </p:nvPr>
        </p:nvSpPr>
        <p:spPr>
          <a:xfrm>
            <a:off x="3615420"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2" name="Text Placeholder 2">
            <a:extLst>
              <a:ext uri="{FF2B5EF4-FFF2-40B4-BE49-F238E27FC236}">
                <a16:creationId xmlns:a16="http://schemas.microsoft.com/office/drawing/2014/main" id="{A52CB810-7D6E-0A2A-8A23-B091C10DDF2E}"/>
              </a:ext>
            </a:extLst>
          </p:cNvPr>
          <p:cNvSpPr>
            <a:spLocks noGrp="1"/>
          </p:cNvSpPr>
          <p:nvPr>
            <p:ph type="body" sz="quarter" idx="40"/>
          </p:nvPr>
        </p:nvSpPr>
        <p:spPr>
          <a:xfrm>
            <a:off x="5396861"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6" name="Text Placeholder 2">
            <a:extLst>
              <a:ext uri="{FF2B5EF4-FFF2-40B4-BE49-F238E27FC236}">
                <a16:creationId xmlns:a16="http://schemas.microsoft.com/office/drawing/2014/main" id="{D6C43A95-FD92-E1F4-0FE3-DB78947D534A}"/>
              </a:ext>
            </a:extLst>
          </p:cNvPr>
          <p:cNvSpPr>
            <a:spLocks noGrp="1"/>
          </p:cNvSpPr>
          <p:nvPr>
            <p:ph type="body" sz="quarter" idx="41"/>
          </p:nvPr>
        </p:nvSpPr>
        <p:spPr>
          <a:xfrm>
            <a:off x="7178301"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05F316B2-CD5E-C15A-9DCA-0FFF6166DC53}"/>
              </a:ext>
            </a:extLst>
          </p:cNvPr>
          <p:cNvSpPr>
            <a:spLocks noGrp="1"/>
          </p:cNvSpPr>
          <p:nvPr>
            <p:ph type="body" sz="quarter" idx="42"/>
          </p:nvPr>
        </p:nvSpPr>
        <p:spPr>
          <a:xfrm>
            <a:off x="8959741"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B29445A0-CA7D-3C97-692A-57D97CB2996B}"/>
              </a:ext>
            </a:extLst>
          </p:cNvPr>
          <p:cNvSpPr>
            <a:spLocks noGrp="1"/>
          </p:cNvSpPr>
          <p:nvPr>
            <p:ph type="body" sz="quarter" idx="43"/>
          </p:nvPr>
        </p:nvSpPr>
        <p:spPr>
          <a:xfrm>
            <a:off x="1833980"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0" name="Text Placeholder 2">
            <a:extLst>
              <a:ext uri="{FF2B5EF4-FFF2-40B4-BE49-F238E27FC236}">
                <a16:creationId xmlns:a16="http://schemas.microsoft.com/office/drawing/2014/main" id="{2F0527A4-7C86-FD99-358A-7ADC7C85FA42}"/>
              </a:ext>
            </a:extLst>
          </p:cNvPr>
          <p:cNvSpPr>
            <a:spLocks noGrp="1"/>
          </p:cNvSpPr>
          <p:nvPr>
            <p:ph type="body" sz="quarter" idx="44"/>
          </p:nvPr>
        </p:nvSpPr>
        <p:spPr>
          <a:xfrm>
            <a:off x="3615420"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1" name="Text Placeholder 2">
            <a:extLst>
              <a:ext uri="{FF2B5EF4-FFF2-40B4-BE49-F238E27FC236}">
                <a16:creationId xmlns:a16="http://schemas.microsoft.com/office/drawing/2014/main" id="{5CBCA35F-E7B2-1507-D47B-32449DCBCA67}"/>
              </a:ext>
            </a:extLst>
          </p:cNvPr>
          <p:cNvSpPr>
            <a:spLocks noGrp="1"/>
          </p:cNvSpPr>
          <p:nvPr>
            <p:ph type="body" sz="quarter" idx="45"/>
          </p:nvPr>
        </p:nvSpPr>
        <p:spPr>
          <a:xfrm>
            <a:off x="5396861"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2" name="Text Placeholder 2">
            <a:extLst>
              <a:ext uri="{FF2B5EF4-FFF2-40B4-BE49-F238E27FC236}">
                <a16:creationId xmlns:a16="http://schemas.microsoft.com/office/drawing/2014/main" id="{C1A38C30-680B-1FDB-FC40-39A5E752D2BD}"/>
              </a:ext>
            </a:extLst>
          </p:cNvPr>
          <p:cNvSpPr>
            <a:spLocks noGrp="1"/>
          </p:cNvSpPr>
          <p:nvPr>
            <p:ph type="body" sz="quarter" idx="46"/>
          </p:nvPr>
        </p:nvSpPr>
        <p:spPr>
          <a:xfrm>
            <a:off x="7178301"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3" name="Text Placeholder 2">
            <a:extLst>
              <a:ext uri="{FF2B5EF4-FFF2-40B4-BE49-F238E27FC236}">
                <a16:creationId xmlns:a16="http://schemas.microsoft.com/office/drawing/2014/main" id="{58FAA006-FE0F-759D-E75D-11CBC36139FC}"/>
              </a:ext>
            </a:extLst>
          </p:cNvPr>
          <p:cNvSpPr>
            <a:spLocks noGrp="1"/>
          </p:cNvSpPr>
          <p:nvPr>
            <p:ph type="body" sz="quarter" idx="47"/>
          </p:nvPr>
        </p:nvSpPr>
        <p:spPr>
          <a:xfrm>
            <a:off x="8959741"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2701964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ext Left with Infographic">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1"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spc="18" baseline="0">
                <a:solidFill>
                  <a:schemeClr val="tx1"/>
                </a:solidFill>
              </a:defRPr>
            </a:lvl3pPr>
            <a:lvl4pPr marL="382709" indent="-95677">
              <a:spcBef>
                <a:spcPts val="709"/>
              </a:spcBef>
              <a:defRPr sz="797" spc="18" baseline="0">
                <a:solidFill>
                  <a:schemeClr val="tx1"/>
                </a:solidFill>
              </a:defRPr>
            </a:lvl4pPr>
            <a:lvl5pPr marL="478386" indent="-95677">
              <a:spcBef>
                <a:spcPts val="709"/>
              </a:spcBef>
              <a:defRPr sz="797" spc="18"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C3730D7D-B2A4-280F-9488-6FEC15890EDF}"/>
              </a:ext>
            </a:extLst>
          </p:cNvPr>
          <p:cNvSpPr>
            <a:spLocks noGrp="1"/>
          </p:cNvSpPr>
          <p:nvPr>
            <p:ph type="dt" sz="half" idx="18"/>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5D35D780-AD19-F013-6723-80F32043A3A3}"/>
              </a:ext>
            </a:extLst>
          </p:cNvPr>
          <p:cNvSpPr>
            <a:spLocks noGrp="1"/>
          </p:cNvSpPr>
          <p:nvPr>
            <p:ph type="ftr" sz="quarter" idx="19"/>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287680F-A47F-B10C-EBAC-A4261A334FCB}"/>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a:p>
        </p:txBody>
      </p:sp>
      <p:cxnSp>
        <p:nvCxnSpPr>
          <p:cNvPr id="4" name="Straight Connector 3">
            <a:extLst>
              <a:ext uri="{FF2B5EF4-FFF2-40B4-BE49-F238E27FC236}">
                <a16:creationId xmlns:a16="http://schemas.microsoft.com/office/drawing/2014/main" id="{F1D63CBA-A482-EC65-00CD-C0AAC09870D6}"/>
              </a:ext>
            </a:extLst>
          </p:cNvPr>
          <p:cNvCxnSpPr/>
          <p:nvPr userDrawn="1"/>
        </p:nvCxnSpPr>
        <p:spPr>
          <a:xfrm>
            <a:off x="3906607" y="1687163"/>
            <a:ext cx="0" cy="4052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09733D7-9F52-067E-37F5-3CEBD8F32402}"/>
              </a:ext>
            </a:extLst>
          </p:cNvPr>
          <p:cNvCxnSpPr/>
          <p:nvPr userDrawn="1"/>
        </p:nvCxnSpPr>
        <p:spPr>
          <a:xfrm>
            <a:off x="4075822" y="1687163"/>
            <a:ext cx="63884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934849B5-1F80-8D28-EA54-A0F888C497B0}"/>
              </a:ext>
            </a:extLst>
          </p:cNvPr>
          <p:cNvSpPr>
            <a:spLocks noGrp="1"/>
          </p:cNvSpPr>
          <p:nvPr>
            <p:ph type="pic" sz="quarter" idx="21" hasCustomPrompt="1"/>
          </p:nvPr>
        </p:nvSpPr>
        <p:spPr>
          <a:xfrm>
            <a:off x="4075822" y="3708066"/>
            <a:ext cx="2987248" cy="2025650"/>
          </a:xfrm>
          <a:solidFill>
            <a:schemeClr val="bg1">
              <a:lumMod val="95000"/>
            </a:schemeClr>
          </a:solidFill>
        </p:spPr>
        <p:txBody>
          <a:bodyPr lIns="0" tIns="0"/>
          <a:lstStyle>
            <a:lvl1pPr>
              <a:defRPr sz="974" spc="0" baseline="0"/>
            </a:lvl1pPr>
          </a:lstStyle>
          <a:p>
            <a:r>
              <a:rPr lang="en-GB"/>
              <a:t>Add screenshot here</a:t>
            </a:r>
          </a:p>
        </p:txBody>
      </p:sp>
      <p:sp>
        <p:nvSpPr>
          <p:cNvPr id="16" name="Picture Placeholder 14">
            <a:extLst>
              <a:ext uri="{FF2B5EF4-FFF2-40B4-BE49-F238E27FC236}">
                <a16:creationId xmlns:a16="http://schemas.microsoft.com/office/drawing/2014/main" id="{82B6AA3E-1E2E-C1AF-0483-204EE381769A}"/>
              </a:ext>
            </a:extLst>
          </p:cNvPr>
          <p:cNvSpPr>
            <a:spLocks noGrp="1"/>
          </p:cNvSpPr>
          <p:nvPr>
            <p:ph type="pic" sz="quarter" idx="22" hasCustomPrompt="1"/>
          </p:nvPr>
        </p:nvSpPr>
        <p:spPr>
          <a:xfrm>
            <a:off x="7474039" y="3708066"/>
            <a:ext cx="2987248" cy="2025650"/>
          </a:xfrm>
          <a:solidFill>
            <a:schemeClr val="bg1">
              <a:lumMod val="95000"/>
            </a:schemeClr>
          </a:solidFill>
        </p:spPr>
        <p:txBody>
          <a:bodyPr lIns="0" tIns="0"/>
          <a:lstStyle>
            <a:lvl1pPr>
              <a:defRPr sz="974" spc="0" baseline="0"/>
            </a:lvl1pPr>
          </a:lstStyle>
          <a:p>
            <a:r>
              <a:rPr lang="en-GB"/>
              <a:t>Add screenshot here</a:t>
            </a:r>
          </a:p>
        </p:txBody>
      </p:sp>
    </p:spTree>
    <p:extLst>
      <p:ext uri="{BB962C8B-B14F-4D97-AF65-F5344CB8AC3E}">
        <p14:creationId xmlns:p14="http://schemas.microsoft.com/office/powerpoint/2010/main" val="427715756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ext and Infographic White">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638376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8555288" y="319000"/>
            <a:ext cx="1903946" cy="5414715"/>
          </a:xfrm>
          <a:noFill/>
        </p:spPr>
        <p:txBody>
          <a:bodyPr lIns="0" tIns="0" rIns="0" bIns="0"/>
          <a:lstStyle>
            <a:lvl1pPr marL="95677" indent="-95677">
              <a:spcBef>
                <a:spcPts val="1063"/>
              </a:spcBef>
              <a:spcAft>
                <a:spcPts val="0"/>
              </a:spcAft>
              <a:buFont typeface="Arial Nova" panose="020B0604020202020204" pitchFamily="34" charset="0"/>
              <a:buChar char="•"/>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a:p>
        </p:txBody>
      </p:sp>
      <p:cxnSp>
        <p:nvCxnSpPr>
          <p:cNvPr id="12" name="Straight Connector 11">
            <a:extLst>
              <a:ext uri="{FF2B5EF4-FFF2-40B4-BE49-F238E27FC236}">
                <a16:creationId xmlns:a16="http://schemas.microsoft.com/office/drawing/2014/main" id="{D8AB83A8-2BF6-9899-8D33-4AC81DE41FEA}"/>
              </a:ext>
            </a:extLst>
          </p:cNvPr>
          <p:cNvCxnSpPr/>
          <p:nvPr userDrawn="1"/>
        </p:nvCxnSpPr>
        <p:spPr>
          <a:xfrm>
            <a:off x="1832378" y="1688042"/>
            <a:ext cx="6385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02267D-B712-2EE2-E627-907D4C0CC1BC}"/>
              </a:ext>
            </a:extLst>
          </p:cNvPr>
          <p:cNvCxnSpPr/>
          <p:nvPr userDrawn="1"/>
        </p:nvCxnSpPr>
        <p:spPr>
          <a:xfrm>
            <a:off x="8401986" y="341829"/>
            <a:ext cx="0" cy="5398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85002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ext and Infographic Peppermin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638376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8555288" y="319000"/>
            <a:ext cx="1903946" cy="5414715"/>
          </a:xfrm>
          <a:noFill/>
        </p:spPr>
        <p:txBody>
          <a:bodyPr lIns="0" tIns="0" rIns="0" bIns="0"/>
          <a:lstStyle>
            <a:lvl1pPr marL="95677" indent="-95677">
              <a:spcBef>
                <a:spcPts val="1063"/>
              </a:spcBef>
              <a:spcAft>
                <a:spcPts val="0"/>
              </a:spcAft>
              <a:buFont typeface="Arial Nova" panose="020B0604020202020204" pitchFamily="34" charset="0"/>
              <a:buChar char="•"/>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a:p>
        </p:txBody>
      </p:sp>
      <p:cxnSp>
        <p:nvCxnSpPr>
          <p:cNvPr id="12" name="Straight Connector 11">
            <a:extLst>
              <a:ext uri="{FF2B5EF4-FFF2-40B4-BE49-F238E27FC236}">
                <a16:creationId xmlns:a16="http://schemas.microsoft.com/office/drawing/2014/main" id="{D8AB83A8-2BF6-9899-8D33-4AC81DE41FEA}"/>
              </a:ext>
            </a:extLst>
          </p:cNvPr>
          <p:cNvCxnSpPr/>
          <p:nvPr userDrawn="1"/>
        </p:nvCxnSpPr>
        <p:spPr>
          <a:xfrm>
            <a:off x="1832378" y="1688042"/>
            <a:ext cx="6385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02267D-B712-2EE2-E627-907D4C0CC1BC}"/>
              </a:ext>
            </a:extLst>
          </p:cNvPr>
          <p:cNvCxnSpPr/>
          <p:nvPr userDrawn="1"/>
        </p:nvCxnSpPr>
        <p:spPr>
          <a:xfrm>
            <a:off x="8401986" y="341829"/>
            <a:ext cx="0" cy="5398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19162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History">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80"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4E08D3B3-85F4-678A-41A5-55E051FDF6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33980" y="5509665"/>
            <a:ext cx="8624202" cy="224050"/>
          </a:xfrm>
          <a:prstGeom prst="rect">
            <a:avLst/>
          </a:prstGeom>
        </p:spPr>
      </p:pic>
      <p:sp>
        <p:nvSpPr>
          <p:cNvPr id="7" name="Text Placeholder 6">
            <a:extLst>
              <a:ext uri="{FF2B5EF4-FFF2-40B4-BE49-F238E27FC236}">
                <a16:creationId xmlns:a16="http://schemas.microsoft.com/office/drawing/2014/main" id="{CE6571BF-80E0-AF58-4BDF-DD0CD5D192A8}"/>
              </a:ext>
            </a:extLst>
          </p:cNvPr>
          <p:cNvSpPr>
            <a:spLocks noGrp="1"/>
          </p:cNvSpPr>
          <p:nvPr>
            <p:ph type="body" sz="quarter" idx="25" hasCustomPrompt="1"/>
          </p:nvPr>
        </p:nvSpPr>
        <p:spPr>
          <a:xfrm>
            <a:off x="1701072" y="3699625"/>
            <a:ext cx="895894" cy="1907487"/>
          </a:xfrm>
        </p:spPr>
        <p:txBody>
          <a:bodyPr vert="vert270"/>
          <a:lstStyle>
            <a:lvl1pPr>
              <a:defRPr sz="4430" spc="-177" baseline="0">
                <a:solidFill>
                  <a:schemeClr val="tx1"/>
                </a:solidFill>
                <a:latin typeface="+mj-lt"/>
              </a:defRPr>
            </a:lvl1pPr>
          </a:lstStyle>
          <a:p>
            <a:pPr lvl="0"/>
            <a:r>
              <a:rPr lang="en-US"/>
              <a:t>0000s</a:t>
            </a:r>
            <a:endParaRPr lang="en-GB"/>
          </a:p>
        </p:txBody>
      </p:sp>
      <p:cxnSp>
        <p:nvCxnSpPr>
          <p:cNvPr id="16" name="Straight Connector 15">
            <a:extLst>
              <a:ext uri="{FF2B5EF4-FFF2-40B4-BE49-F238E27FC236}">
                <a16:creationId xmlns:a16="http://schemas.microsoft.com/office/drawing/2014/main" id="{6DA01FE0-0E51-05AC-CC92-3723F5814499}"/>
              </a:ext>
            </a:extLst>
          </p:cNvPr>
          <p:cNvCxnSpPr/>
          <p:nvPr userDrawn="1"/>
        </p:nvCxnSpPr>
        <p:spPr>
          <a:xfrm>
            <a:off x="3157836"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EFDC2CA-944D-C74C-2272-AB97F8281463}"/>
              </a:ext>
            </a:extLst>
          </p:cNvPr>
          <p:cNvSpPr>
            <a:spLocks noGrp="1"/>
          </p:cNvSpPr>
          <p:nvPr>
            <p:ph type="body" sz="quarter" idx="26"/>
          </p:nvPr>
        </p:nvSpPr>
        <p:spPr>
          <a:xfrm>
            <a:off x="3327017"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74AACAC6-3953-D668-EFF2-BD1AFF194013}"/>
              </a:ext>
            </a:extLst>
          </p:cNvPr>
          <p:cNvCxnSpPr/>
          <p:nvPr userDrawn="1"/>
        </p:nvCxnSpPr>
        <p:spPr>
          <a:xfrm>
            <a:off x="4650873"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19CE6CD7-90EE-5465-0FC8-5B3DCCB89D53}"/>
              </a:ext>
            </a:extLst>
          </p:cNvPr>
          <p:cNvSpPr>
            <a:spLocks noGrp="1"/>
          </p:cNvSpPr>
          <p:nvPr>
            <p:ph type="body" sz="quarter" idx="27"/>
          </p:nvPr>
        </p:nvSpPr>
        <p:spPr>
          <a:xfrm>
            <a:off x="4820055"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4" name="Straight Connector 23">
            <a:extLst>
              <a:ext uri="{FF2B5EF4-FFF2-40B4-BE49-F238E27FC236}">
                <a16:creationId xmlns:a16="http://schemas.microsoft.com/office/drawing/2014/main" id="{C8FBCC42-31FC-1CA5-10DC-3499D3F77B15}"/>
              </a:ext>
            </a:extLst>
          </p:cNvPr>
          <p:cNvCxnSpPr/>
          <p:nvPr userDrawn="1"/>
        </p:nvCxnSpPr>
        <p:spPr>
          <a:xfrm>
            <a:off x="6143911"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A46861E6-DFDF-B3F2-306A-6A168B2F3E02}"/>
              </a:ext>
            </a:extLst>
          </p:cNvPr>
          <p:cNvSpPr>
            <a:spLocks noGrp="1"/>
          </p:cNvSpPr>
          <p:nvPr>
            <p:ph type="body" sz="quarter" idx="28"/>
          </p:nvPr>
        </p:nvSpPr>
        <p:spPr>
          <a:xfrm>
            <a:off x="6313093"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6" name="Straight Connector 25">
            <a:extLst>
              <a:ext uri="{FF2B5EF4-FFF2-40B4-BE49-F238E27FC236}">
                <a16:creationId xmlns:a16="http://schemas.microsoft.com/office/drawing/2014/main" id="{546792CC-A0F0-ED9A-44F4-1A87E5011DB6}"/>
              </a:ext>
            </a:extLst>
          </p:cNvPr>
          <p:cNvCxnSpPr/>
          <p:nvPr userDrawn="1"/>
        </p:nvCxnSpPr>
        <p:spPr>
          <a:xfrm>
            <a:off x="7636949"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926CFCB7-50AA-4C2B-9DC9-A63DC8F5FDAB}"/>
              </a:ext>
            </a:extLst>
          </p:cNvPr>
          <p:cNvSpPr>
            <a:spLocks noGrp="1"/>
          </p:cNvSpPr>
          <p:nvPr>
            <p:ph type="body" sz="quarter" idx="29"/>
          </p:nvPr>
        </p:nvSpPr>
        <p:spPr>
          <a:xfrm>
            <a:off x="7806130"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8" name="Straight Connector 27">
            <a:extLst>
              <a:ext uri="{FF2B5EF4-FFF2-40B4-BE49-F238E27FC236}">
                <a16:creationId xmlns:a16="http://schemas.microsoft.com/office/drawing/2014/main" id="{384E01C7-21A6-3C6E-B533-C832A8359DAE}"/>
              </a:ext>
            </a:extLst>
          </p:cNvPr>
          <p:cNvCxnSpPr/>
          <p:nvPr userDrawn="1"/>
        </p:nvCxnSpPr>
        <p:spPr>
          <a:xfrm>
            <a:off x="9129986"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849FC379-8CEF-E473-2C37-BCAFAE83A56B}"/>
              </a:ext>
            </a:extLst>
          </p:cNvPr>
          <p:cNvSpPr>
            <a:spLocks noGrp="1"/>
          </p:cNvSpPr>
          <p:nvPr>
            <p:ph type="body" sz="quarter" idx="30"/>
          </p:nvPr>
        </p:nvSpPr>
        <p:spPr>
          <a:xfrm>
            <a:off x="9299170" y="1660609"/>
            <a:ext cx="1154675" cy="3397889"/>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31" name="Text Placeholder 6">
            <a:extLst>
              <a:ext uri="{FF2B5EF4-FFF2-40B4-BE49-F238E27FC236}">
                <a16:creationId xmlns:a16="http://schemas.microsoft.com/office/drawing/2014/main" id="{992F6A79-B151-46A1-B411-C31DE839E074}"/>
              </a:ext>
            </a:extLst>
          </p:cNvPr>
          <p:cNvSpPr>
            <a:spLocks noGrp="1"/>
          </p:cNvSpPr>
          <p:nvPr>
            <p:ph type="body" sz="quarter" idx="31" hasCustomPrompt="1"/>
          </p:nvPr>
        </p:nvSpPr>
        <p:spPr>
          <a:xfrm>
            <a:off x="3204804" y="3699625"/>
            <a:ext cx="895894" cy="1907487"/>
          </a:xfrm>
        </p:spPr>
        <p:txBody>
          <a:bodyPr vert="vert270"/>
          <a:lstStyle>
            <a:lvl1pPr>
              <a:defRPr sz="4430" spc="-177" baseline="0">
                <a:solidFill>
                  <a:schemeClr val="tx1"/>
                </a:solidFill>
                <a:latin typeface="+mj-lt"/>
              </a:defRPr>
            </a:lvl1pPr>
          </a:lstStyle>
          <a:p>
            <a:pPr lvl="0"/>
            <a:r>
              <a:rPr lang="en-US"/>
              <a:t>0000s</a:t>
            </a:r>
            <a:endParaRPr lang="en-GB"/>
          </a:p>
        </p:txBody>
      </p:sp>
      <p:sp>
        <p:nvSpPr>
          <p:cNvPr id="32" name="Text Placeholder 6">
            <a:extLst>
              <a:ext uri="{FF2B5EF4-FFF2-40B4-BE49-F238E27FC236}">
                <a16:creationId xmlns:a16="http://schemas.microsoft.com/office/drawing/2014/main" id="{C9E16879-7DEB-E03B-53A0-BFD8801CF49E}"/>
              </a:ext>
            </a:extLst>
          </p:cNvPr>
          <p:cNvSpPr>
            <a:spLocks noGrp="1"/>
          </p:cNvSpPr>
          <p:nvPr>
            <p:ph type="body" sz="quarter" idx="32" hasCustomPrompt="1"/>
          </p:nvPr>
        </p:nvSpPr>
        <p:spPr>
          <a:xfrm>
            <a:off x="4697479" y="3699625"/>
            <a:ext cx="895894" cy="1907487"/>
          </a:xfrm>
        </p:spPr>
        <p:txBody>
          <a:bodyPr vert="vert270"/>
          <a:lstStyle>
            <a:lvl1pPr>
              <a:defRPr sz="4430" spc="-177" baseline="0">
                <a:solidFill>
                  <a:schemeClr val="tx1"/>
                </a:solidFill>
                <a:latin typeface="+mj-lt"/>
              </a:defRPr>
            </a:lvl1pPr>
          </a:lstStyle>
          <a:p>
            <a:pPr lvl="0"/>
            <a:r>
              <a:rPr lang="en-US"/>
              <a:t>0000s</a:t>
            </a:r>
            <a:endParaRPr lang="en-GB"/>
          </a:p>
        </p:txBody>
      </p:sp>
      <p:sp>
        <p:nvSpPr>
          <p:cNvPr id="33" name="Text Placeholder 6">
            <a:extLst>
              <a:ext uri="{FF2B5EF4-FFF2-40B4-BE49-F238E27FC236}">
                <a16:creationId xmlns:a16="http://schemas.microsoft.com/office/drawing/2014/main" id="{4B5797DD-19CF-0608-6E77-8729DB5830A8}"/>
              </a:ext>
            </a:extLst>
          </p:cNvPr>
          <p:cNvSpPr>
            <a:spLocks noGrp="1"/>
          </p:cNvSpPr>
          <p:nvPr>
            <p:ph type="body" sz="quarter" idx="33" hasCustomPrompt="1"/>
          </p:nvPr>
        </p:nvSpPr>
        <p:spPr>
          <a:xfrm>
            <a:off x="6190153" y="3699625"/>
            <a:ext cx="895894" cy="1907487"/>
          </a:xfrm>
        </p:spPr>
        <p:txBody>
          <a:bodyPr vert="vert270"/>
          <a:lstStyle>
            <a:lvl1pPr>
              <a:defRPr sz="4430" spc="-177" baseline="0">
                <a:solidFill>
                  <a:schemeClr val="tx1"/>
                </a:solidFill>
                <a:latin typeface="+mj-lt"/>
              </a:defRPr>
            </a:lvl1pPr>
          </a:lstStyle>
          <a:p>
            <a:pPr lvl="0"/>
            <a:r>
              <a:rPr lang="en-US"/>
              <a:t>0000s</a:t>
            </a:r>
            <a:endParaRPr lang="en-GB"/>
          </a:p>
        </p:txBody>
      </p:sp>
      <p:sp>
        <p:nvSpPr>
          <p:cNvPr id="34" name="Text Placeholder 6">
            <a:extLst>
              <a:ext uri="{FF2B5EF4-FFF2-40B4-BE49-F238E27FC236}">
                <a16:creationId xmlns:a16="http://schemas.microsoft.com/office/drawing/2014/main" id="{8562D1B8-C110-900F-CAC0-7C8ECF205930}"/>
              </a:ext>
            </a:extLst>
          </p:cNvPr>
          <p:cNvSpPr>
            <a:spLocks noGrp="1"/>
          </p:cNvSpPr>
          <p:nvPr>
            <p:ph type="body" sz="quarter" idx="34" hasCustomPrompt="1"/>
          </p:nvPr>
        </p:nvSpPr>
        <p:spPr>
          <a:xfrm>
            <a:off x="7683190" y="3699625"/>
            <a:ext cx="895894" cy="1907487"/>
          </a:xfrm>
        </p:spPr>
        <p:txBody>
          <a:bodyPr vert="vert270"/>
          <a:lstStyle>
            <a:lvl1pPr>
              <a:defRPr sz="4430" spc="-177" baseline="0">
                <a:solidFill>
                  <a:schemeClr val="tx1"/>
                </a:solidFill>
                <a:latin typeface="+mj-lt"/>
              </a:defRPr>
            </a:lvl1pPr>
          </a:lstStyle>
          <a:p>
            <a:pPr lvl="0"/>
            <a:r>
              <a:rPr lang="en-US"/>
              <a:t>0000s</a:t>
            </a:r>
            <a:endParaRPr lang="en-GB"/>
          </a:p>
        </p:txBody>
      </p:sp>
      <p:sp>
        <p:nvSpPr>
          <p:cNvPr id="2" name="Date Placeholder 1">
            <a:extLst>
              <a:ext uri="{FF2B5EF4-FFF2-40B4-BE49-F238E27FC236}">
                <a16:creationId xmlns:a16="http://schemas.microsoft.com/office/drawing/2014/main" id="{E43F0B1C-4E9A-6A56-CA38-C2ED80E5CA33}"/>
              </a:ext>
            </a:extLst>
          </p:cNvPr>
          <p:cNvSpPr>
            <a:spLocks noGrp="1"/>
          </p:cNvSpPr>
          <p:nvPr>
            <p:ph type="dt" sz="half" idx="35"/>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73E79E59-262C-A647-C5E4-32E6DC1D5AD4}"/>
              </a:ext>
            </a:extLst>
          </p:cNvPr>
          <p:cNvSpPr>
            <a:spLocks noGrp="1"/>
          </p:cNvSpPr>
          <p:nvPr>
            <p:ph type="ftr" sz="quarter" idx="36"/>
          </p:nvPr>
        </p:nvSpPr>
        <p:spPr>
          <a:xfrm>
            <a:off x="341762" y="1958661"/>
            <a:ext cx="1154542" cy="1749405"/>
          </a:xfrm>
          <a:prstGeom prst="rect">
            <a:avLst/>
          </a:prstGeom>
        </p:spPr>
        <p:txBody>
          <a:bodyPr/>
          <a:lstStyle/>
          <a:p>
            <a:endParaRPr lang="en-GB"/>
          </a:p>
        </p:txBody>
      </p:sp>
      <p:sp>
        <p:nvSpPr>
          <p:cNvPr id="8" name="Slide Number Placeholder 7">
            <a:extLst>
              <a:ext uri="{FF2B5EF4-FFF2-40B4-BE49-F238E27FC236}">
                <a16:creationId xmlns:a16="http://schemas.microsoft.com/office/drawing/2014/main" id="{7A9221E1-9164-318E-FEC4-9BF70C0B2C4C}"/>
              </a:ext>
            </a:extLst>
          </p:cNvPr>
          <p:cNvSpPr>
            <a:spLocks noGrp="1"/>
          </p:cNvSpPr>
          <p:nvPr>
            <p:ph type="sldNum" sz="quarter" idx="37"/>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1437851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Our Big Numbers">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7" name="Text Placeholder 6">
            <a:extLst>
              <a:ext uri="{FF2B5EF4-FFF2-40B4-BE49-F238E27FC236}">
                <a16:creationId xmlns:a16="http://schemas.microsoft.com/office/drawing/2014/main" id="{CE6571BF-80E0-AF58-4BDF-DD0CD5D192A8}"/>
              </a:ext>
            </a:extLst>
          </p:cNvPr>
          <p:cNvSpPr>
            <a:spLocks noGrp="1"/>
          </p:cNvSpPr>
          <p:nvPr>
            <p:ph type="body" sz="quarter" idx="25" hasCustomPrompt="1"/>
          </p:nvPr>
        </p:nvSpPr>
        <p:spPr>
          <a:xfrm>
            <a:off x="1671125" y="2361853"/>
            <a:ext cx="895894" cy="3371862"/>
          </a:xfrm>
        </p:spPr>
        <p:txBody>
          <a:bodyPr vert="vert270"/>
          <a:lstStyle>
            <a:lvl1pPr>
              <a:defRPr sz="5670" spc="-177" baseline="0">
                <a:solidFill>
                  <a:schemeClr val="accent1"/>
                </a:solidFill>
                <a:latin typeface="+mj-lt"/>
              </a:defRPr>
            </a:lvl1pPr>
          </a:lstStyle>
          <a:p>
            <a:pPr lvl="0"/>
            <a:r>
              <a:rPr lang="en-US"/>
              <a:t>0000s</a:t>
            </a:r>
            <a:endParaRPr lang="en-GB"/>
          </a:p>
        </p:txBody>
      </p:sp>
      <p:cxnSp>
        <p:nvCxnSpPr>
          <p:cNvPr id="16" name="Straight Connector 15">
            <a:extLst>
              <a:ext uri="{FF2B5EF4-FFF2-40B4-BE49-F238E27FC236}">
                <a16:creationId xmlns:a16="http://schemas.microsoft.com/office/drawing/2014/main" id="{6DA01FE0-0E51-05AC-CC92-3723F5814499}"/>
              </a:ext>
            </a:extLst>
          </p:cNvPr>
          <p:cNvCxnSpPr>
            <a:cxnSpLocks/>
          </p:cNvCxnSpPr>
          <p:nvPr userDrawn="1"/>
        </p:nvCxnSpPr>
        <p:spPr>
          <a:xfrm>
            <a:off x="390746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D2F30AB9-0106-D038-CDA7-BA31440B2BA0}"/>
              </a:ext>
            </a:extLst>
          </p:cNvPr>
          <p:cNvSpPr>
            <a:spLocks noGrp="1"/>
          </p:cNvSpPr>
          <p:nvPr>
            <p:ph type="body" sz="quarter" idx="31"/>
          </p:nvPr>
        </p:nvSpPr>
        <p:spPr>
          <a:xfrm>
            <a:off x="4072424"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37" name="Text Placeholder 6">
            <a:extLst>
              <a:ext uri="{FF2B5EF4-FFF2-40B4-BE49-F238E27FC236}">
                <a16:creationId xmlns:a16="http://schemas.microsoft.com/office/drawing/2014/main" id="{EE31216B-0CC3-0B7E-2BDC-A0B7755DA3EA}"/>
              </a:ext>
            </a:extLst>
          </p:cNvPr>
          <p:cNvSpPr>
            <a:spLocks noGrp="1"/>
          </p:cNvSpPr>
          <p:nvPr>
            <p:ph type="body" sz="quarter" idx="32" hasCustomPrompt="1"/>
          </p:nvPr>
        </p:nvSpPr>
        <p:spPr>
          <a:xfrm>
            <a:off x="3909569" y="2361853"/>
            <a:ext cx="895894" cy="3371862"/>
          </a:xfrm>
        </p:spPr>
        <p:txBody>
          <a:bodyPr vert="vert270"/>
          <a:lstStyle>
            <a:lvl1pPr>
              <a:defRPr sz="5670" spc="-177" baseline="0">
                <a:solidFill>
                  <a:schemeClr val="accent1"/>
                </a:solidFill>
                <a:latin typeface="+mj-lt"/>
              </a:defRPr>
            </a:lvl1pPr>
          </a:lstStyle>
          <a:p>
            <a:pPr lvl="0"/>
            <a:r>
              <a:rPr lang="en-US"/>
              <a:t>0000s</a:t>
            </a:r>
            <a:endParaRPr lang="en-GB"/>
          </a:p>
        </p:txBody>
      </p:sp>
      <p:sp>
        <p:nvSpPr>
          <p:cNvPr id="38" name="Text Placeholder 2">
            <a:extLst>
              <a:ext uri="{FF2B5EF4-FFF2-40B4-BE49-F238E27FC236}">
                <a16:creationId xmlns:a16="http://schemas.microsoft.com/office/drawing/2014/main" id="{5F8888B1-E483-C66B-E487-F1F7283334EF}"/>
              </a:ext>
            </a:extLst>
          </p:cNvPr>
          <p:cNvSpPr>
            <a:spLocks noGrp="1"/>
          </p:cNvSpPr>
          <p:nvPr>
            <p:ph type="body" sz="quarter" idx="33"/>
          </p:nvPr>
        </p:nvSpPr>
        <p:spPr>
          <a:xfrm>
            <a:off x="6316259"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39" name="Text Placeholder 6">
            <a:extLst>
              <a:ext uri="{FF2B5EF4-FFF2-40B4-BE49-F238E27FC236}">
                <a16:creationId xmlns:a16="http://schemas.microsoft.com/office/drawing/2014/main" id="{C9F6AFD7-2B8F-808A-3116-2A7958183EA2}"/>
              </a:ext>
            </a:extLst>
          </p:cNvPr>
          <p:cNvSpPr>
            <a:spLocks noGrp="1"/>
          </p:cNvSpPr>
          <p:nvPr>
            <p:ph type="body" sz="quarter" idx="34" hasCustomPrompt="1"/>
          </p:nvPr>
        </p:nvSpPr>
        <p:spPr>
          <a:xfrm>
            <a:off x="6153405" y="2361853"/>
            <a:ext cx="895894" cy="3371862"/>
          </a:xfrm>
        </p:spPr>
        <p:txBody>
          <a:bodyPr vert="vert270"/>
          <a:lstStyle>
            <a:lvl1pPr>
              <a:defRPr sz="5670" spc="-177" baseline="0">
                <a:solidFill>
                  <a:schemeClr val="accent1"/>
                </a:solidFill>
                <a:latin typeface="+mj-lt"/>
              </a:defRPr>
            </a:lvl1pPr>
          </a:lstStyle>
          <a:p>
            <a:pPr lvl="0"/>
            <a:r>
              <a:rPr lang="en-US"/>
              <a:t>0000s</a:t>
            </a:r>
            <a:endParaRPr lang="en-GB"/>
          </a:p>
        </p:txBody>
      </p:sp>
      <p:sp>
        <p:nvSpPr>
          <p:cNvPr id="40" name="Text Placeholder 2">
            <a:extLst>
              <a:ext uri="{FF2B5EF4-FFF2-40B4-BE49-F238E27FC236}">
                <a16:creationId xmlns:a16="http://schemas.microsoft.com/office/drawing/2014/main" id="{D8B5DD5C-C3A4-EFC9-8B46-5B904855CFF3}"/>
              </a:ext>
            </a:extLst>
          </p:cNvPr>
          <p:cNvSpPr>
            <a:spLocks noGrp="1"/>
          </p:cNvSpPr>
          <p:nvPr>
            <p:ph type="body" sz="quarter" idx="35"/>
          </p:nvPr>
        </p:nvSpPr>
        <p:spPr>
          <a:xfrm>
            <a:off x="8549662"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41" name="Text Placeholder 6">
            <a:extLst>
              <a:ext uri="{FF2B5EF4-FFF2-40B4-BE49-F238E27FC236}">
                <a16:creationId xmlns:a16="http://schemas.microsoft.com/office/drawing/2014/main" id="{349100B2-1026-27A0-51E3-9141CAC47C03}"/>
              </a:ext>
            </a:extLst>
          </p:cNvPr>
          <p:cNvSpPr>
            <a:spLocks noGrp="1"/>
          </p:cNvSpPr>
          <p:nvPr>
            <p:ph type="body" sz="quarter" idx="36" hasCustomPrompt="1"/>
          </p:nvPr>
        </p:nvSpPr>
        <p:spPr>
          <a:xfrm>
            <a:off x="8386808" y="2361853"/>
            <a:ext cx="895894" cy="3371862"/>
          </a:xfrm>
        </p:spPr>
        <p:txBody>
          <a:bodyPr vert="vert270"/>
          <a:lstStyle>
            <a:lvl1pPr>
              <a:defRPr sz="5670" spc="-177" baseline="0">
                <a:solidFill>
                  <a:schemeClr val="accent1"/>
                </a:solidFill>
                <a:latin typeface="+mj-lt"/>
              </a:defRPr>
            </a:lvl1pPr>
          </a:lstStyle>
          <a:p>
            <a:pPr lvl="0"/>
            <a:r>
              <a:rPr lang="en-US"/>
              <a:t>0000s</a:t>
            </a:r>
            <a:endParaRPr lang="en-GB"/>
          </a:p>
        </p:txBody>
      </p:sp>
      <p:cxnSp>
        <p:nvCxnSpPr>
          <p:cNvPr id="42" name="Straight Connector 41">
            <a:extLst>
              <a:ext uri="{FF2B5EF4-FFF2-40B4-BE49-F238E27FC236}">
                <a16:creationId xmlns:a16="http://schemas.microsoft.com/office/drawing/2014/main" id="{F40E4085-2360-6382-AB08-72F8421189ED}"/>
              </a:ext>
            </a:extLst>
          </p:cNvPr>
          <p:cNvCxnSpPr>
            <a:cxnSpLocks/>
          </p:cNvCxnSpPr>
          <p:nvPr userDrawn="1"/>
        </p:nvCxnSpPr>
        <p:spPr>
          <a:xfrm>
            <a:off x="838722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58B59C7-01D4-6C70-EDBD-962DE7674BA6}"/>
              </a:ext>
            </a:extLst>
          </p:cNvPr>
          <p:cNvCxnSpPr>
            <a:cxnSpLocks/>
          </p:cNvCxnSpPr>
          <p:nvPr userDrawn="1"/>
        </p:nvCxnSpPr>
        <p:spPr>
          <a:xfrm>
            <a:off x="614860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2CCE3FF7-89BE-5449-7548-14AE625DF2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45" name="Straight Connector 44">
            <a:extLst>
              <a:ext uri="{FF2B5EF4-FFF2-40B4-BE49-F238E27FC236}">
                <a16:creationId xmlns:a16="http://schemas.microsoft.com/office/drawing/2014/main" id="{1546A589-D4E5-8D52-E25B-9F0FC6319AB0}"/>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41AB60-C3DA-A5FB-D328-69E272E6B447}"/>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9142F7C8-2A0E-297C-E6EB-9C15BFB39B0F}"/>
              </a:ext>
            </a:extLst>
          </p:cNvPr>
          <p:cNvSpPr>
            <a:spLocks noGrp="1"/>
          </p:cNvSpPr>
          <p:nvPr>
            <p:ph type="dt" sz="half" idx="37"/>
          </p:nvPr>
        </p:nvSpPr>
        <p:spPr>
          <a:xfrm>
            <a:off x="342115" y="1802350"/>
            <a:ext cx="1154675" cy="159500"/>
          </a:xfrm>
          <a:prstGeom prst="rect">
            <a:avLst/>
          </a:prstGeom>
        </p:spPr>
        <p:txBody>
          <a:bodyPr/>
          <a:lstStyle>
            <a:lvl1pPr>
              <a:defRPr>
                <a:solidFill>
                  <a:schemeClr val="accent1"/>
                </a:solidFill>
              </a:defRPr>
            </a:lvl1pPr>
          </a:lstStyle>
          <a:p>
            <a:r>
              <a:rPr lang="en-US"/>
              <a:t>April 2023</a:t>
            </a:r>
            <a:endParaRPr lang="en-GB"/>
          </a:p>
        </p:txBody>
      </p:sp>
      <p:sp>
        <p:nvSpPr>
          <p:cNvPr id="3" name="Footer Placeholder 2">
            <a:extLst>
              <a:ext uri="{FF2B5EF4-FFF2-40B4-BE49-F238E27FC236}">
                <a16:creationId xmlns:a16="http://schemas.microsoft.com/office/drawing/2014/main" id="{9919C1DD-076A-1DEC-8730-C87EFA332702}"/>
              </a:ext>
            </a:extLst>
          </p:cNvPr>
          <p:cNvSpPr>
            <a:spLocks noGrp="1"/>
          </p:cNvSpPr>
          <p:nvPr>
            <p:ph type="ftr" sz="quarter" idx="38"/>
          </p:nvPr>
        </p:nvSpPr>
        <p:spPr>
          <a:xfrm>
            <a:off x="341762" y="1958661"/>
            <a:ext cx="1154542" cy="1749405"/>
          </a:xfrm>
          <a:prstGeom prst="rect">
            <a:avLst/>
          </a:prstGeom>
        </p:spPr>
        <p:txBody>
          <a:bodyPr/>
          <a:lstStyle>
            <a:lvl1pPr>
              <a:defRPr>
                <a:solidFill>
                  <a:schemeClr val="accent1"/>
                </a:solidFill>
              </a:defRPr>
            </a:lvl1pPr>
          </a:lstStyle>
          <a:p>
            <a:endParaRPr lang="en-GB"/>
          </a:p>
        </p:txBody>
      </p:sp>
      <p:sp>
        <p:nvSpPr>
          <p:cNvPr id="8" name="Slide Number Placeholder 7">
            <a:extLst>
              <a:ext uri="{FF2B5EF4-FFF2-40B4-BE49-F238E27FC236}">
                <a16:creationId xmlns:a16="http://schemas.microsoft.com/office/drawing/2014/main" id="{3D992FC4-6A57-837F-A993-4044BBD56002}"/>
              </a:ext>
            </a:extLst>
          </p:cNvPr>
          <p:cNvSpPr>
            <a:spLocks noGrp="1"/>
          </p:cNvSpPr>
          <p:nvPr>
            <p:ph type="sldNum" sz="quarter" idx="39"/>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09518344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13667AEA-69D8-97B0-3DD6-37AD5AE3CF2D}"/>
              </a:ext>
            </a:extLst>
          </p:cNvPr>
          <p:cNvSpPr>
            <a:spLocks noGrp="1"/>
          </p:cNvSpPr>
          <p:nvPr>
            <p:ph type="dt" sz="half" idx="14"/>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4A73DED2-2DAB-640B-A7E0-366B520DFAA2}"/>
              </a:ext>
            </a:extLst>
          </p:cNvPr>
          <p:cNvSpPr>
            <a:spLocks noGrp="1"/>
          </p:cNvSpPr>
          <p:nvPr>
            <p:ph type="ftr" sz="quarter" idx="15"/>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E2334A7-4F61-D9F2-7A51-C4AE5038A291}"/>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05595099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itle Only Peppermin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304400345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Title Only Dark Green">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56416372-AA0D-A7B3-5895-39A35DBF9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8" name="Straight Connector 7">
            <a:extLst>
              <a:ext uri="{FF2B5EF4-FFF2-40B4-BE49-F238E27FC236}">
                <a16:creationId xmlns:a16="http://schemas.microsoft.com/office/drawing/2014/main" id="{913868E5-5D02-7521-011D-057D9D2A12DA}"/>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EF44A3-89B6-3900-A406-DD8AB8ACDAC1}"/>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1D3FD16-8C84-D09F-FD01-F3686203005A}"/>
              </a:ext>
            </a:extLst>
          </p:cNvPr>
          <p:cNvSpPr>
            <a:spLocks noGrp="1"/>
          </p:cNvSpPr>
          <p:nvPr>
            <p:ph type="dt" sz="half" idx="14"/>
          </p:nvPr>
        </p:nvSpPr>
        <p:spPr>
          <a:xfrm>
            <a:off x="342115" y="1802350"/>
            <a:ext cx="1154675" cy="159500"/>
          </a:xfrm>
          <a:prstGeom prst="rect">
            <a:avLst/>
          </a:prstGeom>
        </p:spPr>
        <p:txBody>
          <a:bodyPr/>
          <a:lstStyle>
            <a:lvl1pPr>
              <a:defRPr>
                <a:solidFill>
                  <a:schemeClr val="accent1"/>
                </a:solidFill>
              </a:defRPr>
            </a:lvl1pPr>
          </a:lstStyle>
          <a:p>
            <a:r>
              <a:rPr lang="en-US"/>
              <a:t>April 2023</a:t>
            </a:r>
            <a:endParaRPr lang="en-GB"/>
          </a:p>
        </p:txBody>
      </p:sp>
      <p:sp>
        <p:nvSpPr>
          <p:cNvPr id="3" name="Footer Placeholder 2">
            <a:extLst>
              <a:ext uri="{FF2B5EF4-FFF2-40B4-BE49-F238E27FC236}">
                <a16:creationId xmlns:a16="http://schemas.microsoft.com/office/drawing/2014/main" id="{68CA3C8D-3B2A-50CF-F234-32985B2021CE}"/>
              </a:ext>
            </a:extLst>
          </p:cNvPr>
          <p:cNvSpPr>
            <a:spLocks noGrp="1"/>
          </p:cNvSpPr>
          <p:nvPr>
            <p:ph type="ftr" sz="quarter" idx="15"/>
          </p:nvPr>
        </p:nvSpPr>
        <p:spPr>
          <a:xfrm>
            <a:off x="341762" y="1958661"/>
            <a:ext cx="1154542" cy="1749405"/>
          </a:xfrm>
          <a:prstGeom prst="rect">
            <a:avLst/>
          </a:prstGeom>
        </p:spPr>
        <p:txBody>
          <a:bodyPr/>
          <a:lstStyle>
            <a:lvl1pPr>
              <a:defRPr>
                <a:solidFill>
                  <a:schemeClr val="accent1"/>
                </a:solidFill>
              </a:defRPr>
            </a:lvl1pPr>
          </a:lstStyle>
          <a:p>
            <a:endParaRPr lang="en-GB"/>
          </a:p>
        </p:txBody>
      </p:sp>
      <p:sp>
        <p:nvSpPr>
          <p:cNvPr id="12" name="Slide Number Placeholder 11">
            <a:extLst>
              <a:ext uri="{FF2B5EF4-FFF2-40B4-BE49-F238E27FC236}">
                <a16:creationId xmlns:a16="http://schemas.microsoft.com/office/drawing/2014/main" id="{FAAD7CC6-0174-C4AD-DFC5-595E328513E0}"/>
              </a:ext>
            </a:extLst>
          </p:cNvPr>
          <p:cNvSpPr>
            <a:spLocks noGrp="1"/>
          </p:cNvSpPr>
          <p:nvPr>
            <p:ph type="sldNum" sz="quarter" idx="16"/>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41602567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Larger Text">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FAB22E-9FB0-1215-97C8-8ECE17B7791E}"/>
              </a:ext>
            </a:extLst>
          </p:cNvPr>
          <p:cNvSpPr>
            <a:spLocks noGrp="1"/>
          </p:cNvSpPr>
          <p:nvPr>
            <p:ph type="body" sz="quarter" idx="14"/>
          </p:nvPr>
        </p:nvSpPr>
        <p:spPr>
          <a:xfrm>
            <a:off x="1833979" y="276414"/>
            <a:ext cx="7877391" cy="1411628"/>
          </a:xfrm>
        </p:spPr>
        <p:txBody>
          <a:bodyPr/>
          <a:lstStyle>
            <a:lvl1pPr>
              <a:spcBef>
                <a:spcPts val="0"/>
              </a:spcBef>
              <a:defRPr b="1" spc="-35" baseline="0">
                <a:solidFill>
                  <a:schemeClr val="tx1"/>
                </a:solidFill>
              </a:defRPr>
            </a:lvl1pPr>
            <a:lvl2pPr marL="0" indent="0">
              <a:spcBef>
                <a:spcPts val="0"/>
              </a:spcBef>
              <a:buNone/>
              <a:defRPr spc="-35" baseline="0">
                <a:solidFill>
                  <a:schemeClr val="tx1"/>
                </a:solidFill>
              </a:defRPr>
            </a:lvl2pPr>
            <a:lvl3pPr marL="0" indent="0">
              <a:spcBef>
                <a:spcPts val="0"/>
              </a:spcBef>
              <a:buNone/>
              <a:defRPr sz="2303" spc="-35" baseline="0">
                <a:solidFill>
                  <a:schemeClr val="tx1"/>
                </a:solidFill>
                <a:latin typeface="+mj-lt"/>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B993E177-C5C1-2D54-3923-CA66111C6A96}"/>
              </a:ext>
            </a:extLst>
          </p:cNvPr>
          <p:cNvSpPr>
            <a:spLocks noGrp="1"/>
          </p:cNvSpPr>
          <p:nvPr>
            <p:ph type="dt" sz="half" idx="15"/>
          </p:nvPr>
        </p:nvSpPr>
        <p:spPr>
          <a:xfrm>
            <a:off x="342115" y="1802350"/>
            <a:ext cx="1154675" cy="159500"/>
          </a:xfrm>
          <a:prstGeom prst="rect">
            <a:avLst/>
          </a:prstGeom>
        </p:spPr>
        <p:txBody>
          <a:bodyPr/>
          <a:lstStyle/>
          <a:p>
            <a:r>
              <a:rPr lang="en-US"/>
              <a:t>April 2023</a:t>
            </a:r>
            <a:endParaRPr lang="en-GB"/>
          </a:p>
        </p:txBody>
      </p:sp>
      <p:sp>
        <p:nvSpPr>
          <p:cNvPr id="10" name="Footer Placeholder 9">
            <a:extLst>
              <a:ext uri="{FF2B5EF4-FFF2-40B4-BE49-F238E27FC236}">
                <a16:creationId xmlns:a16="http://schemas.microsoft.com/office/drawing/2014/main" id="{CAC7B832-8A24-E386-AA44-0843DAA58111}"/>
              </a:ext>
            </a:extLst>
          </p:cNvPr>
          <p:cNvSpPr>
            <a:spLocks noGrp="1"/>
          </p:cNvSpPr>
          <p:nvPr>
            <p:ph type="ftr" sz="quarter" idx="16"/>
          </p:nvPr>
        </p:nvSpPr>
        <p:spPr>
          <a:xfrm>
            <a:off x="341762" y="1958661"/>
            <a:ext cx="1154542" cy="1749405"/>
          </a:xfrm>
          <a:prstGeom prst="rect">
            <a:avLst/>
          </a:prstGeom>
        </p:spPr>
        <p:txBody>
          <a:bodyPr/>
          <a:lstStyle/>
          <a:p>
            <a:endParaRPr lang="en-GB"/>
          </a:p>
        </p:txBody>
      </p:sp>
      <p:sp>
        <p:nvSpPr>
          <p:cNvPr id="11" name="Slide Number Placeholder 10">
            <a:extLst>
              <a:ext uri="{FF2B5EF4-FFF2-40B4-BE49-F238E27FC236}">
                <a16:creationId xmlns:a16="http://schemas.microsoft.com/office/drawing/2014/main" id="{8DE2432B-293A-32F1-F6FE-68703C60F13E}"/>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4099818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37835867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Title Only Dark Green Larger Text">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6416372-AA0D-A7B3-5895-39A35DBF9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8" name="Straight Connector 7">
            <a:extLst>
              <a:ext uri="{FF2B5EF4-FFF2-40B4-BE49-F238E27FC236}">
                <a16:creationId xmlns:a16="http://schemas.microsoft.com/office/drawing/2014/main" id="{913868E5-5D02-7521-011D-057D9D2A12DA}"/>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EF44A3-89B6-3900-A406-DD8AB8ACDAC1}"/>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9FAB22E-9FB0-1215-97C8-8ECE17B7791E}"/>
              </a:ext>
            </a:extLst>
          </p:cNvPr>
          <p:cNvSpPr>
            <a:spLocks noGrp="1"/>
          </p:cNvSpPr>
          <p:nvPr>
            <p:ph type="body" sz="quarter" idx="14"/>
          </p:nvPr>
        </p:nvSpPr>
        <p:spPr>
          <a:xfrm>
            <a:off x="1833979" y="276414"/>
            <a:ext cx="7877391" cy="1411628"/>
          </a:xfrm>
        </p:spPr>
        <p:txBody>
          <a:bodyPr/>
          <a:lstStyle>
            <a:lvl1pPr>
              <a:spcBef>
                <a:spcPts val="0"/>
              </a:spcBef>
              <a:defRPr b="1" spc="-35" baseline="0">
                <a:solidFill>
                  <a:schemeClr val="accent1"/>
                </a:solidFill>
              </a:defRPr>
            </a:lvl1pPr>
            <a:lvl2pPr marL="0" indent="0">
              <a:spcBef>
                <a:spcPts val="0"/>
              </a:spcBef>
              <a:buNone/>
              <a:defRPr spc="-35" baseline="0">
                <a:solidFill>
                  <a:schemeClr val="accent1"/>
                </a:solidFill>
              </a:defRPr>
            </a:lvl2pPr>
            <a:lvl3pPr marL="0" indent="0">
              <a:spcBef>
                <a:spcPts val="0"/>
              </a:spcBef>
              <a:buNone/>
              <a:defRPr sz="2303" spc="-35" baseline="0">
                <a:solidFill>
                  <a:schemeClr val="accent1"/>
                </a:solidFill>
                <a:latin typeface="+mj-lt"/>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10" name="Date Placeholder 9">
            <a:extLst>
              <a:ext uri="{FF2B5EF4-FFF2-40B4-BE49-F238E27FC236}">
                <a16:creationId xmlns:a16="http://schemas.microsoft.com/office/drawing/2014/main" id="{BEC7BE44-9691-122A-8548-D6687D338260}"/>
              </a:ext>
            </a:extLst>
          </p:cNvPr>
          <p:cNvSpPr>
            <a:spLocks noGrp="1"/>
          </p:cNvSpPr>
          <p:nvPr>
            <p:ph type="dt" sz="half" idx="15"/>
          </p:nvPr>
        </p:nvSpPr>
        <p:spPr>
          <a:xfrm>
            <a:off x="342115" y="1802350"/>
            <a:ext cx="1154675" cy="159500"/>
          </a:xfrm>
          <a:prstGeom prst="rect">
            <a:avLst/>
          </a:prstGeom>
        </p:spPr>
        <p:txBody>
          <a:bodyPr/>
          <a:lstStyle>
            <a:lvl1pPr>
              <a:defRPr>
                <a:solidFill>
                  <a:schemeClr val="accent1"/>
                </a:solidFill>
              </a:defRPr>
            </a:lvl1pPr>
          </a:lstStyle>
          <a:p>
            <a:r>
              <a:rPr lang="en-US"/>
              <a:t>April 2023</a:t>
            </a:r>
            <a:endParaRPr lang="en-GB"/>
          </a:p>
        </p:txBody>
      </p:sp>
      <p:sp>
        <p:nvSpPr>
          <p:cNvPr id="12" name="Footer Placeholder 11">
            <a:extLst>
              <a:ext uri="{FF2B5EF4-FFF2-40B4-BE49-F238E27FC236}">
                <a16:creationId xmlns:a16="http://schemas.microsoft.com/office/drawing/2014/main" id="{8267AB9B-CD4E-E758-EC69-ED6BDACA8746}"/>
              </a:ext>
            </a:extLst>
          </p:cNvPr>
          <p:cNvSpPr>
            <a:spLocks noGrp="1"/>
          </p:cNvSpPr>
          <p:nvPr>
            <p:ph type="ftr" sz="quarter" idx="16"/>
          </p:nvPr>
        </p:nvSpPr>
        <p:spPr>
          <a:xfrm>
            <a:off x="341762" y="1958661"/>
            <a:ext cx="1154542" cy="1749405"/>
          </a:xfrm>
          <a:prstGeom prst="rect">
            <a:avLst/>
          </a:prstGeom>
        </p:spPr>
        <p:txBody>
          <a:bodyPr/>
          <a:lstStyle>
            <a:lvl1pPr>
              <a:defRPr>
                <a:solidFill>
                  <a:schemeClr val="accent1"/>
                </a:solidFill>
              </a:defRPr>
            </a:lvl1pPr>
          </a:lstStyle>
          <a:p>
            <a:endParaRPr lang="en-GB"/>
          </a:p>
        </p:txBody>
      </p:sp>
      <p:sp>
        <p:nvSpPr>
          <p:cNvPr id="13" name="Slide Number Placeholder 12">
            <a:extLst>
              <a:ext uri="{FF2B5EF4-FFF2-40B4-BE49-F238E27FC236}">
                <a16:creationId xmlns:a16="http://schemas.microsoft.com/office/drawing/2014/main" id="{0FF338F4-B0BE-C391-F810-53876C9D8940}"/>
              </a:ext>
            </a:extLst>
          </p:cNvPr>
          <p:cNvSpPr>
            <a:spLocks noGrp="1"/>
          </p:cNvSpPr>
          <p:nvPr>
            <p:ph type="sldNum" sz="quarter" idx="17"/>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08076721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itle Only and Text Top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7809883" y="307219"/>
            <a:ext cx="2648299" cy="1276000"/>
          </a:xfrm>
        </p:spPr>
        <p:txBody>
          <a:bodyPr/>
          <a:lstStyle>
            <a:lvl1pPr marL="0" indent="0">
              <a:spcBef>
                <a:spcPts val="0"/>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FF559BCA-3D20-28C0-4398-BDB849EA4671}"/>
              </a:ext>
            </a:extLst>
          </p:cNvPr>
          <p:cNvSpPr>
            <a:spLocks noGrp="1"/>
          </p:cNvSpPr>
          <p:nvPr>
            <p:ph type="dt" sz="half" idx="17"/>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103E296E-B259-74CB-D9EC-7CFDF4C305D5}"/>
              </a:ext>
            </a:extLst>
          </p:cNvPr>
          <p:cNvSpPr>
            <a:spLocks noGrp="1"/>
          </p:cNvSpPr>
          <p:nvPr>
            <p:ph type="ftr" sz="quarter" idx="18"/>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84CB7AB-161A-9845-9B82-D042C94EDD10}"/>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386806098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3AAD4-9382-2285-D020-5D207FBD3277}"/>
              </a:ext>
            </a:extLst>
          </p:cNvPr>
          <p:cNvSpPr>
            <a:spLocks noGrp="1"/>
          </p:cNvSpPr>
          <p:nvPr>
            <p:ph type="dt" sz="half" idx="10"/>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150DED89-4DCA-8593-05E4-9F044C1C40DB}"/>
              </a:ext>
            </a:extLst>
          </p:cNvPr>
          <p:cNvSpPr>
            <a:spLocks noGrp="1"/>
          </p:cNvSpPr>
          <p:nvPr>
            <p:ph type="ftr" sz="quarter" idx="11"/>
          </p:nvPr>
        </p:nvSpPr>
        <p:spPr>
          <a:xfrm>
            <a:off x="341762" y="1958661"/>
            <a:ext cx="1154542" cy="174940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783A4DB-E716-B0F2-421B-87341C9A87CA}"/>
              </a:ext>
            </a:extLst>
          </p:cNvPr>
          <p:cNvSpPr>
            <a:spLocks noGrp="1"/>
          </p:cNvSpPr>
          <p:nvPr>
            <p:ph type="sldNum" sz="quarter" idx="12"/>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25829602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blank" preserve="1">
  <p:cSld name="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49206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1828353" y="159500"/>
            <a:ext cx="3741093" cy="1314422"/>
          </a:xfrm>
          <a:prstGeom prst="rect">
            <a:avLst/>
          </a:prstGeom>
        </p:spPr>
        <p:txBody>
          <a:bodyPr wrap="square" lIns="0" tIns="0" rIns="0" bIns="0" rtlCol="0">
            <a:noAutofit/>
          </a:bodyPr>
          <a:lstStyle/>
          <a:p>
            <a:pPr algn="l">
              <a:lnSpc>
                <a:spcPct val="98000"/>
              </a:lnSpc>
            </a:pPr>
            <a:r>
              <a:rPr lang="en-GB" sz="6201" err="1">
                <a:latin typeface="+mj-lt"/>
              </a:rPr>
              <a:t>Thank you</a:t>
            </a:r>
          </a:p>
        </p:txBody>
      </p:sp>
    </p:spTree>
    <p:extLst>
      <p:ext uri="{BB962C8B-B14F-4D97-AF65-F5344CB8AC3E}">
        <p14:creationId xmlns:p14="http://schemas.microsoft.com/office/powerpoint/2010/main" val="19282336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1828353" y="159500"/>
            <a:ext cx="3741093" cy="1314422"/>
          </a:xfrm>
          <a:prstGeom prst="rect">
            <a:avLst/>
          </a:prstGeom>
        </p:spPr>
        <p:txBody>
          <a:bodyPr wrap="square" lIns="0" tIns="0" rIns="0" bIns="0" rtlCol="0">
            <a:noAutofit/>
          </a:bodyPr>
          <a:lstStyle/>
          <a:p>
            <a:pPr algn="l">
              <a:lnSpc>
                <a:spcPct val="98000"/>
              </a:lnSpc>
            </a:pPr>
            <a:r>
              <a:rPr lang="en-GB" sz="6201">
                <a:latin typeface="+mj-lt"/>
              </a:rPr>
              <a:t>Questions</a:t>
            </a:r>
          </a:p>
        </p:txBody>
      </p:sp>
    </p:spTree>
    <p:extLst>
      <p:ext uri="{BB962C8B-B14F-4D97-AF65-F5344CB8AC3E}">
        <p14:creationId xmlns:p14="http://schemas.microsoft.com/office/powerpoint/2010/main" val="347791682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Legal Notic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63300"/>
            <a:ext cx="2651113" cy="4070415"/>
          </a:xfrm>
        </p:spPr>
        <p:txBody>
          <a:bodyPr/>
          <a:lstStyle>
            <a:lvl1pPr>
              <a:spcBef>
                <a:spcPts val="0"/>
              </a:spcBef>
              <a:tabLst>
                <a:tab pos="2650258" algn="r"/>
              </a:tabLst>
              <a:defRPr sz="974" b="1" spc="-18" baseline="0">
                <a:solidFill>
                  <a:schemeClr val="tx1"/>
                </a:solidFill>
              </a:defRPr>
            </a:lvl1pPr>
            <a:lvl2pPr marL="0" indent="0">
              <a:spcBef>
                <a:spcPts val="0"/>
              </a:spcBef>
              <a:spcAft>
                <a:spcPts val="886"/>
              </a:spcAft>
              <a:buNone/>
              <a:tabLst>
                <a:tab pos="2650258" algn="r"/>
              </a:tabLst>
              <a:defRPr sz="974"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97267CF9-3DAC-5D5C-C16C-DA5C0D5CD5E7}"/>
              </a:ext>
            </a:extLst>
          </p:cNvPr>
          <p:cNvSpPr>
            <a:spLocks noGrp="1"/>
          </p:cNvSpPr>
          <p:nvPr>
            <p:ph type="body" sz="quarter" idx="17"/>
          </p:nvPr>
        </p:nvSpPr>
        <p:spPr>
          <a:xfrm>
            <a:off x="4822634" y="1663300"/>
            <a:ext cx="2651113" cy="4070415"/>
          </a:xfrm>
        </p:spPr>
        <p:txBody>
          <a:bodyPr/>
          <a:lstStyle>
            <a:lvl1pPr>
              <a:spcBef>
                <a:spcPts val="0"/>
              </a:spcBef>
              <a:tabLst>
                <a:tab pos="2650258" algn="r"/>
              </a:tabLst>
              <a:defRPr sz="974" b="1" spc="-18" baseline="0">
                <a:solidFill>
                  <a:schemeClr val="tx1"/>
                </a:solidFill>
              </a:defRPr>
            </a:lvl1pPr>
            <a:lvl2pPr marL="0" indent="0">
              <a:spcBef>
                <a:spcPts val="0"/>
              </a:spcBef>
              <a:spcAft>
                <a:spcPts val="886"/>
              </a:spcAft>
              <a:buNone/>
              <a:tabLst>
                <a:tab pos="2650258" algn="r"/>
              </a:tabLst>
              <a:defRPr sz="974"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10" name="Text Placeholder 12">
            <a:extLst>
              <a:ext uri="{FF2B5EF4-FFF2-40B4-BE49-F238E27FC236}">
                <a16:creationId xmlns:a16="http://schemas.microsoft.com/office/drawing/2014/main" id="{29D0D3E7-6C1C-B37E-4729-FC3B4E67EF68}"/>
              </a:ext>
            </a:extLst>
          </p:cNvPr>
          <p:cNvSpPr>
            <a:spLocks noGrp="1"/>
          </p:cNvSpPr>
          <p:nvPr>
            <p:ph type="body" sz="quarter" idx="18"/>
          </p:nvPr>
        </p:nvSpPr>
        <p:spPr>
          <a:xfrm>
            <a:off x="7807069" y="1663300"/>
            <a:ext cx="2651113" cy="4070415"/>
          </a:xfrm>
        </p:spPr>
        <p:txBody>
          <a:bodyPr/>
          <a:lstStyle>
            <a:lvl1pPr>
              <a:spcBef>
                <a:spcPts val="0"/>
              </a:spcBef>
              <a:tabLst>
                <a:tab pos="2650258" algn="r"/>
              </a:tabLst>
              <a:defRPr sz="974" b="1" spc="-18" baseline="0">
                <a:solidFill>
                  <a:schemeClr val="tx1"/>
                </a:solidFill>
              </a:defRPr>
            </a:lvl1pPr>
            <a:lvl2pPr marL="0" indent="0">
              <a:spcBef>
                <a:spcPts val="0"/>
              </a:spcBef>
              <a:spcAft>
                <a:spcPts val="886"/>
              </a:spcAft>
              <a:buNone/>
              <a:tabLst>
                <a:tab pos="2650258" algn="r"/>
              </a:tabLst>
              <a:defRPr sz="974"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3DA818D-29FF-F413-02B3-DFA15FEE0EBC}"/>
              </a:ext>
            </a:extLst>
          </p:cNvPr>
          <p:cNvSpPr>
            <a:spLocks noGrp="1"/>
          </p:cNvSpPr>
          <p:nvPr>
            <p:ph type="dt" sz="half" idx="19"/>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63262F64-FBA9-8C89-3A18-133DE6F665E1}"/>
              </a:ext>
            </a:extLst>
          </p:cNvPr>
          <p:cNvSpPr>
            <a:spLocks noGrp="1"/>
          </p:cNvSpPr>
          <p:nvPr>
            <p:ph type="ftr" sz="quarter" idx="20"/>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0FCD398-5133-F49D-E3D8-00E77F5703F1}"/>
              </a:ext>
            </a:extLst>
          </p:cNvPr>
          <p:cNvSpPr>
            <a:spLocks noGrp="1"/>
          </p:cNvSpPr>
          <p:nvPr>
            <p:ph type="sldNum" sz="quarter" idx="21"/>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44065848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Legal Notices Dark Green">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63300"/>
            <a:ext cx="2651113" cy="4070415"/>
          </a:xfrm>
        </p:spPr>
        <p:txBody>
          <a:bodyPr/>
          <a:lstStyle>
            <a:lvl1pPr>
              <a:spcBef>
                <a:spcPts val="0"/>
              </a:spcBef>
              <a:tabLst>
                <a:tab pos="2650258" algn="r"/>
              </a:tabLst>
              <a:defRPr sz="974" b="1" spc="-18" baseline="0">
                <a:solidFill>
                  <a:schemeClr val="accent1"/>
                </a:solidFill>
              </a:defRPr>
            </a:lvl1pPr>
            <a:lvl2pPr marL="0" indent="0">
              <a:spcBef>
                <a:spcPts val="0"/>
              </a:spcBef>
              <a:spcAft>
                <a:spcPts val="886"/>
              </a:spcAft>
              <a:buNone/>
              <a:tabLst>
                <a:tab pos="2650258" algn="r"/>
              </a:tabLst>
              <a:defRPr sz="974" spc="-18" baseline="0">
                <a:solidFill>
                  <a:schemeClr val="accent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97267CF9-3DAC-5D5C-C16C-DA5C0D5CD5E7}"/>
              </a:ext>
            </a:extLst>
          </p:cNvPr>
          <p:cNvSpPr>
            <a:spLocks noGrp="1"/>
          </p:cNvSpPr>
          <p:nvPr>
            <p:ph type="body" sz="quarter" idx="17"/>
          </p:nvPr>
        </p:nvSpPr>
        <p:spPr>
          <a:xfrm>
            <a:off x="4822634" y="1663300"/>
            <a:ext cx="2651113" cy="4070415"/>
          </a:xfrm>
        </p:spPr>
        <p:txBody>
          <a:bodyPr/>
          <a:lstStyle>
            <a:lvl1pPr>
              <a:spcBef>
                <a:spcPts val="0"/>
              </a:spcBef>
              <a:tabLst>
                <a:tab pos="2650258" algn="r"/>
              </a:tabLst>
              <a:defRPr sz="974" b="1" spc="-18" baseline="0">
                <a:solidFill>
                  <a:schemeClr val="accent1"/>
                </a:solidFill>
              </a:defRPr>
            </a:lvl1pPr>
            <a:lvl2pPr marL="0" indent="0">
              <a:spcBef>
                <a:spcPts val="0"/>
              </a:spcBef>
              <a:spcAft>
                <a:spcPts val="886"/>
              </a:spcAft>
              <a:buNone/>
              <a:tabLst>
                <a:tab pos="2650258" algn="r"/>
              </a:tabLst>
              <a:defRPr sz="974" spc="-18" baseline="0">
                <a:solidFill>
                  <a:schemeClr val="accent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10" name="Text Placeholder 12">
            <a:extLst>
              <a:ext uri="{FF2B5EF4-FFF2-40B4-BE49-F238E27FC236}">
                <a16:creationId xmlns:a16="http://schemas.microsoft.com/office/drawing/2014/main" id="{29D0D3E7-6C1C-B37E-4729-FC3B4E67EF68}"/>
              </a:ext>
            </a:extLst>
          </p:cNvPr>
          <p:cNvSpPr>
            <a:spLocks noGrp="1"/>
          </p:cNvSpPr>
          <p:nvPr>
            <p:ph type="body" sz="quarter" idx="18"/>
          </p:nvPr>
        </p:nvSpPr>
        <p:spPr>
          <a:xfrm>
            <a:off x="7807069" y="1663300"/>
            <a:ext cx="2651113" cy="4070415"/>
          </a:xfrm>
        </p:spPr>
        <p:txBody>
          <a:bodyPr/>
          <a:lstStyle>
            <a:lvl1pPr>
              <a:spcBef>
                <a:spcPts val="0"/>
              </a:spcBef>
              <a:tabLst>
                <a:tab pos="2650258" algn="r"/>
              </a:tabLst>
              <a:defRPr sz="974" b="1" spc="-18" baseline="0">
                <a:solidFill>
                  <a:schemeClr val="accent1"/>
                </a:solidFill>
              </a:defRPr>
            </a:lvl1pPr>
            <a:lvl2pPr marL="0" indent="0">
              <a:spcBef>
                <a:spcPts val="0"/>
              </a:spcBef>
              <a:spcAft>
                <a:spcPts val="886"/>
              </a:spcAft>
              <a:buNone/>
              <a:tabLst>
                <a:tab pos="2650258" algn="r"/>
              </a:tabLst>
              <a:defRPr sz="974" spc="-18" baseline="0">
                <a:solidFill>
                  <a:schemeClr val="accent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3DA818D-29FF-F413-02B3-DFA15FEE0EBC}"/>
              </a:ext>
            </a:extLst>
          </p:cNvPr>
          <p:cNvSpPr>
            <a:spLocks noGrp="1"/>
          </p:cNvSpPr>
          <p:nvPr>
            <p:ph type="dt" sz="half" idx="19"/>
          </p:nvPr>
        </p:nvSpPr>
        <p:spPr>
          <a:xfrm>
            <a:off x="342115" y="1802350"/>
            <a:ext cx="1154675" cy="159500"/>
          </a:xfrm>
          <a:prstGeom prst="rect">
            <a:avLst/>
          </a:prstGeom>
        </p:spPr>
        <p:txBody>
          <a:bodyPr/>
          <a:lstStyle>
            <a:lvl1pPr>
              <a:defRPr>
                <a:solidFill>
                  <a:schemeClr val="accent1"/>
                </a:solidFill>
              </a:defRPr>
            </a:lvl1pPr>
          </a:lstStyle>
          <a:p>
            <a:r>
              <a:rPr lang="en-US"/>
              <a:t>April 2023</a:t>
            </a:r>
            <a:endParaRPr lang="en-GB"/>
          </a:p>
        </p:txBody>
      </p:sp>
      <p:sp>
        <p:nvSpPr>
          <p:cNvPr id="3" name="Footer Placeholder 2">
            <a:extLst>
              <a:ext uri="{FF2B5EF4-FFF2-40B4-BE49-F238E27FC236}">
                <a16:creationId xmlns:a16="http://schemas.microsoft.com/office/drawing/2014/main" id="{63262F64-FBA9-8C89-3A18-133DE6F665E1}"/>
              </a:ext>
            </a:extLst>
          </p:cNvPr>
          <p:cNvSpPr>
            <a:spLocks noGrp="1"/>
          </p:cNvSpPr>
          <p:nvPr>
            <p:ph type="ftr" sz="quarter" idx="20"/>
          </p:nvPr>
        </p:nvSpPr>
        <p:spPr>
          <a:xfrm>
            <a:off x="341762" y="1958661"/>
            <a:ext cx="1154542" cy="1749405"/>
          </a:xfrm>
          <a:prstGeom prst="rect">
            <a:avLst/>
          </a:prstGeom>
        </p:spPr>
        <p:txBody>
          <a:bodyPr/>
          <a:lstStyle>
            <a:lvl1pPr>
              <a:defRPr>
                <a:solidFill>
                  <a:schemeClr val="accent1"/>
                </a:solidFill>
              </a:defRPr>
            </a:lvl1pPr>
          </a:lstStyle>
          <a:p>
            <a:endParaRPr lang="en-GB"/>
          </a:p>
        </p:txBody>
      </p:sp>
      <p:sp>
        <p:nvSpPr>
          <p:cNvPr id="7" name="Slide Number Placeholder 6">
            <a:extLst>
              <a:ext uri="{FF2B5EF4-FFF2-40B4-BE49-F238E27FC236}">
                <a16:creationId xmlns:a16="http://schemas.microsoft.com/office/drawing/2014/main" id="{10FCD398-5133-F49D-E3D8-00E77F5703F1}"/>
              </a:ext>
            </a:extLst>
          </p:cNvPr>
          <p:cNvSpPr>
            <a:spLocks noGrp="1"/>
          </p:cNvSpPr>
          <p:nvPr>
            <p:ph type="sldNum" sz="quarter" idx="21"/>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a:p>
        </p:txBody>
      </p:sp>
      <p:pic>
        <p:nvPicPr>
          <p:cNvPr id="4" name="Graphic 3">
            <a:extLst>
              <a:ext uri="{FF2B5EF4-FFF2-40B4-BE49-F238E27FC236}">
                <a16:creationId xmlns:a16="http://schemas.microsoft.com/office/drawing/2014/main" id="{E785C365-1CD9-1F86-9BA2-A81D36DA56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5" name="Straight Connector 4">
            <a:extLst>
              <a:ext uri="{FF2B5EF4-FFF2-40B4-BE49-F238E27FC236}">
                <a16:creationId xmlns:a16="http://schemas.microsoft.com/office/drawing/2014/main" id="{8B0D0089-98D9-77D5-01B0-ED39214EDD6D}"/>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759E43C-2311-588A-E152-E9B02144442F}"/>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87126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A88E3CA-3804-81DA-47B7-6B0BDF10D915}"/>
              </a:ext>
            </a:extLst>
          </p:cNvPr>
          <p:cNvSpPr>
            <a:spLocks noGrp="1"/>
          </p:cNvSpPr>
          <p:nvPr>
            <p:ph type="body" sz="quarter" idx="16"/>
          </p:nvPr>
        </p:nvSpPr>
        <p:spPr>
          <a:xfrm>
            <a:off x="8556694" y="1648655"/>
            <a:ext cx="1901488" cy="4110381"/>
          </a:xfrm>
        </p:spPr>
        <p:txBody>
          <a:bodyPr anchor="b" anchorCtr="0"/>
          <a:lstStyle>
            <a:lvl1pPr>
              <a:spcBef>
                <a:spcPts val="0"/>
              </a:spcBef>
              <a:defRPr sz="974" b="1" kern="1000" spc="-18" baseline="0"/>
            </a:lvl1pPr>
            <a:lvl2pPr marL="0" indent="0">
              <a:spcBef>
                <a:spcPts val="0"/>
              </a:spcBef>
              <a:spcAft>
                <a:spcPts val="886"/>
              </a:spcAft>
              <a:buNone/>
              <a:defRPr sz="974" kern="1000" spc="-18" baseline="0"/>
            </a:lvl2pPr>
            <a:lvl3pPr marL="255139" indent="0">
              <a:buNone/>
              <a:defRPr/>
            </a:lvl3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EE1003C6-6ABE-519B-D19C-7297F7A0C68A}"/>
              </a:ext>
            </a:extLst>
          </p:cNvPr>
          <p:cNvSpPr>
            <a:spLocks noGrp="1"/>
          </p:cNvSpPr>
          <p:nvPr>
            <p:ph type="body" sz="quarter" idx="17"/>
          </p:nvPr>
        </p:nvSpPr>
        <p:spPr>
          <a:xfrm>
            <a:off x="341763" y="315102"/>
            <a:ext cx="2649706" cy="4065367"/>
          </a:xfrm>
        </p:spPr>
        <p:txBody>
          <a:bodyPr/>
          <a:lstStyle>
            <a:lvl1pPr>
              <a:spcBef>
                <a:spcPts val="886"/>
              </a:spcBef>
              <a:defRPr sz="974" kern="1000" spc="-18" baseline="0"/>
            </a:lvl1pPr>
            <a:lvl2pPr marL="0" indent="0">
              <a:buNone/>
              <a:defRPr sz="974"/>
            </a:lvl2pPr>
            <a:lvl3pPr>
              <a:defRPr sz="974"/>
            </a:lvl3pPr>
            <a:lvl4pPr>
              <a:defRPr sz="974"/>
            </a:lvl4pPr>
            <a:lvl5pPr>
              <a:defRPr sz="974"/>
            </a:lvl5pPr>
          </a:lstStyle>
          <a:p>
            <a:pPr lvl="0"/>
            <a:r>
              <a:rPr lang="en-US"/>
              <a:t>Click to edit Master text styles</a:t>
            </a:r>
          </a:p>
        </p:txBody>
      </p:sp>
    </p:spTree>
    <p:extLst>
      <p:ext uri="{BB962C8B-B14F-4D97-AF65-F5344CB8AC3E}">
        <p14:creationId xmlns:p14="http://schemas.microsoft.com/office/powerpoint/2010/main" val="83543407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End Slide Darl Green">
    <p:bg>
      <p:bgPr>
        <a:solidFill>
          <a:schemeClr val="tx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A88E3CA-3804-81DA-47B7-6B0BDF10D915}"/>
              </a:ext>
            </a:extLst>
          </p:cNvPr>
          <p:cNvSpPr>
            <a:spLocks noGrp="1"/>
          </p:cNvSpPr>
          <p:nvPr>
            <p:ph type="body" sz="quarter" idx="16"/>
          </p:nvPr>
        </p:nvSpPr>
        <p:spPr>
          <a:xfrm>
            <a:off x="8556694" y="1648655"/>
            <a:ext cx="1901488" cy="4110381"/>
          </a:xfrm>
        </p:spPr>
        <p:txBody>
          <a:bodyPr anchor="b" anchorCtr="0"/>
          <a:lstStyle>
            <a:lvl1pPr>
              <a:spcBef>
                <a:spcPts val="0"/>
              </a:spcBef>
              <a:defRPr sz="974" b="1" kern="1000" spc="-18" baseline="0">
                <a:solidFill>
                  <a:schemeClr val="accent1"/>
                </a:solidFill>
              </a:defRPr>
            </a:lvl1pPr>
            <a:lvl2pPr marL="0" indent="0">
              <a:spcBef>
                <a:spcPts val="0"/>
              </a:spcBef>
              <a:spcAft>
                <a:spcPts val="886"/>
              </a:spcAft>
              <a:buNone/>
              <a:defRPr sz="974" kern="1000" spc="-18" baseline="0">
                <a:solidFill>
                  <a:schemeClr val="accent1"/>
                </a:solidFill>
              </a:defRPr>
            </a:lvl2pPr>
            <a:lvl3pPr marL="255139" indent="0">
              <a:buNone/>
              <a:defRPr/>
            </a:lvl3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EE1003C6-6ABE-519B-D19C-7297F7A0C68A}"/>
              </a:ext>
            </a:extLst>
          </p:cNvPr>
          <p:cNvSpPr>
            <a:spLocks noGrp="1"/>
          </p:cNvSpPr>
          <p:nvPr>
            <p:ph type="body" sz="quarter" idx="17"/>
          </p:nvPr>
        </p:nvSpPr>
        <p:spPr>
          <a:xfrm>
            <a:off x="341763" y="315102"/>
            <a:ext cx="2649706" cy="4065367"/>
          </a:xfrm>
        </p:spPr>
        <p:txBody>
          <a:bodyPr/>
          <a:lstStyle>
            <a:lvl1pPr>
              <a:spcBef>
                <a:spcPts val="886"/>
              </a:spcBef>
              <a:defRPr sz="974" kern="1000" spc="-18" baseline="0">
                <a:solidFill>
                  <a:schemeClr val="accent1"/>
                </a:solidFill>
              </a:defRPr>
            </a:lvl1pPr>
            <a:lvl2pPr marL="0" indent="0">
              <a:buNone/>
              <a:defRPr sz="974"/>
            </a:lvl2pPr>
            <a:lvl3pPr>
              <a:defRPr sz="974"/>
            </a:lvl3pPr>
            <a:lvl4pPr>
              <a:defRPr sz="974"/>
            </a:lvl4pPr>
            <a:lvl5pPr>
              <a:defRPr sz="974"/>
            </a:lvl5pPr>
          </a:lstStyle>
          <a:p>
            <a:pPr lvl="0"/>
            <a:r>
              <a:rPr lang="en-US"/>
              <a:t>Click to edit Master text styles</a:t>
            </a:r>
          </a:p>
        </p:txBody>
      </p:sp>
    </p:spTree>
    <p:extLst>
      <p:ext uri="{BB962C8B-B14F-4D97-AF65-F5344CB8AC3E}">
        <p14:creationId xmlns:p14="http://schemas.microsoft.com/office/powerpoint/2010/main" val="4092144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62852004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blank" preserve="1">
  <p:cSld name="Animated Swift logo">
    <p:spTree>
      <p:nvGrpSpPr>
        <p:cNvPr id="1" name=""/>
        <p:cNvGrpSpPr/>
        <p:nvPr/>
      </p:nvGrpSpPr>
      <p:grpSpPr>
        <a:xfrm>
          <a:off x="0" y="0"/>
          <a:ext cx="0" cy="0"/>
          <a:chOff x="0" y="0"/>
          <a:chExt cx="0" cy="0"/>
        </a:xfrm>
      </p:grpSpPr>
      <p:pic>
        <p:nvPicPr>
          <p:cNvPr id="2" name="Swift Logo 1 Dark Green on Peppermint">
            <a:hlinkClick r:id="" action="ppaction://media"/>
            <a:extLst>
              <a:ext uri="{FF2B5EF4-FFF2-40B4-BE49-F238E27FC236}">
                <a16:creationId xmlns:a16="http://schemas.microsoft.com/office/drawing/2014/main" id="{638A8473-6669-4105-B1DE-B3BF2A8143D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0801350" cy="6076950"/>
          </a:xfrm>
          <a:prstGeom prst="rect">
            <a:avLst/>
          </a:prstGeom>
        </p:spPr>
      </p:pic>
    </p:spTree>
    <p:extLst>
      <p:ext uri="{BB962C8B-B14F-4D97-AF65-F5344CB8AC3E}">
        <p14:creationId xmlns:p14="http://schemas.microsoft.com/office/powerpoint/2010/main" val="314928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repeatCount="indefinite" fill="hold" display="0">
                  <p:stCondLst>
                    <p:cond delay="indefinite"/>
                  </p:stCondLst>
                </p:cTn>
                <p:tgtEl>
                  <p:spTgt spid="2"/>
                </p:tgtEl>
              </p:cMediaNode>
            </p:video>
          </p:childTnLst>
        </p:cTn>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type="blank" preserve="1">
  <p:cSld name="Swift logo on peppermint">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DFAFE0A-E7CC-4B29-8159-52510B014D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14924" y="2271429"/>
            <a:ext cx="4450156" cy="1534092"/>
          </a:xfrm>
          <a:prstGeom prst="rect">
            <a:avLst/>
          </a:prstGeom>
        </p:spPr>
      </p:pic>
    </p:spTree>
    <p:extLst>
      <p:ext uri="{BB962C8B-B14F-4D97-AF65-F5344CB8AC3E}">
        <p14:creationId xmlns:p14="http://schemas.microsoft.com/office/powerpoint/2010/main" val="46821086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F860-2588-3E35-2A77-EE77CBE4268B}"/>
              </a:ext>
            </a:extLst>
          </p:cNvPr>
          <p:cNvSpPr>
            <a:spLocks noGrp="1"/>
          </p:cNvSpPr>
          <p:nvPr>
            <p:ph type="ctrTitle"/>
          </p:nvPr>
        </p:nvSpPr>
        <p:spPr>
          <a:xfrm>
            <a:off x="341763" y="272900"/>
            <a:ext cx="7468120" cy="2768388"/>
          </a:xfrm>
        </p:spPr>
        <p:txBody>
          <a:bodyPr anchor="t" anchorCtr="0"/>
          <a:lstStyle>
            <a:lvl1pPr algn="l">
              <a:lnSpc>
                <a:spcPct val="86000"/>
              </a:lnSpc>
              <a:defRPr sz="6201" b="0" spc="-159" baseline="0">
                <a:solidFill>
                  <a:schemeClr val="tx1"/>
                </a:solidFill>
                <a:latin typeface="+mj-lt"/>
              </a:defRPr>
            </a:lvl1pPr>
          </a:lstStyle>
          <a:p>
            <a:r>
              <a:rPr lang="en-US"/>
              <a:t>Click to edit Master title style</a:t>
            </a:r>
            <a:endParaRPr lang="en-GB"/>
          </a:p>
        </p:txBody>
      </p:sp>
      <p:sp>
        <p:nvSpPr>
          <p:cNvPr id="12" name="Date Placeholder 11">
            <a:extLst>
              <a:ext uri="{FF2B5EF4-FFF2-40B4-BE49-F238E27FC236}">
                <a16:creationId xmlns:a16="http://schemas.microsoft.com/office/drawing/2014/main" id="{5F7DEBDE-80C5-7B77-B246-60D2F7639FC1}"/>
              </a:ext>
            </a:extLst>
          </p:cNvPr>
          <p:cNvSpPr>
            <a:spLocks noGrp="1"/>
          </p:cNvSpPr>
          <p:nvPr>
            <p:ph type="dt" sz="half" idx="14"/>
          </p:nvPr>
        </p:nvSpPr>
        <p:spPr>
          <a:xfrm>
            <a:off x="8556695" y="5215228"/>
            <a:ext cx="1902419" cy="223300"/>
          </a:xfrm>
          <a:prstGeom prst="rect">
            <a:avLst/>
          </a:prstGeom>
        </p:spPr>
        <p:txBody>
          <a:bodyPr/>
          <a:lstStyle>
            <a:lvl1pPr>
              <a:defRPr sz="1240" spc="-18" baseline="0">
                <a:latin typeface="+mn-lt"/>
              </a:defRPr>
            </a:lvl1pPr>
          </a:lstStyle>
          <a:p>
            <a:r>
              <a:rPr lang="en-US"/>
              <a:t>April 2023</a:t>
            </a:r>
            <a:endParaRPr lang="en-GB"/>
          </a:p>
        </p:txBody>
      </p:sp>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213FA65-CE19-FAA1-082E-8B30946F1ED2}"/>
              </a:ext>
            </a:extLst>
          </p:cNvPr>
          <p:cNvSpPr>
            <a:spLocks noGrp="1"/>
          </p:cNvSpPr>
          <p:nvPr>
            <p:ph type="body" sz="quarter" idx="16" hasCustomPrompt="1"/>
          </p:nvPr>
        </p:nvSpPr>
        <p:spPr>
          <a:xfrm>
            <a:off x="8556694" y="4380662"/>
            <a:ext cx="1902895" cy="823020"/>
          </a:xfrm>
        </p:spPr>
        <p:txBody>
          <a:bodyPr anchor="b" anchorCtr="0"/>
          <a:lstStyle>
            <a:lvl1pPr marL="0" indent="0">
              <a:spcBef>
                <a:spcPts val="0"/>
              </a:spcBef>
              <a:buNone/>
              <a:defRPr sz="1240" spc="-18" baseline="0">
                <a:solidFill>
                  <a:schemeClr val="tx1"/>
                </a:solidFill>
              </a:defRPr>
            </a:lvl1pPr>
            <a:lvl2pPr marL="255139" indent="0">
              <a:buNone/>
              <a:defRPr/>
            </a:lvl2pPr>
          </a:lstStyle>
          <a:p>
            <a:pPr lvl="0"/>
            <a:r>
              <a:rPr lang="en-US"/>
              <a:t>Presentation to [Name]</a:t>
            </a:r>
          </a:p>
        </p:txBody>
      </p:sp>
      <p:sp>
        <p:nvSpPr>
          <p:cNvPr id="8" name="Text Placeholder 7">
            <a:extLst>
              <a:ext uri="{FF2B5EF4-FFF2-40B4-BE49-F238E27FC236}">
                <a16:creationId xmlns:a16="http://schemas.microsoft.com/office/drawing/2014/main" id="{0D0AA942-7BEC-239F-53CF-391491F48F1D}"/>
              </a:ext>
            </a:extLst>
          </p:cNvPr>
          <p:cNvSpPr>
            <a:spLocks noGrp="1"/>
          </p:cNvSpPr>
          <p:nvPr>
            <p:ph type="body" sz="quarter" idx="18" hasCustomPrompt="1"/>
          </p:nvPr>
        </p:nvSpPr>
        <p:spPr>
          <a:xfrm>
            <a:off x="8556694" y="5545583"/>
            <a:ext cx="1902895" cy="223300"/>
          </a:xfrm>
        </p:spPr>
        <p:txBody>
          <a:bodyPr anchor="b" anchorCtr="0"/>
          <a:lstStyle>
            <a:lvl1pPr>
              <a:spcBef>
                <a:spcPts val="0"/>
              </a:spcBef>
              <a:defRPr sz="1240" spc="-18" baseline="0"/>
            </a:lvl1pPr>
          </a:lstStyle>
          <a:p>
            <a:pPr lvl="0"/>
            <a:r>
              <a:rPr lang="en-US"/>
              <a:t>Confidentiality: Restricted</a:t>
            </a:r>
          </a:p>
        </p:txBody>
      </p:sp>
    </p:spTree>
    <p:extLst>
      <p:ext uri="{BB962C8B-B14F-4D97-AF65-F5344CB8AC3E}">
        <p14:creationId xmlns:p14="http://schemas.microsoft.com/office/powerpoint/2010/main" val="268555332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F860-2588-3E35-2A77-EE77CBE4268B}"/>
              </a:ext>
            </a:extLst>
          </p:cNvPr>
          <p:cNvSpPr>
            <a:spLocks noGrp="1"/>
          </p:cNvSpPr>
          <p:nvPr>
            <p:ph type="ctrTitle"/>
          </p:nvPr>
        </p:nvSpPr>
        <p:spPr>
          <a:xfrm>
            <a:off x="341763" y="272900"/>
            <a:ext cx="7468120" cy="2768388"/>
          </a:xfrm>
        </p:spPr>
        <p:txBody>
          <a:bodyPr anchor="t" anchorCtr="0"/>
          <a:lstStyle>
            <a:lvl1pPr algn="l">
              <a:lnSpc>
                <a:spcPct val="86000"/>
              </a:lnSpc>
              <a:defRPr sz="6201" b="0" spc="-159" baseline="0">
                <a:solidFill>
                  <a:schemeClr val="accent1"/>
                </a:solidFill>
                <a:latin typeface="+mj-lt"/>
              </a:defRPr>
            </a:lvl1pPr>
          </a:lstStyle>
          <a:p>
            <a:r>
              <a:rPr lang="en-US"/>
              <a:t>Click to edit Master title style</a:t>
            </a:r>
            <a:endParaRPr lang="en-GB"/>
          </a:p>
        </p:txBody>
      </p:sp>
      <p:sp>
        <p:nvSpPr>
          <p:cNvPr id="12" name="Date Placeholder 11">
            <a:extLst>
              <a:ext uri="{FF2B5EF4-FFF2-40B4-BE49-F238E27FC236}">
                <a16:creationId xmlns:a16="http://schemas.microsoft.com/office/drawing/2014/main" id="{5F7DEBDE-80C5-7B77-B246-60D2F7639FC1}"/>
              </a:ext>
            </a:extLst>
          </p:cNvPr>
          <p:cNvSpPr>
            <a:spLocks noGrp="1"/>
          </p:cNvSpPr>
          <p:nvPr>
            <p:ph type="dt" sz="half" idx="14"/>
          </p:nvPr>
        </p:nvSpPr>
        <p:spPr>
          <a:xfrm>
            <a:off x="8556695" y="5215228"/>
            <a:ext cx="1902419" cy="223300"/>
          </a:xfrm>
          <a:prstGeom prst="rect">
            <a:avLst/>
          </a:prstGeom>
        </p:spPr>
        <p:txBody>
          <a:bodyPr/>
          <a:lstStyle>
            <a:lvl1pPr>
              <a:defRPr sz="1240" spc="-18" baseline="0">
                <a:solidFill>
                  <a:schemeClr val="accent1"/>
                </a:solidFill>
                <a:latin typeface="+mn-lt"/>
              </a:defRPr>
            </a:lvl1pPr>
          </a:lstStyle>
          <a:p>
            <a:r>
              <a:rPr lang="en-US"/>
              <a:t>April 2023</a:t>
            </a:r>
            <a:endParaRPr lang="en-GB"/>
          </a:p>
        </p:txBody>
      </p:sp>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213FA65-CE19-FAA1-082E-8B30946F1ED2}"/>
              </a:ext>
            </a:extLst>
          </p:cNvPr>
          <p:cNvSpPr>
            <a:spLocks noGrp="1"/>
          </p:cNvSpPr>
          <p:nvPr>
            <p:ph type="body" sz="quarter" idx="16" hasCustomPrompt="1"/>
          </p:nvPr>
        </p:nvSpPr>
        <p:spPr>
          <a:xfrm>
            <a:off x="8556694" y="4380662"/>
            <a:ext cx="1902895" cy="823020"/>
          </a:xfrm>
        </p:spPr>
        <p:txBody>
          <a:bodyPr anchor="b" anchorCtr="0"/>
          <a:lstStyle>
            <a:lvl1pPr marL="0" indent="0">
              <a:spcBef>
                <a:spcPts val="0"/>
              </a:spcBef>
              <a:buNone/>
              <a:defRPr sz="1240" spc="-18" baseline="0">
                <a:solidFill>
                  <a:schemeClr val="accent1"/>
                </a:solidFill>
              </a:defRPr>
            </a:lvl1pPr>
            <a:lvl2pPr marL="255139" indent="0">
              <a:buNone/>
              <a:defRPr/>
            </a:lvl2pPr>
          </a:lstStyle>
          <a:p>
            <a:pPr lvl="0"/>
            <a:r>
              <a:rPr lang="en-US"/>
              <a:t>Presentation to [Name]</a:t>
            </a:r>
          </a:p>
        </p:txBody>
      </p:sp>
      <p:sp>
        <p:nvSpPr>
          <p:cNvPr id="8" name="Text Placeholder 7">
            <a:extLst>
              <a:ext uri="{FF2B5EF4-FFF2-40B4-BE49-F238E27FC236}">
                <a16:creationId xmlns:a16="http://schemas.microsoft.com/office/drawing/2014/main" id="{0D0AA942-7BEC-239F-53CF-391491F48F1D}"/>
              </a:ext>
            </a:extLst>
          </p:cNvPr>
          <p:cNvSpPr>
            <a:spLocks noGrp="1"/>
          </p:cNvSpPr>
          <p:nvPr>
            <p:ph type="body" sz="quarter" idx="18" hasCustomPrompt="1"/>
          </p:nvPr>
        </p:nvSpPr>
        <p:spPr>
          <a:xfrm>
            <a:off x="8556694" y="5545583"/>
            <a:ext cx="1902895" cy="223300"/>
          </a:xfrm>
        </p:spPr>
        <p:txBody>
          <a:bodyPr anchor="b" anchorCtr="0"/>
          <a:lstStyle>
            <a:lvl1pPr>
              <a:spcBef>
                <a:spcPts val="0"/>
              </a:spcBef>
              <a:defRPr sz="1240" spc="-18" baseline="0">
                <a:solidFill>
                  <a:schemeClr val="accent1"/>
                </a:solidFill>
              </a:defRPr>
            </a:lvl1pPr>
          </a:lstStyle>
          <a:p>
            <a:pPr lvl="0"/>
            <a:r>
              <a:rPr lang="en-US"/>
              <a:t>Confidentiality: Restricted</a:t>
            </a:r>
          </a:p>
        </p:txBody>
      </p:sp>
    </p:spTree>
    <p:extLst>
      <p:ext uri="{BB962C8B-B14F-4D97-AF65-F5344CB8AC3E}">
        <p14:creationId xmlns:p14="http://schemas.microsoft.com/office/powerpoint/2010/main" val="405504114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Hell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1828354" y="159500"/>
            <a:ext cx="2378547" cy="1314422"/>
          </a:xfrm>
          <a:prstGeom prst="rect">
            <a:avLst/>
          </a:prstGeom>
        </p:spPr>
        <p:txBody>
          <a:bodyPr wrap="square" lIns="0" tIns="0" rIns="0" bIns="0" rtlCol="0">
            <a:noAutofit/>
          </a:bodyPr>
          <a:lstStyle/>
          <a:p>
            <a:pPr algn="l">
              <a:lnSpc>
                <a:spcPct val="98000"/>
              </a:lnSpc>
            </a:pPr>
            <a:r>
              <a:rPr lang="en-GB" sz="6201" err="1">
                <a:latin typeface="+mj-lt"/>
              </a:rPr>
              <a:t>Hello</a:t>
            </a:r>
          </a:p>
        </p:txBody>
      </p:sp>
    </p:spTree>
    <p:extLst>
      <p:ext uri="{BB962C8B-B14F-4D97-AF65-F5344CB8AC3E}">
        <p14:creationId xmlns:p14="http://schemas.microsoft.com/office/powerpoint/2010/main" val="16568501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44185"/>
            <a:ext cx="2651113" cy="4089530"/>
          </a:xfrm>
        </p:spPr>
        <p:txBody>
          <a:bodyPr/>
          <a:lstStyle>
            <a:lvl1pPr>
              <a:spcBef>
                <a:spcPts val="0"/>
              </a:spcBef>
              <a:tabLst>
                <a:tab pos="2650258" algn="r"/>
              </a:tabLst>
              <a:defRPr sz="1595" b="1" spc="-18" baseline="0">
                <a:solidFill>
                  <a:schemeClr val="tx1"/>
                </a:solidFill>
              </a:defRPr>
            </a:lvl1pPr>
            <a:lvl2pPr marL="0"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BB9FDA76-8E8F-6107-C449-B5F79D997D40}"/>
              </a:ext>
            </a:extLst>
          </p:cNvPr>
          <p:cNvSpPr>
            <a:spLocks noGrp="1"/>
          </p:cNvSpPr>
          <p:nvPr>
            <p:ph type="body" sz="quarter" idx="15"/>
          </p:nvPr>
        </p:nvSpPr>
        <p:spPr>
          <a:xfrm>
            <a:off x="4822634" y="1644185"/>
            <a:ext cx="2651113" cy="4089530"/>
          </a:xfrm>
        </p:spPr>
        <p:txBody>
          <a:bodyPr/>
          <a:lstStyle>
            <a:lvl1pPr>
              <a:spcBef>
                <a:spcPts val="0"/>
              </a:spcBef>
              <a:tabLst>
                <a:tab pos="2650258" algn="r"/>
              </a:tabLst>
              <a:defRPr sz="1595" b="1" spc="-18" baseline="0">
                <a:solidFill>
                  <a:schemeClr val="tx1"/>
                </a:solidFill>
              </a:defRPr>
            </a:lvl1pPr>
            <a:lvl2pPr marL="0"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8" name="Text Placeholder 12">
            <a:extLst>
              <a:ext uri="{FF2B5EF4-FFF2-40B4-BE49-F238E27FC236}">
                <a16:creationId xmlns:a16="http://schemas.microsoft.com/office/drawing/2014/main" id="{7B3A2108-D089-72FC-2F0F-B2FD8FBEBA6C}"/>
              </a:ext>
            </a:extLst>
          </p:cNvPr>
          <p:cNvSpPr>
            <a:spLocks noGrp="1"/>
          </p:cNvSpPr>
          <p:nvPr>
            <p:ph type="body" sz="quarter" idx="16"/>
          </p:nvPr>
        </p:nvSpPr>
        <p:spPr>
          <a:xfrm>
            <a:off x="7807069" y="1644185"/>
            <a:ext cx="2651113" cy="4089530"/>
          </a:xfrm>
        </p:spPr>
        <p:txBody>
          <a:bodyPr/>
          <a:lstStyle>
            <a:lvl1pPr>
              <a:spcBef>
                <a:spcPts val="0"/>
              </a:spcBef>
              <a:tabLst>
                <a:tab pos="2650258" algn="r"/>
              </a:tabLst>
              <a:defRPr sz="1595" b="1" spc="-18" baseline="0">
                <a:solidFill>
                  <a:schemeClr val="tx1"/>
                </a:solidFill>
              </a:defRPr>
            </a:lvl1pPr>
            <a:lvl2pPr marL="0"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B1D84DDC-13B6-9791-E29D-DBEBE16EA3A8}"/>
              </a:ext>
            </a:extLst>
          </p:cNvPr>
          <p:cNvSpPr>
            <a:spLocks noGrp="1"/>
          </p:cNvSpPr>
          <p:nvPr>
            <p:ph type="dt" sz="half" idx="17"/>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C8A0DBD5-AD34-C33B-61E6-56D70145B837}"/>
              </a:ext>
            </a:extLst>
          </p:cNvPr>
          <p:cNvSpPr>
            <a:spLocks noGrp="1"/>
          </p:cNvSpPr>
          <p:nvPr>
            <p:ph type="ftr" sz="quarter" idx="18"/>
          </p:nvPr>
        </p:nvSpPr>
        <p:spPr>
          <a:xfrm>
            <a:off x="341762" y="1958661"/>
            <a:ext cx="1154542" cy="174940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9D7224CC-DA07-F5F2-76DD-8AAB05217CDF}"/>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06366977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hasCustomPrompt="1"/>
          </p:nvPr>
        </p:nvSpPr>
        <p:spPr>
          <a:xfrm>
            <a:off x="1833979" y="1617330"/>
            <a:ext cx="7130579" cy="4116385"/>
          </a:xfrm>
        </p:spPr>
        <p:txBody>
          <a:bodyPr/>
          <a:lstStyle>
            <a:lvl1pPr marL="398655" indent="-398655">
              <a:spcBef>
                <a:spcPts val="886"/>
              </a:spcBef>
              <a:buFont typeface="+mj-lt"/>
              <a:buAutoNum type="arabicPeriod"/>
              <a:tabLst>
                <a:tab pos="2649594" algn="r"/>
              </a:tabLst>
              <a:defRPr sz="2303" b="0">
                <a:solidFill>
                  <a:schemeClr val="tx1"/>
                </a:solidFill>
                <a:latin typeface="+mj-lt"/>
              </a:defRPr>
            </a:lvl1pPr>
            <a:lvl2pPr marL="398655"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Item one</a:t>
            </a:r>
          </a:p>
          <a:p>
            <a:pPr lvl="1"/>
            <a:r>
              <a:rPr lang="en-US"/>
              <a:t>Second level</a:t>
            </a:r>
          </a:p>
        </p:txBody>
      </p:sp>
      <p:sp>
        <p:nvSpPr>
          <p:cNvPr id="2" name="Date Placeholder 1">
            <a:extLst>
              <a:ext uri="{FF2B5EF4-FFF2-40B4-BE49-F238E27FC236}">
                <a16:creationId xmlns:a16="http://schemas.microsoft.com/office/drawing/2014/main" id="{B1D84DDC-13B6-9791-E29D-DBEBE16EA3A8}"/>
              </a:ext>
            </a:extLst>
          </p:cNvPr>
          <p:cNvSpPr>
            <a:spLocks noGrp="1"/>
          </p:cNvSpPr>
          <p:nvPr>
            <p:ph type="dt" sz="half" idx="17"/>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C8A0DBD5-AD34-C33B-61E6-56D70145B837}"/>
              </a:ext>
            </a:extLst>
          </p:cNvPr>
          <p:cNvSpPr>
            <a:spLocks noGrp="1"/>
          </p:cNvSpPr>
          <p:nvPr>
            <p:ph type="ftr" sz="quarter" idx="18"/>
          </p:nvPr>
        </p:nvSpPr>
        <p:spPr>
          <a:xfrm>
            <a:off x="341762" y="1958661"/>
            <a:ext cx="1154542" cy="174940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9D7224CC-DA07-F5F2-76DD-8AAB05217CDF}"/>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383879830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Highlight or Divider Dark Gree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4C6D-DBF3-B4B4-5B61-C8FCEDB48550}"/>
              </a:ext>
            </a:extLst>
          </p:cNvPr>
          <p:cNvSpPr>
            <a:spLocks noGrp="1"/>
          </p:cNvSpPr>
          <p:nvPr>
            <p:ph type="title"/>
          </p:nvPr>
        </p:nvSpPr>
        <p:spPr>
          <a:xfrm>
            <a:off x="1833980" y="240834"/>
            <a:ext cx="7130579" cy="5494734"/>
          </a:xfrm>
        </p:spPr>
        <p:txBody>
          <a:bodyPr/>
          <a:lstStyle>
            <a:lvl1pPr>
              <a:defRPr sz="3544" b="0" spc="-71" baseline="0">
                <a:solidFill>
                  <a:schemeClr val="accent1"/>
                </a:solidFill>
                <a:latin typeface="+mj-lt"/>
              </a:defRPr>
            </a:lvl1pPr>
          </a:lstStyle>
          <a:p>
            <a:r>
              <a:rPr lang="en-US"/>
              <a:t>Click to edit Master title style</a:t>
            </a:r>
            <a:endParaRPr lang="en-GB"/>
          </a:p>
        </p:txBody>
      </p:sp>
      <p:pic>
        <p:nvPicPr>
          <p:cNvPr id="8" name="Graphic 7">
            <a:extLst>
              <a:ext uri="{FF2B5EF4-FFF2-40B4-BE49-F238E27FC236}">
                <a16:creationId xmlns:a16="http://schemas.microsoft.com/office/drawing/2014/main" id="{4E788879-A856-60AD-2E89-1B401D689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9" name="Straight Connector 8">
            <a:extLst>
              <a:ext uri="{FF2B5EF4-FFF2-40B4-BE49-F238E27FC236}">
                <a16:creationId xmlns:a16="http://schemas.microsoft.com/office/drawing/2014/main" id="{36D4D8BF-6ACB-429A-90DD-07514C53B674}"/>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00E2D7-B83F-E6C5-C698-E57AEF6BE2DA}"/>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C0C54A7-74E3-F652-7FCD-3476EE4FDCEC}"/>
              </a:ext>
            </a:extLst>
          </p:cNvPr>
          <p:cNvSpPr>
            <a:spLocks noGrp="1"/>
          </p:cNvSpPr>
          <p:nvPr>
            <p:ph type="dt" sz="half" idx="10"/>
          </p:nvPr>
        </p:nvSpPr>
        <p:spPr>
          <a:xfrm>
            <a:off x="342115" y="1802350"/>
            <a:ext cx="1154675" cy="159500"/>
          </a:xfrm>
          <a:prstGeom prst="rect">
            <a:avLst/>
          </a:prstGeom>
        </p:spPr>
        <p:txBody>
          <a:bodyPr/>
          <a:lstStyle>
            <a:lvl1pPr>
              <a:defRPr>
                <a:solidFill>
                  <a:schemeClr val="accent1"/>
                </a:solidFill>
              </a:defRPr>
            </a:lvl1pPr>
          </a:lstStyle>
          <a:p>
            <a:r>
              <a:rPr lang="en-US"/>
              <a:t>April 2023</a:t>
            </a:r>
            <a:endParaRPr lang="en-GB"/>
          </a:p>
        </p:txBody>
      </p:sp>
      <p:sp>
        <p:nvSpPr>
          <p:cNvPr id="7" name="Footer Placeholder 6">
            <a:extLst>
              <a:ext uri="{FF2B5EF4-FFF2-40B4-BE49-F238E27FC236}">
                <a16:creationId xmlns:a16="http://schemas.microsoft.com/office/drawing/2014/main" id="{52F54FB2-2874-0791-96FD-58593F29532B}"/>
              </a:ext>
            </a:extLst>
          </p:cNvPr>
          <p:cNvSpPr>
            <a:spLocks noGrp="1"/>
          </p:cNvSpPr>
          <p:nvPr>
            <p:ph type="ftr" sz="quarter" idx="11"/>
          </p:nvPr>
        </p:nvSpPr>
        <p:spPr>
          <a:xfrm>
            <a:off x="341762" y="1958661"/>
            <a:ext cx="1154542" cy="1749405"/>
          </a:xfrm>
          <a:prstGeom prst="rect">
            <a:avLst/>
          </a:prstGeom>
        </p:spPr>
        <p:txBody>
          <a:bodyPr/>
          <a:lstStyle>
            <a:lvl1pPr>
              <a:defRPr>
                <a:solidFill>
                  <a:schemeClr val="accent1"/>
                </a:solidFill>
              </a:defRPr>
            </a:lvl1pPr>
          </a:lstStyle>
          <a:p>
            <a:endParaRPr lang="en-GB"/>
          </a:p>
        </p:txBody>
      </p:sp>
      <p:sp>
        <p:nvSpPr>
          <p:cNvPr id="11" name="Slide Number Placeholder 10">
            <a:extLst>
              <a:ext uri="{FF2B5EF4-FFF2-40B4-BE49-F238E27FC236}">
                <a16:creationId xmlns:a16="http://schemas.microsoft.com/office/drawing/2014/main" id="{C3E9EA2C-10DB-9870-AF0C-869AD3D10C96}"/>
              </a:ext>
            </a:extLst>
          </p:cNvPr>
          <p:cNvSpPr>
            <a:spLocks noGrp="1"/>
          </p:cNvSpPr>
          <p:nvPr>
            <p:ph type="sldNum" sz="quarter" idx="12"/>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376465775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Highlight or Divider Peppermi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4C6D-DBF3-B4B4-5B61-C8FCEDB48550}"/>
              </a:ext>
            </a:extLst>
          </p:cNvPr>
          <p:cNvSpPr>
            <a:spLocks noGrp="1"/>
          </p:cNvSpPr>
          <p:nvPr>
            <p:ph type="title"/>
          </p:nvPr>
        </p:nvSpPr>
        <p:spPr>
          <a:xfrm>
            <a:off x="1833980" y="240834"/>
            <a:ext cx="7130579" cy="5494734"/>
          </a:xfrm>
        </p:spPr>
        <p:txBody>
          <a:bodyPr/>
          <a:lstStyle>
            <a:lvl1pPr>
              <a:defRPr sz="3544" b="0" spc="-71" baseline="0">
                <a:solidFill>
                  <a:schemeClr val="accent2"/>
                </a:solidFill>
                <a:latin typeface="+mj-lt"/>
              </a:defRPr>
            </a:lvl1pPr>
          </a:lstStyle>
          <a:p>
            <a:r>
              <a:rPr lang="en-US"/>
              <a:t>Click to edit Master title style</a:t>
            </a:r>
            <a:endParaRPr lang="en-GB"/>
          </a:p>
        </p:txBody>
      </p:sp>
      <p:cxnSp>
        <p:nvCxnSpPr>
          <p:cNvPr id="9" name="Straight Connector 8">
            <a:extLst>
              <a:ext uri="{FF2B5EF4-FFF2-40B4-BE49-F238E27FC236}">
                <a16:creationId xmlns:a16="http://schemas.microsoft.com/office/drawing/2014/main" id="{36D4D8BF-6ACB-429A-90DD-07514C53B674}"/>
              </a:ext>
            </a:extLst>
          </p:cNvPr>
          <p:cNvCxnSpPr>
            <a:cxnSpLocks/>
          </p:cNvCxnSpPr>
          <p:nvPr userDrawn="1"/>
        </p:nvCxnSpPr>
        <p:spPr>
          <a:xfrm>
            <a:off x="1665208" y="341829"/>
            <a:ext cx="0" cy="539373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00E2D7-B83F-E6C5-C698-E57AEF6BE2DA}"/>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C0C54A7-74E3-F652-7FCD-3476EE4FDCEC}"/>
              </a:ext>
            </a:extLst>
          </p:cNvPr>
          <p:cNvSpPr>
            <a:spLocks noGrp="1"/>
          </p:cNvSpPr>
          <p:nvPr>
            <p:ph type="dt" sz="half" idx="10"/>
          </p:nvPr>
        </p:nvSpPr>
        <p:spPr>
          <a:xfrm>
            <a:off x="342115" y="1802350"/>
            <a:ext cx="1154675" cy="159500"/>
          </a:xfrm>
          <a:prstGeom prst="rect">
            <a:avLst/>
          </a:prstGeom>
        </p:spPr>
        <p:txBody>
          <a:bodyPr/>
          <a:lstStyle>
            <a:lvl1pPr>
              <a:defRPr>
                <a:solidFill>
                  <a:schemeClr val="accent2"/>
                </a:solidFill>
              </a:defRPr>
            </a:lvl1pPr>
          </a:lstStyle>
          <a:p>
            <a:r>
              <a:rPr lang="en-US"/>
              <a:t>April 2023</a:t>
            </a:r>
            <a:endParaRPr lang="en-GB"/>
          </a:p>
        </p:txBody>
      </p:sp>
      <p:sp>
        <p:nvSpPr>
          <p:cNvPr id="7" name="Footer Placeholder 6">
            <a:extLst>
              <a:ext uri="{FF2B5EF4-FFF2-40B4-BE49-F238E27FC236}">
                <a16:creationId xmlns:a16="http://schemas.microsoft.com/office/drawing/2014/main" id="{52F54FB2-2874-0791-96FD-58593F29532B}"/>
              </a:ext>
            </a:extLst>
          </p:cNvPr>
          <p:cNvSpPr>
            <a:spLocks noGrp="1"/>
          </p:cNvSpPr>
          <p:nvPr>
            <p:ph type="ftr" sz="quarter" idx="11"/>
          </p:nvPr>
        </p:nvSpPr>
        <p:spPr>
          <a:xfrm>
            <a:off x="341762" y="1958661"/>
            <a:ext cx="1154542" cy="1749405"/>
          </a:xfrm>
          <a:prstGeom prst="rect">
            <a:avLst/>
          </a:prstGeom>
        </p:spPr>
        <p:txBody>
          <a:bodyPr/>
          <a:lstStyle>
            <a:lvl1pPr>
              <a:defRPr>
                <a:solidFill>
                  <a:schemeClr val="accent2"/>
                </a:solidFill>
              </a:defRPr>
            </a:lvl1pPr>
          </a:lstStyle>
          <a:p>
            <a:endParaRPr lang="en-GB"/>
          </a:p>
        </p:txBody>
      </p:sp>
      <p:sp>
        <p:nvSpPr>
          <p:cNvPr id="11" name="Slide Number Placeholder 10">
            <a:extLst>
              <a:ext uri="{FF2B5EF4-FFF2-40B4-BE49-F238E27FC236}">
                <a16:creationId xmlns:a16="http://schemas.microsoft.com/office/drawing/2014/main" id="{C3E9EA2C-10DB-9870-AF0C-869AD3D10C96}"/>
              </a:ext>
            </a:extLst>
          </p:cNvPr>
          <p:cNvSpPr>
            <a:spLocks noGrp="1"/>
          </p:cNvSpPr>
          <p:nvPr>
            <p:ph type="sldNum" sz="quarter" idx="12"/>
          </p:nvPr>
        </p:nvSpPr>
        <p:spPr/>
        <p:txBody>
          <a:bodyPr/>
          <a:lstStyle>
            <a:lvl1pPr>
              <a:defRPr>
                <a:solidFill>
                  <a:schemeClr val="accent2"/>
                </a:solidFill>
              </a:defRPr>
            </a:lvl1pPr>
          </a:lstStyle>
          <a:p>
            <a:r>
              <a:rPr lang="en-GB"/>
              <a:t>Page </a:t>
            </a:r>
            <a:fld id="{12F85B76-E480-4901-BAB3-25AC276908A3}" type="slidenum">
              <a:rPr lang="en-GB" smtClean="0"/>
              <a:pPr/>
              <a:t>‹#›</a:t>
            </a:fld>
            <a:endParaRPr lang="en-GB"/>
          </a:p>
        </p:txBody>
      </p:sp>
      <p:pic>
        <p:nvPicPr>
          <p:cNvPr id="12" name="Graphic 11">
            <a:extLst>
              <a:ext uri="{FF2B5EF4-FFF2-40B4-BE49-F238E27FC236}">
                <a16:creationId xmlns:a16="http://schemas.microsoft.com/office/drawing/2014/main" id="{B7BAAA78-DBBE-4AC8-B448-7A3DAAC727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13" name="Straight Connector 12">
            <a:extLst>
              <a:ext uri="{FF2B5EF4-FFF2-40B4-BE49-F238E27FC236}">
                <a16:creationId xmlns:a16="http://schemas.microsoft.com/office/drawing/2014/main" id="{5A2C90AB-B098-40DC-9A3F-F2B48F6A87F0}"/>
              </a:ext>
            </a:extLst>
          </p:cNvPr>
          <p:cNvCxnSpPr/>
          <p:nvPr userDrawn="1"/>
        </p:nvCxnSpPr>
        <p:spPr>
          <a:xfrm>
            <a:off x="341630" y="1681854"/>
            <a:ext cx="1154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50980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BB7E-0BB9-B4A2-D17A-34622AD356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7CFC2A-0F8F-B7A1-154C-7AEDAEA6E9FF}"/>
              </a:ext>
            </a:extLst>
          </p:cNvPr>
          <p:cNvSpPr>
            <a:spLocks noGrp="1"/>
          </p:cNvSpPr>
          <p:nvPr>
            <p:ph idx="1"/>
          </p:nvPr>
        </p:nvSpPr>
        <p:spPr>
          <a:xfrm>
            <a:off x="1833979" y="1688042"/>
            <a:ext cx="7877388" cy="4045672"/>
          </a:xfrm>
        </p:spPr>
        <p:txBody>
          <a:bodyPr/>
          <a:lstStyle>
            <a:lvl3pPr>
              <a:defRPr spc="-18" baseline="0"/>
            </a:lvl3pPr>
            <a:lvl4pPr>
              <a:defRPr spc="-18" baseline="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CCCFEF-3BED-1DE0-7278-1BAD60173E76}"/>
              </a:ext>
            </a:extLst>
          </p:cNvPr>
          <p:cNvSpPr>
            <a:spLocks noGrp="1"/>
          </p:cNvSpPr>
          <p:nvPr>
            <p:ph type="dt" sz="half" idx="10"/>
          </p:nvPr>
        </p:nvSpPr>
        <p:spPr>
          <a:xfrm>
            <a:off x="342115" y="1802350"/>
            <a:ext cx="1154675" cy="159500"/>
          </a:xfrm>
          <a:prstGeom prst="rect">
            <a:avLst/>
          </a:prstGeom>
        </p:spPr>
        <p:txBody>
          <a:bodyPr/>
          <a:lstStyle/>
          <a:p>
            <a:r>
              <a:rPr lang="en-US"/>
              <a:t>April 2023</a:t>
            </a:r>
            <a:endParaRPr lang="en-GB"/>
          </a:p>
        </p:txBody>
      </p:sp>
      <p:sp>
        <p:nvSpPr>
          <p:cNvPr id="6" name="Footer Placeholder 5">
            <a:extLst>
              <a:ext uri="{FF2B5EF4-FFF2-40B4-BE49-F238E27FC236}">
                <a16:creationId xmlns:a16="http://schemas.microsoft.com/office/drawing/2014/main" id="{5A1738D9-0B18-4AF1-D59D-632350E6B043}"/>
              </a:ext>
            </a:extLst>
          </p:cNvPr>
          <p:cNvSpPr>
            <a:spLocks noGrp="1"/>
          </p:cNvSpPr>
          <p:nvPr>
            <p:ph type="ftr" sz="quarter" idx="11"/>
          </p:nvPr>
        </p:nvSpPr>
        <p:spPr>
          <a:xfrm>
            <a:off x="341762" y="1958661"/>
            <a:ext cx="1154542" cy="1749405"/>
          </a:xfrm>
          <a:prstGeom prst="rect">
            <a:avLst/>
          </a:prstGeom>
        </p:spPr>
        <p:txBody>
          <a:bodyPr/>
          <a:lstStyle/>
          <a:p>
            <a:endParaRPr lang="en-GB"/>
          </a:p>
        </p:txBody>
      </p:sp>
      <p:sp>
        <p:nvSpPr>
          <p:cNvPr id="10" name="Slide Number Placeholder 9">
            <a:extLst>
              <a:ext uri="{FF2B5EF4-FFF2-40B4-BE49-F238E27FC236}">
                <a16:creationId xmlns:a16="http://schemas.microsoft.com/office/drawing/2014/main" id="{D1B422F2-553D-6FA3-CE5D-5B4A1F73245D}"/>
              </a:ext>
            </a:extLst>
          </p:cNvPr>
          <p:cNvSpPr>
            <a:spLocks noGrp="1"/>
          </p:cNvSpPr>
          <p:nvPr>
            <p:ph type="sldNum" sz="quarter" idx="12"/>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378379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48261555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17706"/>
            <a:ext cx="7877391" cy="4115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E21A5C-D7A9-D074-8210-138F7A8D5DB3}"/>
              </a:ext>
            </a:extLst>
          </p:cNvPr>
          <p:cNvSpPr>
            <a:spLocks noGrp="1"/>
          </p:cNvSpPr>
          <p:nvPr>
            <p:ph type="dt" sz="half" idx="15"/>
          </p:nvPr>
        </p:nvSpPr>
        <p:spPr>
          <a:xfrm>
            <a:off x="342115" y="1802350"/>
            <a:ext cx="1154675" cy="159500"/>
          </a:xfrm>
          <a:prstGeom prst="rect">
            <a:avLst/>
          </a:prstGeom>
        </p:spPr>
        <p:txBody>
          <a:bodyPr/>
          <a:lstStyle/>
          <a:p>
            <a:r>
              <a:rPr lang="en-US"/>
              <a:t>April 2023</a:t>
            </a:r>
            <a:endParaRPr lang="en-GB"/>
          </a:p>
        </p:txBody>
      </p:sp>
      <p:sp>
        <p:nvSpPr>
          <p:cNvPr id="8" name="Footer Placeholder 7">
            <a:extLst>
              <a:ext uri="{FF2B5EF4-FFF2-40B4-BE49-F238E27FC236}">
                <a16:creationId xmlns:a16="http://schemas.microsoft.com/office/drawing/2014/main" id="{66EF7CBF-1D37-984D-B421-33953CAB6F5B}"/>
              </a:ext>
            </a:extLst>
          </p:cNvPr>
          <p:cNvSpPr>
            <a:spLocks noGrp="1"/>
          </p:cNvSpPr>
          <p:nvPr>
            <p:ph type="ftr" sz="quarter" idx="16"/>
          </p:nvPr>
        </p:nvSpPr>
        <p:spPr>
          <a:xfrm>
            <a:off x="341762" y="1958661"/>
            <a:ext cx="1154542" cy="174940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6CB070F-7A12-EBBD-ACE8-6EDE949175EE}"/>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087137524"/>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itle and 2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0" y="1656131"/>
            <a:ext cx="4144737"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6316259" y="1656131"/>
            <a:ext cx="4144737"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spc="-18" baseline="0">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36D511FE-2C99-A3E9-5036-CEEA9FF8E574}"/>
              </a:ext>
            </a:extLst>
          </p:cNvPr>
          <p:cNvSpPr>
            <a:spLocks noGrp="1"/>
          </p:cNvSpPr>
          <p:nvPr>
            <p:ph type="dt" sz="half" idx="16"/>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8BF5B198-DA8D-0247-3339-D43A6BB7BDC8}"/>
              </a:ext>
            </a:extLst>
          </p:cNvPr>
          <p:cNvSpPr>
            <a:spLocks noGrp="1"/>
          </p:cNvSpPr>
          <p:nvPr>
            <p:ph type="ftr" sz="quarter" idx="17"/>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3BC120B-7FC8-EBF7-A46F-30955FA7598A}"/>
              </a:ext>
            </a:extLst>
          </p:cNvPr>
          <p:cNvSpPr>
            <a:spLocks noGrp="1"/>
          </p:cNvSpPr>
          <p:nvPr>
            <p:ph type="sldNum" sz="quarter" idx="18"/>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56615741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tle and 3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0" y="1656131"/>
            <a:ext cx="2651113"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2">
            <a:extLst>
              <a:ext uri="{FF2B5EF4-FFF2-40B4-BE49-F238E27FC236}">
                <a16:creationId xmlns:a16="http://schemas.microsoft.com/office/drawing/2014/main" id="{734942F8-3EF7-73CD-A922-D58F58BE88ED}"/>
              </a:ext>
            </a:extLst>
          </p:cNvPr>
          <p:cNvSpPr>
            <a:spLocks noGrp="1"/>
          </p:cNvSpPr>
          <p:nvPr>
            <p:ph type="body" sz="quarter" idx="15"/>
          </p:nvPr>
        </p:nvSpPr>
        <p:spPr>
          <a:xfrm>
            <a:off x="4819821" y="1656131"/>
            <a:ext cx="2651113"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2">
            <a:extLst>
              <a:ext uri="{FF2B5EF4-FFF2-40B4-BE49-F238E27FC236}">
                <a16:creationId xmlns:a16="http://schemas.microsoft.com/office/drawing/2014/main" id="{5EB41658-7BFA-2D0F-EAD0-687DDC90EB83}"/>
              </a:ext>
            </a:extLst>
          </p:cNvPr>
          <p:cNvSpPr>
            <a:spLocks noGrp="1"/>
          </p:cNvSpPr>
          <p:nvPr>
            <p:ph type="body" sz="quarter" idx="16"/>
          </p:nvPr>
        </p:nvSpPr>
        <p:spPr>
          <a:xfrm>
            <a:off x="7805661" y="1656131"/>
            <a:ext cx="2651113"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27E87D07-8617-0E31-0A91-39338ED9674B}"/>
              </a:ext>
            </a:extLst>
          </p:cNvPr>
          <p:cNvSpPr>
            <a:spLocks noGrp="1"/>
          </p:cNvSpPr>
          <p:nvPr>
            <p:ph type="dt" sz="half" idx="17"/>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62B896A9-8084-769B-CD42-EB77E47B0AEB}"/>
              </a:ext>
            </a:extLst>
          </p:cNvPr>
          <p:cNvSpPr>
            <a:spLocks noGrp="1"/>
          </p:cNvSpPr>
          <p:nvPr>
            <p:ph type="ftr" sz="quarter" idx="18"/>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0427673-8F8E-3796-25F9-C8BEA37D0B7A}"/>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98907391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le and 4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1"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2">
            <a:extLst>
              <a:ext uri="{FF2B5EF4-FFF2-40B4-BE49-F238E27FC236}">
                <a16:creationId xmlns:a16="http://schemas.microsoft.com/office/drawing/2014/main" id="{02E17317-8CB0-94C4-170F-F18397F46684}"/>
              </a:ext>
            </a:extLst>
          </p:cNvPr>
          <p:cNvSpPr>
            <a:spLocks noGrp="1"/>
          </p:cNvSpPr>
          <p:nvPr>
            <p:ph type="body" sz="quarter" idx="15"/>
          </p:nvPr>
        </p:nvSpPr>
        <p:spPr>
          <a:xfrm>
            <a:off x="4072893"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6311805"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2">
            <a:extLst>
              <a:ext uri="{FF2B5EF4-FFF2-40B4-BE49-F238E27FC236}">
                <a16:creationId xmlns:a16="http://schemas.microsoft.com/office/drawing/2014/main" id="{A12C21D1-A680-4C05-1A3A-0A5A04274BA4}"/>
              </a:ext>
            </a:extLst>
          </p:cNvPr>
          <p:cNvSpPr>
            <a:spLocks noGrp="1"/>
          </p:cNvSpPr>
          <p:nvPr>
            <p:ph type="body" sz="quarter" idx="17"/>
          </p:nvPr>
        </p:nvSpPr>
        <p:spPr>
          <a:xfrm>
            <a:off x="8550717"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C3730D7D-B2A4-280F-9488-6FEC15890EDF}"/>
              </a:ext>
            </a:extLst>
          </p:cNvPr>
          <p:cNvSpPr>
            <a:spLocks noGrp="1"/>
          </p:cNvSpPr>
          <p:nvPr>
            <p:ph type="dt" sz="half" idx="18"/>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5D35D780-AD19-F013-6723-80F32043A3A3}"/>
              </a:ext>
            </a:extLst>
          </p:cNvPr>
          <p:cNvSpPr>
            <a:spLocks noGrp="1"/>
          </p:cNvSpPr>
          <p:nvPr>
            <p:ph type="ftr" sz="quarter" idx="19"/>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287680F-A47F-B10C-EBAC-A4261A334FCB}"/>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02214071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itle, Image Right and Text Lef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6316259" y="1645581"/>
            <a:ext cx="4144737" cy="4088133"/>
          </a:xfrm>
        </p:spPr>
        <p:txBody>
          <a:bodyPr/>
          <a:lstStyle>
            <a:lvl1pPr marL="0" indent="0">
              <a:spcBef>
                <a:spcPts val="1240"/>
              </a:spcBef>
              <a:buNone/>
              <a:defRPr sz="1595" spc="-18" baseline="0">
                <a:solidFill>
                  <a:schemeClr val="tx1"/>
                </a:solidFill>
              </a:defRPr>
            </a:lvl1pPr>
            <a:lvl2pPr marL="159462" indent="-159462">
              <a:spcBef>
                <a:spcPts val="1240"/>
              </a:spcBef>
              <a:defRPr sz="1595" spc="-18" baseline="0">
                <a:solidFill>
                  <a:schemeClr val="tx1"/>
                </a:solidFill>
              </a:defRPr>
            </a:lvl2pPr>
            <a:lvl3pPr marL="0" indent="0">
              <a:spcBef>
                <a:spcPts val="1063"/>
              </a:spcBef>
              <a:buNone/>
              <a:defRPr sz="1152" spc="-18" baseline="0">
                <a:solidFill>
                  <a:schemeClr val="tx1"/>
                </a:solidFill>
              </a:defRPr>
            </a:lvl3pPr>
            <a:lvl4pPr marL="159462" indent="-159462">
              <a:spcBef>
                <a:spcPts val="1063"/>
              </a:spcBef>
              <a:defRPr sz="1152">
                <a:solidFill>
                  <a:schemeClr val="tx1"/>
                </a:solidFill>
              </a:defRPr>
            </a:lvl4pPr>
            <a:lvl5pPr marL="287032" indent="-127570">
              <a:spcBef>
                <a:spcPts val="886"/>
              </a:spcBef>
              <a:defRPr sz="974">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a:extLst>
              <a:ext uri="{FF2B5EF4-FFF2-40B4-BE49-F238E27FC236}">
                <a16:creationId xmlns:a16="http://schemas.microsoft.com/office/drawing/2014/main" id="{538B7F99-C3B5-1292-090A-2607CEAACD72}"/>
              </a:ext>
            </a:extLst>
          </p:cNvPr>
          <p:cNvSpPr>
            <a:spLocks noGrp="1"/>
          </p:cNvSpPr>
          <p:nvPr>
            <p:ph type="pic" sz="quarter" idx="16"/>
          </p:nvPr>
        </p:nvSpPr>
        <p:spPr>
          <a:xfrm>
            <a:off x="1833980" y="1688042"/>
            <a:ext cx="4144737" cy="4045673"/>
          </a:xfr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AF0B506C-38CD-9CC1-BC48-5C7B320293EF}"/>
              </a:ext>
            </a:extLst>
          </p:cNvPr>
          <p:cNvSpPr>
            <a:spLocks noGrp="1"/>
          </p:cNvSpPr>
          <p:nvPr>
            <p:ph type="dt" sz="half" idx="17"/>
          </p:nvPr>
        </p:nvSpPr>
        <p:spPr>
          <a:xfrm>
            <a:off x="342115" y="1802350"/>
            <a:ext cx="1154675" cy="159500"/>
          </a:xfrm>
          <a:prstGeom prst="rect">
            <a:avLst/>
          </a:prstGeom>
        </p:spPr>
        <p:txBody>
          <a:bodyPr/>
          <a:lstStyle/>
          <a:p>
            <a:r>
              <a:rPr lang="en-US"/>
              <a:t>April 2023</a:t>
            </a:r>
            <a:endParaRPr lang="en-GB"/>
          </a:p>
        </p:txBody>
      </p:sp>
      <p:sp>
        <p:nvSpPr>
          <p:cNvPr id="7" name="Footer Placeholder 6">
            <a:extLst>
              <a:ext uri="{FF2B5EF4-FFF2-40B4-BE49-F238E27FC236}">
                <a16:creationId xmlns:a16="http://schemas.microsoft.com/office/drawing/2014/main" id="{50328489-1DE4-811B-DB8A-477E908EF8C0}"/>
              </a:ext>
            </a:extLst>
          </p:cNvPr>
          <p:cNvSpPr>
            <a:spLocks noGrp="1"/>
          </p:cNvSpPr>
          <p:nvPr>
            <p:ph type="ftr" sz="quarter" idx="18"/>
          </p:nvPr>
        </p:nvSpPr>
        <p:spPr>
          <a:xfrm>
            <a:off x="341762" y="1958661"/>
            <a:ext cx="1154542" cy="1749405"/>
          </a:xfrm>
          <a:prstGeom prst="rect">
            <a:avLst/>
          </a:prstGeom>
        </p:spPr>
        <p:txBody>
          <a:bodyPr/>
          <a:lstStyle/>
          <a:p>
            <a:endParaRPr lang="en-GB"/>
          </a:p>
        </p:txBody>
      </p:sp>
      <p:sp>
        <p:nvSpPr>
          <p:cNvPr id="8" name="Slide Number Placeholder 7">
            <a:extLst>
              <a:ext uri="{FF2B5EF4-FFF2-40B4-BE49-F238E27FC236}">
                <a16:creationId xmlns:a16="http://schemas.microsoft.com/office/drawing/2014/main" id="{29698419-77AB-8E2C-5AC2-8C8C3D839D4D}"/>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370047249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itle, Text Left and Image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1833980" y="1645581"/>
            <a:ext cx="4144737" cy="4088133"/>
          </a:xfrm>
        </p:spPr>
        <p:txBody>
          <a:bodyPr/>
          <a:lstStyle>
            <a:lvl1pPr marL="0" indent="0">
              <a:spcBef>
                <a:spcPts val="1240"/>
              </a:spcBef>
              <a:buNone/>
              <a:defRPr sz="1595" spc="-18" baseline="0">
                <a:solidFill>
                  <a:schemeClr val="tx1"/>
                </a:solidFill>
              </a:defRPr>
            </a:lvl1pPr>
            <a:lvl2pPr marL="159462" indent="-159462">
              <a:spcBef>
                <a:spcPts val="1240"/>
              </a:spcBef>
              <a:defRPr sz="1595" spc="-18" baseline="0">
                <a:solidFill>
                  <a:schemeClr val="tx1"/>
                </a:solidFill>
              </a:defRPr>
            </a:lvl2pPr>
            <a:lvl3pPr marL="0" indent="0">
              <a:spcBef>
                <a:spcPts val="1063"/>
              </a:spcBef>
              <a:buNone/>
              <a:defRPr sz="1152" spc="-18" baseline="0">
                <a:solidFill>
                  <a:schemeClr val="tx1"/>
                </a:solidFill>
              </a:defRPr>
            </a:lvl3pPr>
            <a:lvl4pPr marL="159462" indent="-159462">
              <a:spcBef>
                <a:spcPts val="1063"/>
              </a:spcBef>
              <a:defRPr sz="1152">
                <a:solidFill>
                  <a:schemeClr val="tx1"/>
                </a:solidFill>
              </a:defRPr>
            </a:lvl4pPr>
            <a:lvl5pPr marL="287032" indent="-127570">
              <a:spcBef>
                <a:spcPts val="886"/>
              </a:spcBef>
              <a:defRPr sz="974">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6316259" y="1688042"/>
            <a:ext cx="4144737" cy="4045673"/>
          </a:xfr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12059281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itle, Text Left and Full Height Image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1833980" y="1645581"/>
            <a:ext cx="4144737" cy="4088133"/>
          </a:xfrm>
        </p:spPr>
        <p:txBody>
          <a:bodyPr/>
          <a:lstStyle>
            <a:lvl1pPr marL="0" indent="0">
              <a:spcBef>
                <a:spcPts val="1240"/>
              </a:spcBef>
              <a:buNone/>
              <a:defRPr sz="1595" spc="-18" baseline="0">
                <a:solidFill>
                  <a:schemeClr val="tx1"/>
                </a:solidFill>
              </a:defRPr>
            </a:lvl1pPr>
            <a:lvl2pPr marL="159462" indent="-159462">
              <a:spcBef>
                <a:spcPts val="1240"/>
              </a:spcBef>
              <a:defRPr sz="1595" spc="-18" baseline="0">
                <a:solidFill>
                  <a:schemeClr val="tx1"/>
                </a:solidFill>
              </a:defRPr>
            </a:lvl2pPr>
            <a:lvl3pPr marL="0" indent="0">
              <a:spcBef>
                <a:spcPts val="1063"/>
              </a:spcBef>
              <a:buNone/>
              <a:defRPr sz="1152" spc="-18" baseline="0">
                <a:solidFill>
                  <a:schemeClr val="tx1"/>
                </a:solidFill>
              </a:defRPr>
            </a:lvl3pPr>
            <a:lvl4pPr marL="159462" indent="-159462">
              <a:spcBef>
                <a:spcPts val="1063"/>
              </a:spcBef>
              <a:defRPr sz="1152">
                <a:solidFill>
                  <a:schemeClr val="tx1"/>
                </a:solidFill>
              </a:defRPr>
            </a:lvl4pPr>
            <a:lvl5pPr marL="287032" indent="-127570">
              <a:spcBef>
                <a:spcPts val="886"/>
              </a:spcBef>
              <a:defRPr sz="974">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6316259" y="341829"/>
            <a:ext cx="4144737" cy="5391886"/>
          </a:xfr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34038107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itle and Image Below">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1833847" y="1015639"/>
            <a:ext cx="8627150" cy="4718076"/>
          </a:xfr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1179629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itl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419729113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Title Whit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bg1"/>
                </a:solidFill>
              </a:defRPr>
            </a:lvl1pPr>
            <a:lvl2pPr marL="0" indent="0">
              <a:spcBef>
                <a:spcPts val="0"/>
              </a:spcBef>
              <a:buNone/>
              <a:defRPr sz="1595" spc="-18" baseline="0">
                <a:solidFill>
                  <a:schemeClr val="bg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a:xfrm>
            <a:off x="342115" y="1802350"/>
            <a:ext cx="1154675" cy="159500"/>
          </a:xfrm>
          <a:prstGeom prst="rect">
            <a:avLst/>
          </a:prstGeom>
        </p:spPr>
        <p:txBody>
          <a:bodyPr/>
          <a:lstStyle>
            <a:lvl1pPr>
              <a:defRPr>
                <a:solidFill>
                  <a:schemeClr val="bg1"/>
                </a:solidFill>
              </a:defRPr>
            </a:lvl1pPr>
          </a:lstStyle>
          <a:p>
            <a:r>
              <a:rPr lang="en-US"/>
              <a:t>April 2023</a:t>
            </a:r>
            <a:endParaRPr lang="en-GB"/>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a:xfrm>
            <a:off x="341762" y="1958661"/>
            <a:ext cx="1154542" cy="1749405"/>
          </a:xfrm>
          <a:prstGeom prst="rect">
            <a:avLst/>
          </a:prstGeom>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lvl1pPr>
              <a:defRPr>
                <a:solidFill>
                  <a:schemeClr val="bg1"/>
                </a:solidFill>
              </a:defRPr>
            </a:lvl1pPr>
          </a:lstStyle>
          <a:p>
            <a:r>
              <a:rPr lang="en-GB"/>
              <a:t>Page </a:t>
            </a:r>
            <a:fld id="{12F85B76-E480-4901-BAB3-25AC276908A3}" type="slidenum">
              <a:rPr lang="en-GB" smtClean="0"/>
              <a:pPr/>
              <a:t>‹#›</a:t>
            </a:fld>
            <a:endParaRPr lang="en-GB"/>
          </a:p>
        </p:txBody>
      </p:sp>
      <p:pic>
        <p:nvPicPr>
          <p:cNvPr id="4" name="Graphic 3">
            <a:extLst>
              <a:ext uri="{FF2B5EF4-FFF2-40B4-BE49-F238E27FC236}">
                <a16:creationId xmlns:a16="http://schemas.microsoft.com/office/drawing/2014/main" id="{353FBCD4-F63E-8984-80DF-E20CB3ED4E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5" name="Straight Connector 4">
            <a:extLst>
              <a:ext uri="{FF2B5EF4-FFF2-40B4-BE49-F238E27FC236}">
                <a16:creationId xmlns:a16="http://schemas.microsoft.com/office/drawing/2014/main" id="{07A9CD2E-B3D2-8FC7-A6FF-706E4813FC06}"/>
              </a:ext>
            </a:extLst>
          </p:cNvPr>
          <p:cNvCxnSpPr>
            <a:cxnSpLocks/>
          </p:cNvCxnSpPr>
          <p:nvPr userDrawn="1"/>
        </p:nvCxnSpPr>
        <p:spPr>
          <a:xfrm>
            <a:off x="1665208" y="341829"/>
            <a:ext cx="0" cy="53937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0C66791-0573-6BE0-42E8-0021346897A9}"/>
              </a:ext>
            </a:extLst>
          </p:cNvPr>
          <p:cNvCxnSpPr/>
          <p:nvPr userDrawn="1"/>
        </p:nvCxnSpPr>
        <p:spPr>
          <a:xfrm>
            <a:off x="341762" y="1683821"/>
            <a:ext cx="11546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878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29383982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Meet Our Peop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F77A64C5-7DCF-C927-18B5-8CE83C04AA62}"/>
              </a:ext>
            </a:extLst>
          </p:cNvPr>
          <p:cNvSpPr>
            <a:spLocks noGrp="1"/>
          </p:cNvSpPr>
          <p:nvPr>
            <p:ph type="body" sz="quarter" idx="14"/>
          </p:nvPr>
        </p:nvSpPr>
        <p:spPr>
          <a:xfrm>
            <a:off x="3329011" y="1818865"/>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8" name="Straight Connector 7">
            <a:extLst>
              <a:ext uri="{FF2B5EF4-FFF2-40B4-BE49-F238E27FC236}">
                <a16:creationId xmlns:a16="http://schemas.microsoft.com/office/drawing/2014/main" id="{265C18A1-3F58-186B-FC6C-FCA7288CD727}"/>
              </a:ext>
            </a:extLst>
          </p:cNvPr>
          <p:cNvCxnSpPr/>
          <p:nvPr userDrawn="1"/>
        </p:nvCxnSpPr>
        <p:spPr>
          <a:xfrm>
            <a:off x="1833979" y="1684320"/>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46117199-C816-B84E-4DF2-F454026CC7FC}"/>
              </a:ext>
            </a:extLst>
          </p:cNvPr>
          <p:cNvSpPr>
            <a:spLocks noGrp="1"/>
          </p:cNvSpPr>
          <p:nvPr>
            <p:ph type="pic" sz="quarter" idx="15"/>
          </p:nvPr>
        </p:nvSpPr>
        <p:spPr>
          <a:xfrm>
            <a:off x="1833979" y="1781588"/>
            <a:ext cx="1160302" cy="1160529"/>
          </a:xfrm>
          <a:prstGeom prst="ellipse">
            <a:avLst/>
          </a:prstGeom>
        </p:spPr>
        <p:txBody>
          <a:bodyPr/>
          <a:lstStyle>
            <a:lvl1pPr>
              <a:defRPr sz="974"/>
            </a:lvl1pPr>
          </a:lstStyle>
          <a:p>
            <a:r>
              <a:rPr lang="en-US"/>
              <a:t>Click icon to add picture</a:t>
            </a:r>
            <a:endParaRPr lang="en-GB"/>
          </a:p>
        </p:txBody>
      </p:sp>
      <p:sp>
        <p:nvSpPr>
          <p:cNvPr id="12" name="Text Placeholder 2">
            <a:extLst>
              <a:ext uri="{FF2B5EF4-FFF2-40B4-BE49-F238E27FC236}">
                <a16:creationId xmlns:a16="http://schemas.microsoft.com/office/drawing/2014/main" id="{5C593CD6-083B-48F3-082A-866ACDD351B3}"/>
              </a:ext>
            </a:extLst>
          </p:cNvPr>
          <p:cNvSpPr>
            <a:spLocks noGrp="1"/>
          </p:cNvSpPr>
          <p:nvPr>
            <p:ph type="body" sz="quarter" idx="16"/>
          </p:nvPr>
        </p:nvSpPr>
        <p:spPr>
          <a:xfrm>
            <a:off x="6314852" y="1818865"/>
            <a:ext cx="1156082" cy="957000"/>
          </a:xfrm>
        </p:spPr>
        <p:txBody>
          <a:bodyPr/>
          <a:lstStyle>
            <a:lvl1pPr>
              <a:spcBef>
                <a:spcPts val="0"/>
              </a:spcBef>
              <a:defRPr sz="974" b="1" spc="-18" baseline="0"/>
            </a:lvl1pPr>
            <a:lvl2pPr marL="0" indent="0">
              <a:spcBef>
                <a:spcPts val="0"/>
              </a:spcBef>
              <a:buNone/>
              <a:defRPr sz="974"/>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13" name="Straight Connector 12">
            <a:extLst>
              <a:ext uri="{FF2B5EF4-FFF2-40B4-BE49-F238E27FC236}">
                <a16:creationId xmlns:a16="http://schemas.microsoft.com/office/drawing/2014/main" id="{BB7CDB10-FF5D-CBAE-44F7-BBBA07F1DA35}"/>
              </a:ext>
            </a:extLst>
          </p:cNvPr>
          <p:cNvCxnSpPr/>
          <p:nvPr userDrawn="1"/>
        </p:nvCxnSpPr>
        <p:spPr>
          <a:xfrm>
            <a:off x="4819821" y="1684320"/>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9">
            <a:extLst>
              <a:ext uri="{FF2B5EF4-FFF2-40B4-BE49-F238E27FC236}">
                <a16:creationId xmlns:a16="http://schemas.microsoft.com/office/drawing/2014/main" id="{61ECCAA8-06BB-7B14-98E8-3B645607357C}"/>
              </a:ext>
            </a:extLst>
          </p:cNvPr>
          <p:cNvSpPr>
            <a:spLocks noGrp="1"/>
          </p:cNvSpPr>
          <p:nvPr>
            <p:ph type="pic" sz="quarter" idx="17"/>
          </p:nvPr>
        </p:nvSpPr>
        <p:spPr>
          <a:xfrm>
            <a:off x="4819821" y="1781588"/>
            <a:ext cx="1160302" cy="1160529"/>
          </a:xfrm>
          <a:prstGeom prst="ellipse">
            <a:avLst/>
          </a:prstGeom>
        </p:spPr>
        <p:txBody>
          <a:bodyPr/>
          <a:lstStyle>
            <a:lvl1pPr>
              <a:defRPr sz="974"/>
            </a:lvl1pPr>
          </a:lstStyle>
          <a:p>
            <a:r>
              <a:rPr lang="en-US"/>
              <a:t>Click icon to add picture</a:t>
            </a:r>
            <a:endParaRPr lang="en-GB"/>
          </a:p>
        </p:txBody>
      </p:sp>
      <p:sp>
        <p:nvSpPr>
          <p:cNvPr id="15" name="Text Placeholder 2">
            <a:extLst>
              <a:ext uri="{FF2B5EF4-FFF2-40B4-BE49-F238E27FC236}">
                <a16:creationId xmlns:a16="http://schemas.microsoft.com/office/drawing/2014/main" id="{B1DE80F1-723B-6AA6-33DA-488AECB29C54}"/>
              </a:ext>
            </a:extLst>
          </p:cNvPr>
          <p:cNvSpPr>
            <a:spLocks noGrp="1"/>
          </p:cNvSpPr>
          <p:nvPr>
            <p:ph type="body" sz="quarter" idx="18"/>
          </p:nvPr>
        </p:nvSpPr>
        <p:spPr>
          <a:xfrm>
            <a:off x="9300694" y="1818865"/>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16" name="Straight Connector 15">
            <a:extLst>
              <a:ext uri="{FF2B5EF4-FFF2-40B4-BE49-F238E27FC236}">
                <a16:creationId xmlns:a16="http://schemas.microsoft.com/office/drawing/2014/main" id="{5156B982-633C-A3E0-CD3C-C8FCBD90ABB4}"/>
              </a:ext>
            </a:extLst>
          </p:cNvPr>
          <p:cNvCxnSpPr/>
          <p:nvPr userDrawn="1"/>
        </p:nvCxnSpPr>
        <p:spPr>
          <a:xfrm>
            <a:off x="7805662" y="1684320"/>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a:extLst>
              <a:ext uri="{FF2B5EF4-FFF2-40B4-BE49-F238E27FC236}">
                <a16:creationId xmlns:a16="http://schemas.microsoft.com/office/drawing/2014/main" id="{93618373-2EC7-7B01-C9DD-8C55A35B698B}"/>
              </a:ext>
            </a:extLst>
          </p:cNvPr>
          <p:cNvSpPr>
            <a:spLocks noGrp="1"/>
          </p:cNvSpPr>
          <p:nvPr>
            <p:ph type="pic" sz="quarter" idx="19"/>
          </p:nvPr>
        </p:nvSpPr>
        <p:spPr>
          <a:xfrm>
            <a:off x="7805662" y="1781588"/>
            <a:ext cx="1160302" cy="1160529"/>
          </a:xfrm>
          <a:prstGeom prst="ellipse">
            <a:avLst/>
          </a:prstGeom>
        </p:spPr>
        <p:txBody>
          <a:bodyPr/>
          <a:lstStyle>
            <a:lvl1pPr>
              <a:defRPr sz="974"/>
            </a:lvl1pPr>
          </a:lstStyle>
          <a:p>
            <a:r>
              <a:rPr lang="en-US"/>
              <a:t>Click icon to add picture</a:t>
            </a:r>
            <a:endParaRPr lang="en-GB"/>
          </a:p>
        </p:txBody>
      </p:sp>
      <p:sp>
        <p:nvSpPr>
          <p:cNvPr id="18" name="Text Placeholder 2">
            <a:extLst>
              <a:ext uri="{FF2B5EF4-FFF2-40B4-BE49-F238E27FC236}">
                <a16:creationId xmlns:a16="http://schemas.microsoft.com/office/drawing/2014/main" id="{5F092E05-F1B4-C063-62A0-2EE67E0C82A6}"/>
              </a:ext>
            </a:extLst>
          </p:cNvPr>
          <p:cNvSpPr>
            <a:spLocks noGrp="1"/>
          </p:cNvSpPr>
          <p:nvPr>
            <p:ph type="body" sz="quarter" idx="20"/>
          </p:nvPr>
        </p:nvSpPr>
        <p:spPr>
          <a:xfrm>
            <a:off x="3329011" y="3168801"/>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19" name="Straight Connector 18">
            <a:extLst>
              <a:ext uri="{FF2B5EF4-FFF2-40B4-BE49-F238E27FC236}">
                <a16:creationId xmlns:a16="http://schemas.microsoft.com/office/drawing/2014/main" id="{9FDBAC7C-181A-844C-D40F-F98598DC3E63}"/>
              </a:ext>
            </a:extLst>
          </p:cNvPr>
          <p:cNvCxnSpPr/>
          <p:nvPr userDrawn="1"/>
        </p:nvCxnSpPr>
        <p:spPr>
          <a:xfrm>
            <a:off x="1833979" y="3034255"/>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9">
            <a:extLst>
              <a:ext uri="{FF2B5EF4-FFF2-40B4-BE49-F238E27FC236}">
                <a16:creationId xmlns:a16="http://schemas.microsoft.com/office/drawing/2014/main" id="{1239B048-471E-DD24-B378-A6F36FB6B735}"/>
              </a:ext>
            </a:extLst>
          </p:cNvPr>
          <p:cNvSpPr>
            <a:spLocks noGrp="1"/>
          </p:cNvSpPr>
          <p:nvPr>
            <p:ph type="pic" sz="quarter" idx="21"/>
          </p:nvPr>
        </p:nvSpPr>
        <p:spPr>
          <a:xfrm>
            <a:off x="1833979" y="3131523"/>
            <a:ext cx="1160302" cy="1160529"/>
          </a:xfrm>
          <a:prstGeom prst="ellipse">
            <a:avLst/>
          </a:prstGeom>
        </p:spPr>
        <p:txBody>
          <a:bodyPr/>
          <a:lstStyle>
            <a:lvl1pPr>
              <a:defRPr sz="974"/>
            </a:lvl1pPr>
          </a:lstStyle>
          <a:p>
            <a:r>
              <a:rPr lang="en-US"/>
              <a:t>Click icon to add picture</a:t>
            </a:r>
            <a:endParaRPr lang="en-GB"/>
          </a:p>
        </p:txBody>
      </p:sp>
      <p:sp>
        <p:nvSpPr>
          <p:cNvPr id="21" name="Text Placeholder 2">
            <a:extLst>
              <a:ext uri="{FF2B5EF4-FFF2-40B4-BE49-F238E27FC236}">
                <a16:creationId xmlns:a16="http://schemas.microsoft.com/office/drawing/2014/main" id="{11C7174F-ED8E-8D7E-8EA5-06F2BEDBF14A}"/>
              </a:ext>
            </a:extLst>
          </p:cNvPr>
          <p:cNvSpPr>
            <a:spLocks noGrp="1"/>
          </p:cNvSpPr>
          <p:nvPr>
            <p:ph type="body" sz="quarter" idx="22"/>
          </p:nvPr>
        </p:nvSpPr>
        <p:spPr>
          <a:xfrm>
            <a:off x="6314852" y="3168801"/>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6351D64D-4E3D-D570-AEB5-67BAD73C556D}"/>
              </a:ext>
            </a:extLst>
          </p:cNvPr>
          <p:cNvCxnSpPr/>
          <p:nvPr userDrawn="1"/>
        </p:nvCxnSpPr>
        <p:spPr>
          <a:xfrm>
            <a:off x="4819821" y="3034255"/>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a:extLst>
              <a:ext uri="{FF2B5EF4-FFF2-40B4-BE49-F238E27FC236}">
                <a16:creationId xmlns:a16="http://schemas.microsoft.com/office/drawing/2014/main" id="{FFCADCC4-7E24-BF7A-D2E5-BB35D821DE80}"/>
              </a:ext>
            </a:extLst>
          </p:cNvPr>
          <p:cNvSpPr>
            <a:spLocks noGrp="1"/>
          </p:cNvSpPr>
          <p:nvPr>
            <p:ph type="pic" sz="quarter" idx="23"/>
          </p:nvPr>
        </p:nvSpPr>
        <p:spPr>
          <a:xfrm>
            <a:off x="4819821" y="3131523"/>
            <a:ext cx="1160302" cy="1160529"/>
          </a:xfrm>
          <a:prstGeom prst="ellipse">
            <a:avLst/>
          </a:prstGeom>
        </p:spPr>
        <p:txBody>
          <a:bodyPr/>
          <a:lstStyle>
            <a:lvl1pPr>
              <a:defRPr sz="974"/>
            </a:lvl1pPr>
          </a:lstStyle>
          <a:p>
            <a:r>
              <a:rPr lang="en-US"/>
              <a:t>Click icon to add picture</a:t>
            </a:r>
            <a:endParaRPr lang="en-GB"/>
          </a:p>
        </p:txBody>
      </p:sp>
      <p:sp>
        <p:nvSpPr>
          <p:cNvPr id="24" name="Text Placeholder 2">
            <a:extLst>
              <a:ext uri="{FF2B5EF4-FFF2-40B4-BE49-F238E27FC236}">
                <a16:creationId xmlns:a16="http://schemas.microsoft.com/office/drawing/2014/main" id="{36AFBC92-1139-EA71-55EC-681670D4A03E}"/>
              </a:ext>
            </a:extLst>
          </p:cNvPr>
          <p:cNvSpPr>
            <a:spLocks noGrp="1"/>
          </p:cNvSpPr>
          <p:nvPr>
            <p:ph type="body" sz="quarter" idx="24"/>
          </p:nvPr>
        </p:nvSpPr>
        <p:spPr>
          <a:xfrm>
            <a:off x="9300694" y="3168801"/>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25" name="Straight Connector 24">
            <a:extLst>
              <a:ext uri="{FF2B5EF4-FFF2-40B4-BE49-F238E27FC236}">
                <a16:creationId xmlns:a16="http://schemas.microsoft.com/office/drawing/2014/main" id="{106C7C73-1BDA-EABC-9E6D-17AF57245A1A}"/>
              </a:ext>
            </a:extLst>
          </p:cNvPr>
          <p:cNvCxnSpPr/>
          <p:nvPr userDrawn="1"/>
        </p:nvCxnSpPr>
        <p:spPr>
          <a:xfrm>
            <a:off x="7805662" y="3034255"/>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9">
            <a:extLst>
              <a:ext uri="{FF2B5EF4-FFF2-40B4-BE49-F238E27FC236}">
                <a16:creationId xmlns:a16="http://schemas.microsoft.com/office/drawing/2014/main" id="{11AD876B-B69A-35A8-AE41-741C31F9CB69}"/>
              </a:ext>
            </a:extLst>
          </p:cNvPr>
          <p:cNvSpPr>
            <a:spLocks noGrp="1"/>
          </p:cNvSpPr>
          <p:nvPr>
            <p:ph type="pic" sz="quarter" idx="25"/>
          </p:nvPr>
        </p:nvSpPr>
        <p:spPr>
          <a:xfrm>
            <a:off x="7805662" y="3131523"/>
            <a:ext cx="1160302" cy="1160529"/>
          </a:xfrm>
          <a:prstGeom prst="ellipse">
            <a:avLst/>
          </a:prstGeom>
        </p:spPr>
        <p:txBody>
          <a:bodyPr/>
          <a:lstStyle>
            <a:lvl1pPr>
              <a:defRPr sz="974"/>
            </a:lvl1pPr>
          </a:lstStyle>
          <a:p>
            <a:r>
              <a:rPr lang="en-US"/>
              <a:t>Click icon to add picture</a:t>
            </a:r>
            <a:endParaRPr lang="en-GB"/>
          </a:p>
        </p:txBody>
      </p:sp>
      <p:sp>
        <p:nvSpPr>
          <p:cNvPr id="27" name="Text Placeholder 2">
            <a:extLst>
              <a:ext uri="{FF2B5EF4-FFF2-40B4-BE49-F238E27FC236}">
                <a16:creationId xmlns:a16="http://schemas.microsoft.com/office/drawing/2014/main" id="{4C181912-F13E-A8CD-073E-C152DD0B7E01}"/>
              </a:ext>
            </a:extLst>
          </p:cNvPr>
          <p:cNvSpPr>
            <a:spLocks noGrp="1"/>
          </p:cNvSpPr>
          <p:nvPr>
            <p:ph type="body" sz="quarter" idx="26"/>
          </p:nvPr>
        </p:nvSpPr>
        <p:spPr>
          <a:xfrm>
            <a:off x="3329011" y="4515013"/>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28" name="Straight Connector 27">
            <a:extLst>
              <a:ext uri="{FF2B5EF4-FFF2-40B4-BE49-F238E27FC236}">
                <a16:creationId xmlns:a16="http://schemas.microsoft.com/office/drawing/2014/main" id="{401D1FB8-EFEA-8529-2358-36BC898F97EC}"/>
              </a:ext>
            </a:extLst>
          </p:cNvPr>
          <p:cNvCxnSpPr/>
          <p:nvPr userDrawn="1"/>
        </p:nvCxnSpPr>
        <p:spPr>
          <a:xfrm>
            <a:off x="1833979" y="4380468"/>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Picture Placeholder 9">
            <a:extLst>
              <a:ext uri="{FF2B5EF4-FFF2-40B4-BE49-F238E27FC236}">
                <a16:creationId xmlns:a16="http://schemas.microsoft.com/office/drawing/2014/main" id="{4A304C8C-D9F9-8769-BB54-F946BDC0CA49}"/>
              </a:ext>
            </a:extLst>
          </p:cNvPr>
          <p:cNvSpPr>
            <a:spLocks noGrp="1"/>
          </p:cNvSpPr>
          <p:nvPr>
            <p:ph type="pic" sz="quarter" idx="27"/>
          </p:nvPr>
        </p:nvSpPr>
        <p:spPr>
          <a:xfrm>
            <a:off x="1833979" y="4477736"/>
            <a:ext cx="1160302" cy="1160529"/>
          </a:xfrm>
          <a:prstGeom prst="ellipse">
            <a:avLst/>
          </a:prstGeom>
        </p:spPr>
        <p:txBody>
          <a:bodyPr/>
          <a:lstStyle>
            <a:lvl1pPr>
              <a:defRPr sz="974"/>
            </a:lvl1pPr>
          </a:lstStyle>
          <a:p>
            <a:r>
              <a:rPr lang="en-US"/>
              <a:t>Click icon to add picture</a:t>
            </a:r>
            <a:endParaRPr lang="en-GB"/>
          </a:p>
        </p:txBody>
      </p:sp>
      <p:sp>
        <p:nvSpPr>
          <p:cNvPr id="30" name="Text Placeholder 2">
            <a:extLst>
              <a:ext uri="{FF2B5EF4-FFF2-40B4-BE49-F238E27FC236}">
                <a16:creationId xmlns:a16="http://schemas.microsoft.com/office/drawing/2014/main" id="{228C120A-4D4B-3946-F6A8-67125A6BC25B}"/>
              </a:ext>
            </a:extLst>
          </p:cNvPr>
          <p:cNvSpPr>
            <a:spLocks noGrp="1"/>
          </p:cNvSpPr>
          <p:nvPr>
            <p:ph type="body" sz="quarter" idx="28"/>
          </p:nvPr>
        </p:nvSpPr>
        <p:spPr>
          <a:xfrm>
            <a:off x="6314852" y="4515013"/>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31" name="Straight Connector 30">
            <a:extLst>
              <a:ext uri="{FF2B5EF4-FFF2-40B4-BE49-F238E27FC236}">
                <a16:creationId xmlns:a16="http://schemas.microsoft.com/office/drawing/2014/main" id="{CA55D347-5750-CC24-D204-3AAE76B2B386}"/>
              </a:ext>
            </a:extLst>
          </p:cNvPr>
          <p:cNvCxnSpPr/>
          <p:nvPr userDrawn="1"/>
        </p:nvCxnSpPr>
        <p:spPr>
          <a:xfrm>
            <a:off x="4819821" y="4380468"/>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Picture Placeholder 9">
            <a:extLst>
              <a:ext uri="{FF2B5EF4-FFF2-40B4-BE49-F238E27FC236}">
                <a16:creationId xmlns:a16="http://schemas.microsoft.com/office/drawing/2014/main" id="{C26675D6-A943-0387-4E58-88CCEFC5DF4C}"/>
              </a:ext>
            </a:extLst>
          </p:cNvPr>
          <p:cNvSpPr>
            <a:spLocks noGrp="1"/>
          </p:cNvSpPr>
          <p:nvPr>
            <p:ph type="pic" sz="quarter" idx="29"/>
          </p:nvPr>
        </p:nvSpPr>
        <p:spPr>
          <a:xfrm>
            <a:off x="4819821" y="4477736"/>
            <a:ext cx="1160302" cy="1160529"/>
          </a:xfrm>
          <a:prstGeom prst="ellipse">
            <a:avLst/>
          </a:prstGeom>
        </p:spPr>
        <p:txBody>
          <a:bodyPr/>
          <a:lstStyle>
            <a:lvl1pPr>
              <a:defRPr sz="974"/>
            </a:lvl1pPr>
          </a:lstStyle>
          <a:p>
            <a:r>
              <a:rPr lang="en-US"/>
              <a:t>Click icon to add picture</a:t>
            </a:r>
            <a:endParaRPr lang="en-GB"/>
          </a:p>
        </p:txBody>
      </p:sp>
      <p:sp>
        <p:nvSpPr>
          <p:cNvPr id="33" name="Text Placeholder 2">
            <a:extLst>
              <a:ext uri="{FF2B5EF4-FFF2-40B4-BE49-F238E27FC236}">
                <a16:creationId xmlns:a16="http://schemas.microsoft.com/office/drawing/2014/main" id="{7702F31A-5291-1DB0-9A99-58BFBFF39752}"/>
              </a:ext>
            </a:extLst>
          </p:cNvPr>
          <p:cNvSpPr>
            <a:spLocks noGrp="1"/>
          </p:cNvSpPr>
          <p:nvPr>
            <p:ph type="body" sz="quarter" idx="30"/>
          </p:nvPr>
        </p:nvSpPr>
        <p:spPr>
          <a:xfrm>
            <a:off x="9300694" y="4515013"/>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34" name="Straight Connector 33">
            <a:extLst>
              <a:ext uri="{FF2B5EF4-FFF2-40B4-BE49-F238E27FC236}">
                <a16:creationId xmlns:a16="http://schemas.microsoft.com/office/drawing/2014/main" id="{6736D261-E204-F58F-E4CA-7E42BC8ED246}"/>
              </a:ext>
            </a:extLst>
          </p:cNvPr>
          <p:cNvCxnSpPr/>
          <p:nvPr userDrawn="1"/>
        </p:nvCxnSpPr>
        <p:spPr>
          <a:xfrm>
            <a:off x="7805662" y="4380468"/>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icture Placeholder 9">
            <a:extLst>
              <a:ext uri="{FF2B5EF4-FFF2-40B4-BE49-F238E27FC236}">
                <a16:creationId xmlns:a16="http://schemas.microsoft.com/office/drawing/2014/main" id="{1D06E787-F757-4620-ECB5-F0F9C348A61D}"/>
              </a:ext>
            </a:extLst>
          </p:cNvPr>
          <p:cNvSpPr>
            <a:spLocks noGrp="1"/>
          </p:cNvSpPr>
          <p:nvPr>
            <p:ph type="pic" sz="quarter" idx="31"/>
          </p:nvPr>
        </p:nvSpPr>
        <p:spPr>
          <a:xfrm>
            <a:off x="7805662" y="4477736"/>
            <a:ext cx="1160302" cy="1160529"/>
          </a:xfrm>
          <a:prstGeom prst="ellipse">
            <a:avLst/>
          </a:prstGeo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D808892C-4201-A6AC-CC47-A12CD032EB4A}"/>
              </a:ext>
            </a:extLst>
          </p:cNvPr>
          <p:cNvSpPr>
            <a:spLocks noGrp="1"/>
          </p:cNvSpPr>
          <p:nvPr>
            <p:ph type="dt" sz="half" idx="32"/>
          </p:nvPr>
        </p:nvSpPr>
        <p:spPr>
          <a:xfrm>
            <a:off x="342115" y="1802350"/>
            <a:ext cx="1154675" cy="159500"/>
          </a:xfrm>
          <a:prstGeom prst="rect">
            <a:avLst/>
          </a:prstGeom>
        </p:spPr>
        <p:txBody>
          <a:bodyPr/>
          <a:lstStyle/>
          <a:p>
            <a:r>
              <a:rPr lang="en-US"/>
              <a:t>April 2023</a:t>
            </a:r>
            <a:endParaRPr lang="en-GB"/>
          </a:p>
        </p:txBody>
      </p:sp>
      <p:sp>
        <p:nvSpPr>
          <p:cNvPr id="7" name="Footer Placeholder 6">
            <a:extLst>
              <a:ext uri="{FF2B5EF4-FFF2-40B4-BE49-F238E27FC236}">
                <a16:creationId xmlns:a16="http://schemas.microsoft.com/office/drawing/2014/main" id="{4BE75CEB-5B11-43CA-9B09-97FAE6B4BD2E}"/>
              </a:ext>
            </a:extLst>
          </p:cNvPr>
          <p:cNvSpPr>
            <a:spLocks noGrp="1"/>
          </p:cNvSpPr>
          <p:nvPr>
            <p:ph type="ftr" sz="quarter" idx="33"/>
          </p:nvPr>
        </p:nvSpPr>
        <p:spPr>
          <a:xfrm>
            <a:off x="341762" y="1958661"/>
            <a:ext cx="1154542" cy="174940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AC5A7C7-65F3-D2A9-46E5-48E22EF05AD8}"/>
              </a:ext>
            </a:extLst>
          </p:cNvPr>
          <p:cNvSpPr>
            <a:spLocks noGrp="1"/>
          </p:cNvSpPr>
          <p:nvPr>
            <p:ph type="sldNum" sz="quarter" idx="34"/>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87375943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C9888-8610-E4C4-857B-26FA11BA4E67}"/>
              </a:ext>
            </a:extLst>
          </p:cNvPr>
          <p:cNvSpPr>
            <a:spLocks noGrp="1"/>
          </p:cNvSpPr>
          <p:nvPr>
            <p:ph type="dt" sz="half" idx="15"/>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DB997F6F-D546-2691-307F-583CFE738A05}"/>
              </a:ext>
            </a:extLst>
          </p:cNvPr>
          <p:cNvSpPr>
            <a:spLocks noGrp="1"/>
          </p:cNvSpPr>
          <p:nvPr>
            <p:ph type="ftr" sz="quarter" idx="16"/>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81579E4-7EA0-7240-AA41-4E56B8821E87}"/>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a:p>
        </p:txBody>
      </p:sp>
      <p:sp>
        <p:nvSpPr>
          <p:cNvPr id="5" name="Text Placeholder 4">
            <a:extLst>
              <a:ext uri="{FF2B5EF4-FFF2-40B4-BE49-F238E27FC236}">
                <a16:creationId xmlns:a16="http://schemas.microsoft.com/office/drawing/2014/main" id="{AE8F96A6-C4E4-9985-E3B0-5ED94C8B33F9}"/>
              </a:ext>
            </a:extLst>
          </p:cNvPr>
          <p:cNvSpPr>
            <a:spLocks noGrp="1"/>
          </p:cNvSpPr>
          <p:nvPr>
            <p:ph type="body" sz="quarter" idx="18"/>
          </p:nvPr>
        </p:nvSpPr>
        <p:spPr>
          <a:xfrm>
            <a:off x="1833979" y="1583945"/>
            <a:ext cx="8624203" cy="4149770"/>
          </a:xfrm>
        </p:spPr>
        <p:txBody>
          <a:bodyPr/>
          <a:lstStyle>
            <a:lvl1pPr>
              <a:spcBef>
                <a:spcPts val="0"/>
              </a:spcBef>
              <a:defRPr sz="3544" spc="-71" baseline="0">
                <a:solidFill>
                  <a:schemeClr val="tx1"/>
                </a:solidFill>
                <a:latin typeface="+mj-lt"/>
              </a:defRPr>
            </a:lvl1pPr>
            <a:lvl2pPr marL="0" indent="0">
              <a:spcBef>
                <a:spcPts val="1772"/>
              </a:spcBef>
              <a:buNone/>
              <a:defRPr sz="1595" spc="-18" baseline="0">
                <a:solidFill>
                  <a:schemeClr val="tx1"/>
                </a:solidFill>
              </a:defRPr>
            </a:lvl2pPr>
            <a:lvl3pPr marL="0" indent="0">
              <a:spcBef>
                <a:spcPts val="0"/>
              </a:spcBef>
              <a:buNone/>
              <a:defRPr spc="-18" baseline="0">
                <a:solidFill>
                  <a:schemeClr val="tx1"/>
                </a:solidFill>
                <a:latin typeface="+mj-lt"/>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212942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le, Text and 3 Char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6311805" y="307219"/>
            <a:ext cx="4146378" cy="1276000"/>
          </a:xfrm>
        </p:spPr>
        <p:txBody>
          <a:bodyPr/>
          <a:lstStyle>
            <a:lvl1pPr marL="0" indent="0">
              <a:spcBef>
                <a:spcPts val="0"/>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spc="-18" baseline="0">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hart Placeholder 2">
            <a:extLst>
              <a:ext uri="{FF2B5EF4-FFF2-40B4-BE49-F238E27FC236}">
                <a16:creationId xmlns:a16="http://schemas.microsoft.com/office/drawing/2014/main" id="{3F622CF4-2F8B-B81A-F45D-A5503E26A826}"/>
              </a:ext>
            </a:extLst>
          </p:cNvPr>
          <p:cNvSpPr>
            <a:spLocks noGrp="1"/>
          </p:cNvSpPr>
          <p:nvPr>
            <p:ph type="chart" sz="quarter" idx="18"/>
          </p:nvPr>
        </p:nvSpPr>
        <p:spPr>
          <a:xfrm>
            <a:off x="4485093" y="1363294"/>
            <a:ext cx="3324791" cy="3695204"/>
          </a:xfrm>
        </p:spPr>
        <p:txBody>
          <a:bodyPr/>
          <a:lstStyle>
            <a:lvl1pPr>
              <a:defRPr sz="974"/>
            </a:lvl1pPr>
          </a:lstStyle>
          <a:p>
            <a:r>
              <a:rPr lang="en-US"/>
              <a:t>Click icon to add chart</a:t>
            </a:r>
            <a:endParaRPr lang="en-GB"/>
          </a:p>
        </p:txBody>
      </p:sp>
      <p:sp>
        <p:nvSpPr>
          <p:cNvPr id="18" name="Chart Placeholder 2">
            <a:extLst>
              <a:ext uri="{FF2B5EF4-FFF2-40B4-BE49-F238E27FC236}">
                <a16:creationId xmlns:a16="http://schemas.microsoft.com/office/drawing/2014/main" id="{9F6422EF-596A-3198-057C-5B3F9C070AF7}"/>
              </a:ext>
            </a:extLst>
          </p:cNvPr>
          <p:cNvSpPr>
            <a:spLocks noGrp="1"/>
          </p:cNvSpPr>
          <p:nvPr>
            <p:ph type="chart" sz="quarter" idx="19"/>
          </p:nvPr>
        </p:nvSpPr>
        <p:spPr>
          <a:xfrm>
            <a:off x="1833979" y="1363294"/>
            <a:ext cx="3324791" cy="3695204"/>
          </a:xfrm>
        </p:spPr>
        <p:txBody>
          <a:bodyPr/>
          <a:lstStyle>
            <a:lvl1pPr>
              <a:defRPr sz="974"/>
            </a:lvl1pPr>
          </a:lstStyle>
          <a:p>
            <a:r>
              <a:rPr lang="en-US"/>
              <a:t>Click icon to add chart</a:t>
            </a:r>
            <a:endParaRPr lang="en-GB"/>
          </a:p>
        </p:txBody>
      </p:sp>
      <p:sp>
        <p:nvSpPr>
          <p:cNvPr id="19" name="Chart Placeholder 2">
            <a:extLst>
              <a:ext uri="{FF2B5EF4-FFF2-40B4-BE49-F238E27FC236}">
                <a16:creationId xmlns:a16="http://schemas.microsoft.com/office/drawing/2014/main" id="{42A9717F-D12E-D81B-FCF3-C466FBEED629}"/>
              </a:ext>
            </a:extLst>
          </p:cNvPr>
          <p:cNvSpPr>
            <a:spLocks noGrp="1"/>
          </p:cNvSpPr>
          <p:nvPr>
            <p:ph type="chart" sz="quarter" idx="20"/>
          </p:nvPr>
        </p:nvSpPr>
        <p:spPr>
          <a:xfrm>
            <a:off x="7133391" y="1363294"/>
            <a:ext cx="3324791" cy="3695204"/>
          </a:xfrm>
        </p:spPr>
        <p:txBody>
          <a:bodyPr/>
          <a:lstStyle>
            <a:lvl1pPr>
              <a:defRPr sz="974"/>
            </a:lvl1pPr>
          </a:lstStyle>
          <a:p>
            <a:r>
              <a:rPr lang="en-US"/>
              <a:t>Click icon to add chart</a:t>
            </a:r>
            <a:endParaRPr lang="en-GB"/>
          </a:p>
        </p:txBody>
      </p:sp>
      <p:sp>
        <p:nvSpPr>
          <p:cNvPr id="2" name="Date Placeholder 1">
            <a:extLst>
              <a:ext uri="{FF2B5EF4-FFF2-40B4-BE49-F238E27FC236}">
                <a16:creationId xmlns:a16="http://schemas.microsoft.com/office/drawing/2014/main" id="{78B338F1-B108-DEF6-ED7E-0820611C1F73}"/>
              </a:ext>
            </a:extLst>
          </p:cNvPr>
          <p:cNvSpPr>
            <a:spLocks noGrp="1"/>
          </p:cNvSpPr>
          <p:nvPr>
            <p:ph type="dt" sz="half" idx="21"/>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B5D12F05-FD7D-DAF1-B1C1-BC4FE6F5FEE1}"/>
              </a:ext>
            </a:extLst>
          </p:cNvPr>
          <p:cNvSpPr>
            <a:spLocks noGrp="1"/>
          </p:cNvSpPr>
          <p:nvPr>
            <p:ph type="ftr" sz="quarter" idx="22"/>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FCF4DCE-47E0-3DA9-E07F-484494D72DC1}"/>
              </a:ext>
            </a:extLst>
          </p:cNvPr>
          <p:cNvSpPr>
            <a:spLocks noGrp="1"/>
          </p:cNvSpPr>
          <p:nvPr>
            <p:ph type="sldNum" sz="quarter" idx="23"/>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75891884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le, Text and 1 Char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6311805" y="307219"/>
            <a:ext cx="4146378" cy="1276000"/>
          </a:xfrm>
        </p:spPr>
        <p:txBody>
          <a:bodyPr/>
          <a:lstStyle>
            <a:lvl1pPr marL="0" indent="0">
              <a:spcBef>
                <a:spcPts val="0"/>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hart Placeholder 2">
            <a:extLst>
              <a:ext uri="{FF2B5EF4-FFF2-40B4-BE49-F238E27FC236}">
                <a16:creationId xmlns:a16="http://schemas.microsoft.com/office/drawing/2014/main" id="{9F6422EF-596A-3198-057C-5B3F9C070AF7}"/>
              </a:ext>
            </a:extLst>
          </p:cNvPr>
          <p:cNvSpPr>
            <a:spLocks noGrp="1"/>
          </p:cNvSpPr>
          <p:nvPr>
            <p:ph type="chart" sz="quarter" idx="19"/>
          </p:nvPr>
        </p:nvSpPr>
        <p:spPr>
          <a:xfrm>
            <a:off x="1833979" y="1363294"/>
            <a:ext cx="8624203" cy="3695204"/>
          </a:xfrm>
        </p:spPr>
        <p:txBody>
          <a:bodyPr/>
          <a:lstStyle>
            <a:lvl1pPr>
              <a:defRPr sz="974"/>
            </a:lvl1pPr>
          </a:lstStyle>
          <a:p>
            <a:r>
              <a:rPr lang="en-US"/>
              <a:t>Click icon to add chart</a:t>
            </a:r>
            <a:endParaRPr lang="en-GB"/>
          </a:p>
        </p:txBody>
      </p:sp>
      <p:sp>
        <p:nvSpPr>
          <p:cNvPr id="2" name="Date Placeholder 1">
            <a:extLst>
              <a:ext uri="{FF2B5EF4-FFF2-40B4-BE49-F238E27FC236}">
                <a16:creationId xmlns:a16="http://schemas.microsoft.com/office/drawing/2014/main" id="{45845DBC-593A-968A-16DD-F95DF380B17E}"/>
              </a:ext>
            </a:extLst>
          </p:cNvPr>
          <p:cNvSpPr>
            <a:spLocks noGrp="1"/>
          </p:cNvSpPr>
          <p:nvPr>
            <p:ph type="dt" sz="half" idx="20"/>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8EADF688-A4AF-02FD-4E44-6F291172EEB0}"/>
              </a:ext>
            </a:extLst>
          </p:cNvPr>
          <p:cNvSpPr>
            <a:spLocks noGrp="1"/>
          </p:cNvSpPr>
          <p:nvPr>
            <p:ph type="ftr" sz="quarter" idx="21"/>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523DC6-6FA0-DDA6-1368-56300DA853BE}"/>
              </a:ext>
            </a:extLst>
          </p:cNvPr>
          <p:cNvSpPr>
            <a:spLocks noGrp="1"/>
          </p:cNvSpPr>
          <p:nvPr>
            <p:ph type="sldNum" sz="quarter" idx="22"/>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99308083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Media Foot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5845DBC-593A-968A-16DD-F95DF380B17E}"/>
              </a:ext>
            </a:extLst>
          </p:cNvPr>
          <p:cNvSpPr>
            <a:spLocks noGrp="1"/>
          </p:cNvSpPr>
          <p:nvPr>
            <p:ph type="dt" sz="half" idx="20"/>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8EADF688-A4AF-02FD-4E44-6F291172EEB0}"/>
              </a:ext>
            </a:extLst>
          </p:cNvPr>
          <p:cNvSpPr>
            <a:spLocks noGrp="1"/>
          </p:cNvSpPr>
          <p:nvPr>
            <p:ph type="ftr" sz="quarter" idx="21"/>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9523DC6-6FA0-DDA6-1368-56300DA853BE}"/>
              </a:ext>
            </a:extLst>
          </p:cNvPr>
          <p:cNvSpPr>
            <a:spLocks noGrp="1"/>
          </p:cNvSpPr>
          <p:nvPr>
            <p:ph type="sldNum" sz="quarter" idx="22"/>
          </p:nvPr>
        </p:nvSpPr>
        <p:spPr/>
        <p:txBody>
          <a:bodyPr/>
          <a:lstStyle/>
          <a:p>
            <a:r>
              <a:rPr lang="en-GB"/>
              <a:t>Page </a:t>
            </a:r>
            <a:fld id="{12F85B76-E480-4901-BAB3-25AC276908A3}" type="slidenum">
              <a:rPr lang="en-GB" smtClean="0"/>
              <a:pPr/>
              <a:t>‹#›</a:t>
            </a:fld>
            <a:endParaRPr lang="en-GB"/>
          </a:p>
        </p:txBody>
      </p:sp>
      <p:sp>
        <p:nvSpPr>
          <p:cNvPr id="5" name="Media Placeholder 4">
            <a:extLst>
              <a:ext uri="{FF2B5EF4-FFF2-40B4-BE49-F238E27FC236}">
                <a16:creationId xmlns:a16="http://schemas.microsoft.com/office/drawing/2014/main" id="{87411B31-3C80-DACB-9911-0B381A605AD2}"/>
              </a:ext>
            </a:extLst>
          </p:cNvPr>
          <p:cNvSpPr>
            <a:spLocks noGrp="1"/>
          </p:cNvSpPr>
          <p:nvPr>
            <p:ph type="media" sz="quarter" idx="23"/>
          </p:nvPr>
        </p:nvSpPr>
        <p:spPr>
          <a:xfrm>
            <a:off x="1833979" y="1015639"/>
            <a:ext cx="8624203" cy="4718076"/>
          </a:xfrm>
          <a:solidFill>
            <a:schemeClr val="bg2"/>
          </a:solidFill>
        </p:spPr>
        <p:txBody>
          <a:bodyPr/>
          <a:lstStyle>
            <a:lvl1pPr>
              <a:defRPr sz="974"/>
            </a:lvl1pPr>
          </a:lstStyle>
          <a:p>
            <a:r>
              <a:rPr lang="en-US"/>
              <a:t>Click icon to add media</a:t>
            </a:r>
            <a:endParaRPr lang="en-GB"/>
          </a:p>
        </p:txBody>
      </p:sp>
    </p:spTree>
    <p:extLst>
      <p:ext uri="{BB962C8B-B14F-4D97-AF65-F5344CB8AC3E}">
        <p14:creationId xmlns:p14="http://schemas.microsoft.com/office/powerpoint/2010/main" val="1530479210"/>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35" name="Picture Placeholder 9">
            <a:extLst>
              <a:ext uri="{FF2B5EF4-FFF2-40B4-BE49-F238E27FC236}">
                <a16:creationId xmlns:a16="http://schemas.microsoft.com/office/drawing/2014/main" id="{1D06E787-F757-4620-ECB5-F0F9C348A61D}"/>
              </a:ext>
            </a:extLst>
          </p:cNvPr>
          <p:cNvSpPr>
            <a:spLocks noGrp="1"/>
          </p:cNvSpPr>
          <p:nvPr>
            <p:ph type="pic" sz="quarter" idx="31"/>
          </p:nvPr>
        </p:nvSpPr>
        <p:spPr>
          <a:xfrm>
            <a:off x="7805662" y="4573186"/>
            <a:ext cx="1160302" cy="1160529"/>
          </a:xfrm>
          <a:prstGeom prst="ellipse">
            <a:avLst/>
          </a:prstGeom>
        </p:spPr>
        <p:txBody>
          <a:bodyPr/>
          <a:lstStyle>
            <a:lvl1pPr>
              <a:defRPr sz="974"/>
            </a:lvl1pPr>
          </a:lstStyle>
          <a:p>
            <a:r>
              <a:rPr lang="en-US"/>
              <a:t>Click icon to add picture</a:t>
            </a:r>
            <a:endParaRPr lang="en-GB"/>
          </a:p>
        </p:txBody>
      </p:sp>
      <p:sp>
        <p:nvSpPr>
          <p:cNvPr id="36" name="Text Placeholder 12">
            <a:extLst>
              <a:ext uri="{FF2B5EF4-FFF2-40B4-BE49-F238E27FC236}">
                <a16:creationId xmlns:a16="http://schemas.microsoft.com/office/drawing/2014/main" id="{C339FC8C-E964-2149-8557-1DC44FE00B9A}"/>
              </a:ext>
            </a:extLst>
          </p:cNvPr>
          <p:cNvSpPr>
            <a:spLocks noGrp="1"/>
          </p:cNvSpPr>
          <p:nvPr>
            <p:ph type="body" sz="quarter" idx="14"/>
          </p:nvPr>
        </p:nvSpPr>
        <p:spPr>
          <a:xfrm>
            <a:off x="1833980" y="1662461"/>
            <a:ext cx="2651113" cy="2328700"/>
          </a:xfrm>
        </p:spPr>
        <p:txBody>
          <a:bodyPr/>
          <a:lstStyle>
            <a:lvl1pPr marL="0" indent="0">
              <a:spcBef>
                <a:spcPts val="1240"/>
              </a:spcBef>
              <a:buNone/>
              <a:defRPr sz="974" b="1" spc="-18" baseline="0">
                <a:solidFill>
                  <a:schemeClr val="tx1"/>
                </a:solidFill>
              </a:defRPr>
            </a:lvl1pPr>
            <a:lvl2pPr marL="0" indent="0">
              <a:spcBef>
                <a:spcPts val="0"/>
              </a:spcBef>
              <a:buNone/>
              <a:defRPr sz="974" spc="-18" baseline="0">
                <a:solidFill>
                  <a:schemeClr val="tx1"/>
                </a:solidFill>
              </a:defRPr>
            </a:lvl2pPr>
            <a:lvl3pPr marL="127570" indent="-127570">
              <a:spcBef>
                <a:spcPts val="886"/>
              </a:spcBef>
              <a:defRPr sz="974" spc="-18" baseline="0">
                <a:solidFill>
                  <a:schemeClr val="tx1"/>
                </a:solidFill>
              </a:defRPr>
            </a:lvl3pPr>
            <a:lvl4pPr marL="223247" indent="-95677">
              <a:spcBef>
                <a:spcPts val="709"/>
              </a:spcBef>
              <a:defRPr sz="797">
                <a:solidFill>
                  <a:schemeClr val="tx1"/>
                </a:solidFill>
              </a:defRPr>
            </a:lvl4pPr>
            <a:lvl5pPr marL="318924"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CDB67AD3-632A-1404-8651-EFAA32125CB3}"/>
              </a:ext>
            </a:extLst>
          </p:cNvPr>
          <p:cNvCxnSpPr/>
          <p:nvPr userDrawn="1"/>
        </p:nvCxnSpPr>
        <p:spPr>
          <a:xfrm>
            <a:off x="4652456" y="1688042"/>
            <a:ext cx="0" cy="40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12">
            <a:extLst>
              <a:ext uri="{FF2B5EF4-FFF2-40B4-BE49-F238E27FC236}">
                <a16:creationId xmlns:a16="http://schemas.microsoft.com/office/drawing/2014/main" id="{D45BD2F2-BC8A-5D39-1A69-0335C919C2D3}"/>
              </a:ext>
            </a:extLst>
          </p:cNvPr>
          <p:cNvSpPr>
            <a:spLocks noGrp="1"/>
          </p:cNvSpPr>
          <p:nvPr>
            <p:ph type="body" sz="quarter" idx="16"/>
          </p:nvPr>
        </p:nvSpPr>
        <p:spPr>
          <a:xfrm>
            <a:off x="7805661" y="1647692"/>
            <a:ext cx="2651113" cy="2732776"/>
          </a:xfrm>
        </p:spPr>
        <p:txBody>
          <a:bodyPr/>
          <a:lstStyle>
            <a:lvl1pPr marL="0" indent="0">
              <a:spcBef>
                <a:spcPts val="1063"/>
              </a:spcBef>
              <a:buNone/>
              <a:defRPr sz="1417" spc="-18" baseline="0">
                <a:solidFill>
                  <a:schemeClr val="tx1"/>
                </a:solidFill>
                <a:latin typeface="+mj-lt"/>
              </a:defRPr>
            </a:lvl1pPr>
            <a:lvl2pPr marL="0" indent="0">
              <a:spcBef>
                <a:spcPts val="532"/>
              </a:spcBef>
              <a:buNone/>
              <a:defRPr sz="974" spc="-18" baseline="0">
                <a:solidFill>
                  <a:schemeClr val="tx1"/>
                </a:solidFill>
              </a:defRPr>
            </a:lvl2pPr>
            <a:lvl3pPr marL="159462" indent="0">
              <a:spcBef>
                <a:spcPts val="886"/>
              </a:spcBef>
              <a:buNone/>
              <a:defRPr sz="974">
                <a:solidFill>
                  <a:srgbClr val="FF0000"/>
                </a:solidFill>
              </a:defRPr>
            </a:lvl3pPr>
            <a:lvl4pPr marL="382709" indent="-95677">
              <a:spcBef>
                <a:spcPts val="709"/>
              </a:spcBef>
              <a:defRPr sz="797">
                <a:solidFill>
                  <a:srgbClr val="FF0000"/>
                </a:solidFill>
              </a:defRPr>
            </a:lvl4pPr>
            <a:lvl5pPr marL="478386" indent="-95677">
              <a:spcBef>
                <a:spcPts val="709"/>
              </a:spcBef>
              <a:defRPr sz="797">
                <a:solidFill>
                  <a:srgbClr val="FF0000"/>
                </a:solidFill>
              </a:defRPr>
            </a:lvl5pPr>
          </a:lstStyle>
          <a:p>
            <a:pPr lvl="0"/>
            <a:r>
              <a:rPr lang="en-US"/>
              <a:t>Click to edit Master text styles</a:t>
            </a:r>
          </a:p>
          <a:p>
            <a:pPr lvl="1"/>
            <a:r>
              <a:rPr lang="en-US"/>
              <a:t>Second level</a:t>
            </a:r>
          </a:p>
        </p:txBody>
      </p:sp>
      <p:cxnSp>
        <p:nvCxnSpPr>
          <p:cNvPr id="39" name="Straight Connector 38">
            <a:extLst>
              <a:ext uri="{FF2B5EF4-FFF2-40B4-BE49-F238E27FC236}">
                <a16:creationId xmlns:a16="http://schemas.microsoft.com/office/drawing/2014/main" id="{7E27CF78-965A-C5FA-1707-E83BF4AC894C}"/>
              </a:ext>
            </a:extLst>
          </p:cNvPr>
          <p:cNvCxnSpPr/>
          <p:nvPr userDrawn="1"/>
        </p:nvCxnSpPr>
        <p:spPr>
          <a:xfrm>
            <a:off x="7638296" y="1688042"/>
            <a:ext cx="0" cy="40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C23FDD01-4D9B-5FF1-D77A-D8B50763F21A}"/>
              </a:ext>
            </a:extLst>
          </p:cNvPr>
          <p:cNvSpPr>
            <a:spLocks noGrp="1"/>
          </p:cNvSpPr>
          <p:nvPr>
            <p:ph type="body" sz="quarter" idx="33"/>
          </p:nvPr>
        </p:nvSpPr>
        <p:spPr>
          <a:xfrm>
            <a:off x="4819820" y="1662461"/>
            <a:ext cx="2651113" cy="4071254"/>
          </a:xfrm>
        </p:spPr>
        <p:txBody>
          <a:bodyPr/>
          <a:lstStyle>
            <a:lvl1pPr marL="0" indent="0">
              <a:spcBef>
                <a:spcPts val="1240"/>
              </a:spcBef>
              <a:buNone/>
              <a:defRPr sz="974" b="1" spc="-18" baseline="0">
                <a:solidFill>
                  <a:schemeClr val="tx1"/>
                </a:solidFill>
              </a:defRPr>
            </a:lvl1pPr>
            <a:lvl2pPr marL="0" indent="0">
              <a:spcBef>
                <a:spcPts val="0"/>
              </a:spcBef>
              <a:buNone/>
              <a:defRPr sz="974" spc="-18" baseline="0">
                <a:solidFill>
                  <a:schemeClr val="tx1"/>
                </a:solidFill>
              </a:defRPr>
            </a:lvl2pPr>
            <a:lvl3pPr marL="127570" indent="-127570">
              <a:spcBef>
                <a:spcPts val="886"/>
              </a:spcBef>
              <a:defRPr sz="974">
                <a:solidFill>
                  <a:schemeClr val="tx1"/>
                </a:solidFill>
              </a:defRPr>
            </a:lvl3pPr>
            <a:lvl4pPr marL="223247" indent="-95677">
              <a:spcBef>
                <a:spcPts val="709"/>
              </a:spcBef>
              <a:defRPr sz="797">
                <a:solidFill>
                  <a:schemeClr val="tx1"/>
                </a:solidFill>
              </a:defRPr>
            </a:lvl4pPr>
            <a:lvl5pPr marL="318924"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9D491451-B624-781F-792D-AF1552F4586F}"/>
              </a:ext>
            </a:extLst>
          </p:cNvPr>
          <p:cNvSpPr>
            <a:spLocks noGrp="1"/>
          </p:cNvSpPr>
          <p:nvPr>
            <p:ph type="dt" sz="half" idx="34"/>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26EB4370-07BD-88DC-A093-7242A3161099}"/>
              </a:ext>
            </a:extLst>
          </p:cNvPr>
          <p:cNvSpPr>
            <a:spLocks noGrp="1"/>
          </p:cNvSpPr>
          <p:nvPr>
            <p:ph type="ftr" sz="quarter" idx="35"/>
          </p:nvPr>
        </p:nvSpPr>
        <p:spPr>
          <a:xfrm>
            <a:off x="341762" y="1958661"/>
            <a:ext cx="1154542" cy="1749405"/>
          </a:xfrm>
          <a:prstGeom prst="rect">
            <a:avLst/>
          </a:prstGeom>
        </p:spPr>
        <p:txBody>
          <a:bodyPr/>
          <a:lstStyle/>
          <a:p>
            <a:endParaRPr lang="en-GB"/>
          </a:p>
        </p:txBody>
      </p:sp>
      <p:sp>
        <p:nvSpPr>
          <p:cNvPr id="8" name="Slide Number Placeholder 7">
            <a:extLst>
              <a:ext uri="{FF2B5EF4-FFF2-40B4-BE49-F238E27FC236}">
                <a16:creationId xmlns:a16="http://schemas.microsoft.com/office/drawing/2014/main" id="{9391A00D-6C70-A67C-930D-23FC547AEA08}"/>
              </a:ext>
            </a:extLst>
          </p:cNvPr>
          <p:cNvSpPr>
            <a:spLocks noGrp="1"/>
          </p:cNvSpPr>
          <p:nvPr>
            <p:ph type="sldNum" sz="quarter" idx="36"/>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48567241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8" y="1583945"/>
            <a:ext cx="6722716" cy="4149770"/>
          </a:xfrm>
        </p:spPr>
        <p:txBody>
          <a:bodyPr/>
          <a:lstStyle>
            <a:lvl1pPr>
              <a:spcBef>
                <a:spcPts val="0"/>
              </a:spcBef>
              <a:defRPr sz="3544" spc="-71"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1833891"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D658362-5153-BE09-403D-A5CDF51DAEDA}"/>
              </a:ext>
            </a:extLst>
          </p:cNvPr>
          <p:cNvSpPr>
            <a:spLocks noGrp="1"/>
          </p:cNvSpPr>
          <p:nvPr>
            <p:ph type="dt" sz="half" idx="35"/>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306B3B20-DB10-68E0-E14B-E3D734041D6B}"/>
              </a:ext>
            </a:extLst>
          </p:cNvPr>
          <p:cNvSpPr>
            <a:spLocks noGrp="1"/>
          </p:cNvSpPr>
          <p:nvPr>
            <p:ph type="ftr" sz="quarter" idx="36"/>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52F368D-5744-11A9-FDAD-6A7EA9CC9D62}"/>
              </a:ext>
            </a:extLst>
          </p:cNvPr>
          <p:cNvSpPr>
            <a:spLocks noGrp="1"/>
          </p:cNvSpPr>
          <p:nvPr>
            <p:ph type="sldNum" sz="quarter" idx="37"/>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415531858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Who We Are">
    <p:bg>
      <p:bgPr>
        <a:solidFill>
          <a:schemeClr val="tx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8" y="1583945"/>
            <a:ext cx="6722716" cy="4149770"/>
          </a:xfrm>
        </p:spPr>
        <p:txBody>
          <a:bodyPr/>
          <a:lstStyle>
            <a:lvl1pPr>
              <a:spcBef>
                <a:spcPts val="0"/>
              </a:spcBef>
              <a:defRPr sz="3544" spc="-71" baseline="0">
                <a:solidFill>
                  <a:schemeClr val="accent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1833891"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6E45A002-3EC1-464D-5B49-D0EA25E417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sp>
        <p:nvSpPr>
          <p:cNvPr id="14" name="Slide Number Placeholder 13">
            <a:extLst>
              <a:ext uri="{FF2B5EF4-FFF2-40B4-BE49-F238E27FC236}">
                <a16:creationId xmlns:a16="http://schemas.microsoft.com/office/drawing/2014/main" id="{3B39278A-EB0C-2780-BDA4-60965D041392}"/>
              </a:ext>
            </a:extLst>
          </p:cNvPr>
          <p:cNvSpPr>
            <a:spLocks noGrp="1"/>
          </p:cNvSpPr>
          <p:nvPr>
            <p:ph type="sldNum" sz="quarter" idx="37"/>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15693114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9D491451-B624-781F-792D-AF1552F4586F}"/>
              </a:ext>
            </a:extLst>
          </p:cNvPr>
          <p:cNvSpPr>
            <a:spLocks noGrp="1"/>
          </p:cNvSpPr>
          <p:nvPr>
            <p:ph type="dt" sz="half" idx="34"/>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26EB4370-07BD-88DC-A093-7242A3161099}"/>
              </a:ext>
            </a:extLst>
          </p:cNvPr>
          <p:cNvSpPr>
            <a:spLocks noGrp="1"/>
          </p:cNvSpPr>
          <p:nvPr>
            <p:ph type="ftr" sz="quarter" idx="35"/>
          </p:nvPr>
        </p:nvSpPr>
        <p:spPr>
          <a:xfrm>
            <a:off x="341762" y="1958661"/>
            <a:ext cx="1154542" cy="1749405"/>
          </a:xfrm>
          <a:prstGeom prst="rect">
            <a:avLst/>
          </a:prstGeom>
        </p:spPr>
        <p:txBody>
          <a:bodyPr/>
          <a:lstStyle/>
          <a:p>
            <a:endParaRPr lang="en-GB"/>
          </a:p>
        </p:txBody>
      </p:sp>
      <p:sp>
        <p:nvSpPr>
          <p:cNvPr id="8" name="Slide Number Placeholder 7">
            <a:extLst>
              <a:ext uri="{FF2B5EF4-FFF2-40B4-BE49-F238E27FC236}">
                <a16:creationId xmlns:a16="http://schemas.microsoft.com/office/drawing/2014/main" id="{9391A00D-6C70-A67C-930D-23FC547AEA08}"/>
              </a:ext>
            </a:extLst>
          </p:cNvPr>
          <p:cNvSpPr>
            <a:spLocks noGrp="1"/>
          </p:cNvSpPr>
          <p:nvPr>
            <p:ph type="sldNum" sz="quarter" idx="36"/>
          </p:nvPr>
        </p:nvSpPr>
        <p:spPr/>
        <p:txBody>
          <a:bodyPr/>
          <a:lstStyle/>
          <a:p>
            <a:r>
              <a:rPr lang="en-GB"/>
              <a:t>Page </a:t>
            </a:r>
            <a:fld id="{12F85B76-E480-4901-BAB3-25AC276908A3}" type="slidenum">
              <a:rPr lang="en-GB" smtClean="0"/>
              <a:pPr/>
              <a:t>‹#›</a:t>
            </a:fld>
            <a:endParaRPr lang="en-GB"/>
          </a:p>
        </p:txBody>
      </p:sp>
      <p:sp>
        <p:nvSpPr>
          <p:cNvPr id="4" name="Text Placeholder 12">
            <a:extLst>
              <a:ext uri="{FF2B5EF4-FFF2-40B4-BE49-F238E27FC236}">
                <a16:creationId xmlns:a16="http://schemas.microsoft.com/office/drawing/2014/main" id="{52E60AFA-6055-54E7-FFAB-1947AA79D6ED}"/>
              </a:ext>
            </a:extLst>
          </p:cNvPr>
          <p:cNvSpPr>
            <a:spLocks noGrp="1"/>
          </p:cNvSpPr>
          <p:nvPr>
            <p:ph type="body" sz="quarter" idx="14"/>
          </p:nvPr>
        </p:nvSpPr>
        <p:spPr>
          <a:xfrm>
            <a:off x="1833978" y="1583945"/>
            <a:ext cx="8216341" cy="4149770"/>
          </a:xfrm>
        </p:spPr>
        <p:txBody>
          <a:bodyPr/>
          <a:lstStyle>
            <a:lvl1pPr>
              <a:spcBef>
                <a:spcPts val="0"/>
              </a:spcBef>
              <a:defRPr sz="3544" spc="-71"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0729985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Vision">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8" y="1624181"/>
            <a:ext cx="3735469" cy="4109534"/>
          </a:xfrm>
        </p:spPr>
        <p:txBody>
          <a:bodyPr/>
          <a:lstStyle>
            <a:lvl1pPr>
              <a:spcBef>
                <a:spcPts val="0"/>
              </a:spcBef>
              <a:defRPr sz="2303" spc="-35"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1833891"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1547E0BA-5AD0-94AF-508F-C0A8D288600A}"/>
              </a:ext>
            </a:extLst>
          </p:cNvPr>
          <p:cNvSpPr>
            <a:spLocks noGrp="1"/>
          </p:cNvSpPr>
          <p:nvPr>
            <p:ph type="body" sz="quarter" idx="35"/>
          </p:nvPr>
        </p:nvSpPr>
        <p:spPr>
          <a:xfrm>
            <a:off x="6316259" y="1563100"/>
            <a:ext cx="4142977" cy="4566154"/>
          </a:xfrm>
        </p:spPr>
        <p:txBody>
          <a:bodyPr/>
          <a:lstStyle>
            <a:lvl1pPr>
              <a:lnSpc>
                <a:spcPct val="92000"/>
              </a:lnSpc>
              <a:spcBef>
                <a:spcPts val="0"/>
              </a:spcBef>
              <a:defRPr sz="6201" spc="-159"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 name="Date Placeholder 1">
            <a:extLst>
              <a:ext uri="{FF2B5EF4-FFF2-40B4-BE49-F238E27FC236}">
                <a16:creationId xmlns:a16="http://schemas.microsoft.com/office/drawing/2014/main" id="{24BFAA6C-A7A2-8C7C-1177-8368AB6B935F}"/>
              </a:ext>
            </a:extLst>
          </p:cNvPr>
          <p:cNvSpPr>
            <a:spLocks noGrp="1"/>
          </p:cNvSpPr>
          <p:nvPr>
            <p:ph type="dt" sz="half" idx="36"/>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6F568E12-8E65-AFB4-7469-BA0B4C07A7C4}"/>
              </a:ext>
            </a:extLst>
          </p:cNvPr>
          <p:cNvSpPr>
            <a:spLocks noGrp="1"/>
          </p:cNvSpPr>
          <p:nvPr>
            <p:ph type="ftr" sz="quarter" idx="37"/>
          </p:nvPr>
        </p:nvSpPr>
        <p:spPr>
          <a:xfrm>
            <a:off x="341762" y="1958661"/>
            <a:ext cx="1154542" cy="174940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28CCBAB-E93D-99A6-6ABB-A8538642FB45}"/>
              </a:ext>
            </a:extLst>
          </p:cNvPr>
          <p:cNvSpPr>
            <a:spLocks noGrp="1"/>
          </p:cNvSpPr>
          <p:nvPr>
            <p:ph type="sldNum" sz="quarter" idx="38"/>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3961454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38126199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Detailed Proces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E54D4C19-19FD-13E6-48BF-33B725BEC1B9}"/>
              </a:ext>
            </a:extLst>
          </p:cNvPr>
          <p:cNvSpPr>
            <a:spLocks noGrp="1"/>
          </p:cNvSpPr>
          <p:nvPr>
            <p:ph type="body" sz="quarter" idx="14"/>
          </p:nvPr>
        </p:nvSpPr>
        <p:spPr>
          <a:xfrm>
            <a:off x="4819190" y="2505335"/>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406BD7BC-312A-8218-ABCA-CAF2F1A7B10F}"/>
              </a:ext>
            </a:extLst>
          </p:cNvPr>
          <p:cNvSpPr>
            <a:spLocks noGrp="1"/>
          </p:cNvSpPr>
          <p:nvPr>
            <p:ph type="body" sz="quarter" idx="15"/>
          </p:nvPr>
        </p:nvSpPr>
        <p:spPr>
          <a:xfrm>
            <a:off x="1833979" y="1661989"/>
            <a:ext cx="2650371" cy="1959845"/>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7A54E74A-ED88-D910-38E4-02DAB3E9315F}"/>
              </a:ext>
            </a:extLst>
          </p:cNvPr>
          <p:cNvSpPr>
            <a:spLocks noGrp="1"/>
          </p:cNvSpPr>
          <p:nvPr>
            <p:ph type="body" sz="quarter" idx="16"/>
          </p:nvPr>
        </p:nvSpPr>
        <p:spPr>
          <a:xfrm>
            <a:off x="7804400" y="2505335"/>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6B11FD16-5859-CFE6-8037-509D20CD722D}"/>
              </a:ext>
            </a:extLst>
          </p:cNvPr>
          <p:cNvSpPr>
            <a:spLocks noGrp="1"/>
          </p:cNvSpPr>
          <p:nvPr>
            <p:ph type="body" sz="quarter" idx="17"/>
          </p:nvPr>
        </p:nvSpPr>
        <p:spPr>
          <a:xfrm>
            <a:off x="4819190" y="1688041"/>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B0CFB9CD-7CD3-7E10-9644-7894BAF2DA3F}"/>
              </a:ext>
            </a:extLst>
          </p:cNvPr>
          <p:cNvSpPr>
            <a:spLocks noGrp="1"/>
          </p:cNvSpPr>
          <p:nvPr>
            <p:ph type="body" sz="quarter" idx="18"/>
          </p:nvPr>
        </p:nvSpPr>
        <p:spPr>
          <a:xfrm>
            <a:off x="7804400" y="1688041"/>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FB54B724-0DDA-D089-6115-766D4DDEC486}"/>
              </a:ext>
            </a:extLst>
          </p:cNvPr>
          <p:cNvSpPr>
            <a:spLocks noGrp="1"/>
          </p:cNvSpPr>
          <p:nvPr>
            <p:ph type="body" sz="quarter" idx="19"/>
          </p:nvPr>
        </p:nvSpPr>
        <p:spPr>
          <a:xfrm>
            <a:off x="4819190" y="4523952"/>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4" name="Text Placeholder 2">
            <a:extLst>
              <a:ext uri="{FF2B5EF4-FFF2-40B4-BE49-F238E27FC236}">
                <a16:creationId xmlns:a16="http://schemas.microsoft.com/office/drawing/2014/main" id="{FEB3E3F7-287A-8D56-9E61-0E48AA62111F}"/>
              </a:ext>
            </a:extLst>
          </p:cNvPr>
          <p:cNvSpPr>
            <a:spLocks noGrp="1"/>
          </p:cNvSpPr>
          <p:nvPr>
            <p:ph type="body" sz="quarter" idx="20"/>
          </p:nvPr>
        </p:nvSpPr>
        <p:spPr>
          <a:xfrm>
            <a:off x="7804400" y="4523952"/>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AB825DBD-78E0-962A-E81B-8033CB8055D8}"/>
              </a:ext>
            </a:extLst>
          </p:cNvPr>
          <p:cNvSpPr>
            <a:spLocks noGrp="1"/>
          </p:cNvSpPr>
          <p:nvPr>
            <p:ph type="body" sz="quarter" idx="21"/>
          </p:nvPr>
        </p:nvSpPr>
        <p:spPr>
          <a:xfrm>
            <a:off x="4819190" y="3706658"/>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A38BC2FD-B7D6-6CFA-6170-DA0025B8D38D}"/>
              </a:ext>
            </a:extLst>
          </p:cNvPr>
          <p:cNvSpPr>
            <a:spLocks noGrp="1"/>
          </p:cNvSpPr>
          <p:nvPr>
            <p:ph type="body" sz="quarter" idx="22"/>
          </p:nvPr>
        </p:nvSpPr>
        <p:spPr>
          <a:xfrm>
            <a:off x="7804400" y="3706658"/>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7" name="Text Placeholder 2">
            <a:extLst>
              <a:ext uri="{FF2B5EF4-FFF2-40B4-BE49-F238E27FC236}">
                <a16:creationId xmlns:a16="http://schemas.microsoft.com/office/drawing/2014/main" id="{A3B90B9D-5DC7-4C27-8D98-C8594AE7418A}"/>
              </a:ext>
            </a:extLst>
          </p:cNvPr>
          <p:cNvSpPr>
            <a:spLocks noGrp="1"/>
          </p:cNvSpPr>
          <p:nvPr>
            <p:ph type="body" sz="quarter" idx="23"/>
          </p:nvPr>
        </p:nvSpPr>
        <p:spPr>
          <a:xfrm>
            <a:off x="1833979" y="4523952"/>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3706658"/>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402B057B-9E30-2383-5C0E-F906DF53149B}"/>
              </a:ext>
            </a:extLst>
          </p:cNvPr>
          <p:cNvSpPr>
            <a:spLocks noGrp="1"/>
          </p:cNvSpPr>
          <p:nvPr>
            <p:ph type="dt" sz="half" idx="25"/>
          </p:nvPr>
        </p:nvSpPr>
        <p:spPr>
          <a:xfrm>
            <a:off x="342115" y="1802350"/>
            <a:ext cx="1154675" cy="159500"/>
          </a:xfrm>
          <a:prstGeom prst="rect">
            <a:avLst/>
          </a:prstGeom>
        </p:spPr>
        <p:txBody>
          <a:bodyPr/>
          <a:lstStyle/>
          <a:p>
            <a:r>
              <a:rPr lang="en-US"/>
              <a:t>April 2023</a:t>
            </a:r>
            <a:endParaRPr lang="en-GB"/>
          </a:p>
        </p:txBody>
      </p:sp>
      <p:sp>
        <p:nvSpPr>
          <p:cNvPr id="7" name="Footer Placeholder 6">
            <a:extLst>
              <a:ext uri="{FF2B5EF4-FFF2-40B4-BE49-F238E27FC236}">
                <a16:creationId xmlns:a16="http://schemas.microsoft.com/office/drawing/2014/main" id="{1226A8EF-4269-E935-E2DF-104DE81D5A87}"/>
              </a:ext>
            </a:extLst>
          </p:cNvPr>
          <p:cNvSpPr>
            <a:spLocks noGrp="1"/>
          </p:cNvSpPr>
          <p:nvPr>
            <p:ph type="ftr" sz="quarter" idx="26"/>
          </p:nvPr>
        </p:nvSpPr>
        <p:spPr>
          <a:xfrm>
            <a:off x="341762" y="1958661"/>
            <a:ext cx="1154542" cy="1749405"/>
          </a:xfrm>
          <a:prstGeom prst="rect">
            <a:avLst/>
          </a:prstGeom>
        </p:spPr>
        <p:txBody>
          <a:bodyPr/>
          <a:lstStyle/>
          <a:p>
            <a:endParaRPr lang="en-GB"/>
          </a:p>
        </p:txBody>
      </p:sp>
      <p:sp>
        <p:nvSpPr>
          <p:cNvPr id="19" name="Slide Number Placeholder 18">
            <a:extLst>
              <a:ext uri="{FF2B5EF4-FFF2-40B4-BE49-F238E27FC236}">
                <a16:creationId xmlns:a16="http://schemas.microsoft.com/office/drawing/2014/main" id="{B22E5182-EB6B-5E93-B6FD-C0B5CD0B013B}"/>
              </a:ext>
            </a:extLst>
          </p:cNvPr>
          <p:cNvSpPr>
            <a:spLocks noGrp="1"/>
          </p:cNvSpPr>
          <p:nvPr>
            <p:ph type="sldNum" sz="quarter" idx="27"/>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27147345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2 Compariso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88041"/>
            <a:ext cx="4144737" cy="4045674"/>
          </a:xfrm>
          <a:solidFill>
            <a:srgbClr val="ACF9E9"/>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32E9A8A9-1128-5F53-A9D4-5DA6AE82878D}"/>
              </a:ext>
            </a:extLst>
          </p:cNvPr>
          <p:cNvSpPr>
            <a:spLocks noGrp="1"/>
          </p:cNvSpPr>
          <p:nvPr>
            <p:ph type="body" sz="quarter" idx="25"/>
          </p:nvPr>
        </p:nvSpPr>
        <p:spPr>
          <a:xfrm>
            <a:off x="6316259" y="1688041"/>
            <a:ext cx="4141923" cy="4045674"/>
          </a:xfrm>
          <a:solidFill>
            <a:schemeClr val="tx1"/>
          </a:solidFill>
        </p:spPr>
        <p:txBody>
          <a:bodyPr lIns="180000" tIns="144000" rIns="180000" bIns="144000"/>
          <a:lstStyle>
            <a:lvl1pPr>
              <a:spcBef>
                <a:spcPts val="0"/>
              </a:spcBef>
              <a:spcAft>
                <a:spcPts val="443"/>
              </a:spcAft>
              <a:defRPr sz="1152" b="1" spc="-18" baseline="0">
                <a:solidFill>
                  <a:schemeClr val="bg1"/>
                </a:solidFill>
              </a:defRPr>
            </a:lvl1pPr>
            <a:lvl2pPr marL="127570" indent="-127570">
              <a:spcBef>
                <a:spcPts val="1063"/>
              </a:spcBef>
              <a:buFont typeface="Arial Nova" panose="020B0604020202020204" pitchFamily="34" charset="0"/>
              <a:buChar char="•"/>
              <a:defRPr sz="1152" spc="-18" baseline="0">
                <a:solidFill>
                  <a:schemeClr val="bg1"/>
                </a:solidFill>
              </a:defRPr>
            </a:lvl2pPr>
            <a:lvl3pPr marL="0" indent="0">
              <a:spcBef>
                <a:spcPts val="1063"/>
              </a:spcBef>
              <a:buNone/>
              <a:defRPr sz="1152" spc="-18" baseline="0">
                <a:solidFill>
                  <a:schemeClr val="bg1"/>
                </a:solidFill>
              </a:defRPr>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31C90F81-0315-A4EC-6808-26EE41F61863}"/>
              </a:ext>
            </a:extLst>
          </p:cNvPr>
          <p:cNvSpPr>
            <a:spLocks noGrp="1"/>
          </p:cNvSpPr>
          <p:nvPr>
            <p:ph type="dt" sz="half" idx="27"/>
          </p:nvPr>
        </p:nvSpPr>
        <p:spPr>
          <a:xfrm>
            <a:off x="342115" y="1802350"/>
            <a:ext cx="1154675" cy="159500"/>
          </a:xfrm>
          <a:prstGeom prst="rect">
            <a:avLst/>
          </a:prstGeom>
        </p:spPr>
        <p:txBody>
          <a:bodyPr/>
          <a:lstStyle/>
          <a:p>
            <a:r>
              <a:rPr lang="en-US"/>
              <a:t>April 2023</a:t>
            </a:r>
            <a:endParaRPr lang="en-GB"/>
          </a:p>
        </p:txBody>
      </p:sp>
      <p:sp>
        <p:nvSpPr>
          <p:cNvPr id="7" name="Footer Placeholder 6">
            <a:extLst>
              <a:ext uri="{FF2B5EF4-FFF2-40B4-BE49-F238E27FC236}">
                <a16:creationId xmlns:a16="http://schemas.microsoft.com/office/drawing/2014/main" id="{EDE8AF43-5309-4BEA-383E-386E5B652D41}"/>
              </a:ext>
            </a:extLst>
          </p:cNvPr>
          <p:cNvSpPr>
            <a:spLocks noGrp="1"/>
          </p:cNvSpPr>
          <p:nvPr>
            <p:ph type="ftr" sz="quarter" idx="28"/>
          </p:nvPr>
        </p:nvSpPr>
        <p:spPr>
          <a:xfrm>
            <a:off x="341762" y="1958661"/>
            <a:ext cx="1154542" cy="1749405"/>
          </a:xfrm>
          <a:prstGeom prst="rect">
            <a:avLst/>
          </a:prstGeom>
        </p:spPr>
        <p:txBody>
          <a:bodyPr/>
          <a:lstStyle/>
          <a:p>
            <a:endParaRPr lang="en-GB"/>
          </a:p>
        </p:txBody>
      </p:sp>
      <p:sp>
        <p:nvSpPr>
          <p:cNvPr id="8" name="Slide Number Placeholder 7">
            <a:extLst>
              <a:ext uri="{FF2B5EF4-FFF2-40B4-BE49-F238E27FC236}">
                <a16:creationId xmlns:a16="http://schemas.microsoft.com/office/drawing/2014/main" id="{EC156DD5-20AB-65DF-C3B3-7AAAA33B648E}"/>
              </a:ext>
            </a:extLst>
          </p:cNvPr>
          <p:cNvSpPr>
            <a:spLocks noGrp="1"/>
          </p:cNvSpPr>
          <p:nvPr>
            <p:ph type="sldNum" sz="quarter" idx="29"/>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68493336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3 Compariso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88041"/>
            <a:ext cx="2650371" cy="4045674"/>
          </a:xfrm>
          <a:no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marL="797310" indent="0">
              <a:buNone/>
              <a:defRPr sz="974"/>
            </a:lvl4pPr>
            <a:lvl5pPr>
              <a:defRPr sz="974"/>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2">
            <a:extLst>
              <a:ext uri="{FF2B5EF4-FFF2-40B4-BE49-F238E27FC236}">
                <a16:creationId xmlns:a16="http://schemas.microsoft.com/office/drawing/2014/main" id="{32E9A8A9-1128-5F53-A9D4-5DA6AE82878D}"/>
              </a:ext>
            </a:extLst>
          </p:cNvPr>
          <p:cNvSpPr>
            <a:spLocks noGrp="1"/>
          </p:cNvSpPr>
          <p:nvPr>
            <p:ph type="body" sz="quarter" idx="25"/>
          </p:nvPr>
        </p:nvSpPr>
        <p:spPr>
          <a:xfrm>
            <a:off x="4819190" y="1688041"/>
            <a:ext cx="2650371" cy="4045674"/>
          </a:xfrm>
          <a:no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marL="797310" indent="0">
              <a:spcBef>
                <a:spcPts val="1063"/>
              </a:spcBef>
              <a:buNone/>
              <a:defRPr sz="974"/>
            </a:lvl4pPr>
            <a:lvl5pPr>
              <a:defRPr sz="974"/>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2">
            <a:extLst>
              <a:ext uri="{FF2B5EF4-FFF2-40B4-BE49-F238E27FC236}">
                <a16:creationId xmlns:a16="http://schemas.microsoft.com/office/drawing/2014/main" id="{C0A45BFE-4D20-781E-06C3-9C6E8D39BE00}"/>
              </a:ext>
            </a:extLst>
          </p:cNvPr>
          <p:cNvSpPr>
            <a:spLocks noGrp="1"/>
          </p:cNvSpPr>
          <p:nvPr>
            <p:ph type="body" sz="quarter" idx="26"/>
          </p:nvPr>
        </p:nvSpPr>
        <p:spPr>
          <a:xfrm>
            <a:off x="7804400" y="1688041"/>
            <a:ext cx="2650371" cy="4045674"/>
          </a:xfrm>
          <a:no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spc="-18" baseline="0"/>
            </a:lvl3pPr>
            <a:lvl4pPr marL="446494" indent="0">
              <a:buNone/>
              <a:defRPr sz="974"/>
            </a:lvl4pPr>
            <a:lvl5pPr>
              <a:defRPr sz="974"/>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ate Placeholder 2">
            <a:extLst>
              <a:ext uri="{FF2B5EF4-FFF2-40B4-BE49-F238E27FC236}">
                <a16:creationId xmlns:a16="http://schemas.microsoft.com/office/drawing/2014/main" id="{31C90F81-0315-A4EC-6808-26EE41F61863}"/>
              </a:ext>
            </a:extLst>
          </p:cNvPr>
          <p:cNvSpPr>
            <a:spLocks noGrp="1"/>
          </p:cNvSpPr>
          <p:nvPr>
            <p:ph type="dt" sz="half" idx="27"/>
          </p:nvPr>
        </p:nvSpPr>
        <p:spPr>
          <a:xfrm>
            <a:off x="342115" y="1802350"/>
            <a:ext cx="1154675" cy="159500"/>
          </a:xfrm>
          <a:prstGeom prst="rect">
            <a:avLst/>
          </a:prstGeom>
        </p:spPr>
        <p:txBody>
          <a:bodyPr/>
          <a:lstStyle/>
          <a:p>
            <a:r>
              <a:rPr lang="en-US"/>
              <a:t>April 2023</a:t>
            </a:r>
            <a:endParaRPr lang="en-GB"/>
          </a:p>
        </p:txBody>
      </p:sp>
      <p:sp>
        <p:nvSpPr>
          <p:cNvPr id="7" name="Footer Placeholder 6">
            <a:extLst>
              <a:ext uri="{FF2B5EF4-FFF2-40B4-BE49-F238E27FC236}">
                <a16:creationId xmlns:a16="http://schemas.microsoft.com/office/drawing/2014/main" id="{EDE8AF43-5309-4BEA-383E-386E5B652D41}"/>
              </a:ext>
            </a:extLst>
          </p:cNvPr>
          <p:cNvSpPr>
            <a:spLocks noGrp="1"/>
          </p:cNvSpPr>
          <p:nvPr>
            <p:ph type="ftr" sz="quarter" idx="28"/>
          </p:nvPr>
        </p:nvSpPr>
        <p:spPr>
          <a:xfrm>
            <a:off x="341762" y="1958661"/>
            <a:ext cx="1154542" cy="1749405"/>
          </a:xfrm>
          <a:prstGeom prst="rect">
            <a:avLst/>
          </a:prstGeom>
        </p:spPr>
        <p:txBody>
          <a:bodyPr/>
          <a:lstStyle/>
          <a:p>
            <a:endParaRPr lang="en-GB"/>
          </a:p>
        </p:txBody>
      </p:sp>
      <p:sp>
        <p:nvSpPr>
          <p:cNvPr id="8" name="Slide Number Placeholder 7">
            <a:extLst>
              <a:ext uri="{FF2B5EF4-FFF2-40B4-BE49-F238E27FC236}">
                <a16:creationId xmlns:a16="http://schemas.microsoft.com/office/drawing/2014/main" id="{EC156DD5-20AB-65DF-C3B3-7AAAA33B648E}"/>
              </a:ext>
            </a:extLst>
          </p:cNvPr>
          <p:cNvSpPr>
            <a:spLocks noGrp="1"/>
          </p:cNvSpPr>
          <p:nvPr>
            <p:ph type="sldNum" sz="quarter" idx="29"/>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23694348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F8F977E2-D39C-7C4F-0B07-6D747438B8C4}"/>
              </a:ext>
            </a:extLst>
          </p:cNvPr>
          <p:cNvSpPr>
            <a:spLocks noGrp="1"/>
          </p:cNvSpPr>
          <p:nvPr>
            <p:ph type="body" sz="quarter" idx="27"/>
          </p:nvPr>
        </p:nvSpPr>
        <p:spPr>
          <a:xfrm>
            <a:off x="4071828"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828D74C6-5BE4-3553-3465-C04C1371CED4}"/>
              </a:ext>
            </a:extLst>
          </p:cNvPr>
          <p:cNvSpPr>
            <a:spLocks noGrp="1"/>
          </p:cNvSpPr>
          <p:nvPr>
            <p:ph type="body" sz="quarter" idx="28"/>
          </p:nvPr>
        </p:nvSpPr>
        <p:spPr>
          <a:xfrm>
            <a:off x="6311773"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EDC278F2-F0B4-7232-1C7C-68769ED352ED}"/>
              </a:ext>
            </a:extLst>
          </p:cNvPr>
          <p:cNvSpPr>
            <a:spLocks noGrp="1"/>
          </p:cNvSpPr>
          <p:nvPr>
            <p:ph type="body" sz="quarter" idx="29"/>
          </p:nvPr>
        </p:nvSpPr>
        <p:spPr>
          <a:xfrm>
            <a:off x="8547525"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BC8606E1-3FA3-1EFE-EB39-1FDC2C2DB7EA}"/>
              </a:ext>
            </a:extLst>
          </p:cNvPr>
          <p:cNvSpPr>
            <a:spLocks noGrp="1"/>
          </p:cNvSpPr>
          <p:nvPr>
            <p:ph type="dt" sz="half" idx="30"/>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87E4B792-A34A-867F-6026-413C7DFA3DB1}"/>
              </a:ext>
            </a:extLst>
          </p:cNvPr>
          <p:cNvSpPr>
            <a:spLocks noGrp="1"/>
          </p:cNvSpPr>
          <p:nvPr>
            <p:ph type="ftr" sz="quarter" idx="31"/>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6B6584E-1159-A3D7-CC40-801298301581}"/>
              </a:ext>
            </a:extLst>
          </p:cNvPr>
          <p:cNvSpPr>
            <a:spLocks noGrp="1"/>
          </p:cNvSpPr>
          <p:nvPr>
            <p:ph type="sldNum" sz="quarter" idx="32"/>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7697969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estimonials">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8F68D36E-4789-3BA9-81F8-368F318AA1E2}"/>
              </a:ext>
            </a:extLst>
          </p:cNvPr>
          <p:cNvSpPr>
            <a:spLocks noGrp="1"/>
          </p:cNvSpPr>
          <p:nvPr>
            <p:ph type="body" sz="quarter" idx="30"/>
          </p:nvPr>
        </p:nvSpPr>
        <p:spPr>
          <a:xfrm>
            <a:off x="4071828"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B8914162-9F7A-E429-4123-0EC497B1E059}"/>
              </a:ext>
            </a:extLst>
          </p:cNvPr>
          <p:cNvSpPr>
            <a:spLocks noGrp="1"/>
          </p:cNvSpPr>
          <p:nvPr>
            <p:ph type="body" sz="quarter" idx="31"/>
          </p:nvPr>
        </p:nvSpPr>
        <p:spPr>
          <a:xfrm>
            <a:off x="6311773"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8547525"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48449134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High-level Process">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80"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a:p>
        </p:txBody>
      </p:sp>
      <p:sp>
        <p:nvSpPr>
          <p:cNvPr id="10" name="Text Placeholder 2">
            <a:extLst>
              <a:ext uri="{FF2B5EF4-FFF2-40B4-BE49-F238E27FC236}">
                <a16:creationId xmlns:a16="http://schemas.microsoft.com/office/drawing/2014/main" id="{D09DC0EA-24CA-4DF1-BE2C-F85A56E13109}"/>
              </a:ext>
            </a:extLst>
          </p:cNvPr>
          <p:cNvSpPr>
            <a:spLocks noGrp="1"/>
          </p:cNvSpPr>
          <p:nvPr>
            <p:ph type="body" sz="quarter" idx="39"/>
          </p:nvPr>
        </p:nvSpPr>
        <p:spPr>
          <a:xfrm>
            <a:off x="3615420"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2" name="Text Placeholder 2">
            <a:extLst>
              <a:ext uri="{FF2B5EF4-FFF2-40B4-BE49-F238E27FC236}">
                <a16:creationId xmlns:a16="http://schemas.microsoft.com/office/drawing/2014/main" id="{A52CB810-7D6E-0A2A-8A23-B091C10DDF2E}"/>
              </a:ext>
            </a:extLst>
          </p:cNvPr>
          <p:cNvSpPr>
            <a:spLocks noGrp="1"/>
          </p:cNvSpPr>
          <p:nvPr>
            <p:ph type="body" sz="quarter" idx="40"/>
          </p:nvPr>
        </p:nvSpPr>
        <p:spPr>
          <a:xfrm>
            <a:off x="5396861"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6" name="Text Placeholder 2">
            <a:extLst>
              <a:ext uri="{FF2B5EF4-FFF2-40B4-BE49-F238E27FC236}">
                <a16:creationId xmlns:a16="http://schemas.microsoft.com/office/drawing/2014/main" id="{D6C43A95-FD92-E1F4-0FE3-DB78947D534A}"/>
              </a:ext>
            </a:extLst>
          </p:cNvPr>
          <p:cNvSpPr>
            <a:spLocks noGrp="1"/>
          </p:cNvSpPr>
          <p:nvPr>
            <p:ph type="body" sz="quarter" idx="41"/>
          </p:nvPr>
        </p:nvSpPr>
        <p:spPr>
          <a:xfrm>
            <a:off x="7178301"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05F316B2-CD5E-C15A-9DCA-0FFF6166DC53}"/>
              </a:ext>
            </a:extLst>
          </p:cNvPr>
          <p:cNvSpPr>
            <a:spLocks noGrp="1"/>
          </p:cNvSpPr>
          <p:nvPr>
            <p:ph type="body" sz="quarter" idx="42"/>
          </p:nvPr>
        </p:nvSpPr>
        <p:spPr>
          <a:xfrm>
            <a:off x="8959741"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B29445A0-CA7D-3C97-692A-57D97CB2996B}"/>
              </a:ext>
            </a:extLst>
          </p:cNvPr>
          <p:cNvSpPr>
            <a:spLocks noGrp="1"/>
          </p:cNvSpPr>
          <p:nvPr>
            <p:ph type="body" sz="quarter" idx="43"/>
          </p:nvPr>
        </p:nvSpPr>
        <p:spPr>
          <a:xfrm>
            <a:off x="1833980"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0" name="Text Placeholder 2">
            <a:extLst>
              <a:ext uri="{FF2B5EF4-FFF2-40B4-BE49-F238E27FC236}">
                <a16:creationId xmlns:a16="http://schemas.microsoft.com/office/drawing/2014/main" id="{2F0527A4-7C86-FD99-358A-7ADC7C85FA42}"/>
              </a:ext>
            </a:extLst>
          </p:cNvPr>
          <p:cNvSpPr>
            <a:spLocks noGrp="1"/>
          </p:cNvSpPr>
          <p:nvPr>
            <p:ph type="body" sz="quarter" idx="44"/>
          </p:nvPr>
        </p:nvSpPr>
        <p:spPr>
          <a:xfrm>
            <a:off x="3615420"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1" name="Text Placeholder 2">
            <a:extLst>
              <a:ext uri="{FF2B5EF4-FFF2-40B4-BE49-F238E27FC236}">
                <a16:creationId xmlns:a16="http://schemas.microsoft.com/office/drawing/2014/main" id="{5CBCA35F-E7B2-1507-D47B-32449DCBCA67}"/>
              </a:ext>
            </a:extLst>
          </p:cNvPr>
          <p:cNvSpPr>
            <a:spLocks noGrp="1"/>
          </p:cNvSpPr>
          <p:nvPr>
            <p:ph type="body" sz="quarter" idx="45"/>
          </p:nvPr>
        </p:nvSpPr>
        <p:spPr>
          <a:xfrm>
            <a:off x="5396861"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2" name="Text Placeholder 2">
            <a:extLst>
              <a:ext uri="{FF2B5EF4-FFF2-40B4-BE49-F238E27FC236}">
                <a16:creationId xmlns:a16="http://schemas.microsoft.com/office/drawing/2014/main" id="{C1A38C30-680B-1FDB-FC40-39A5E752D2BD}"/>
              </a:ext>
            </a:extLst>
          </p:cNvPr>
          <p:cNvSpPr>
            <a:spLocks noGrp="1"/>
          </p:cNvSpPr>
          <p:nvPr>
            <p:ph type="body" sz="quarter" idx="46"/>
          </p:nvPr>
        </p:nvSpPr>
        <p:spPr>
          <a:xfrm>
            <a:off x="7178301"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3" name="Text Placeholder 2">
            <a:extLst>
              <a:ext uri="{FF2B5EF4-FFF2-40B4-BE49-F238E27FC236}">
                <a16:creationId xmlns:a16="http://schemas.microsoft.com/office/drawing/2014/main" id="{58FAA006-FE0F-759D-E75D-11CBC36139FC}"/>
              </a:ext>
            </a:extLst>
          </p:cNvPr>
          <p:cNvSpPr>
            <a:spLocks noGrp="1"/>
          </p:cNvSpPr>
          <p:nvPr>
            <p:ph type="body" sz="quarter" idx="47"/>
          </p:nvPr>
        </p:nvSpPr>
        <p:spPr>
          <a:xfrm>
            <a:off x="8959741"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911185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ext Left with Infographic">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1"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spc="18" baseline="0">
                <a:solidFill>
                  <a:schemeClr val="tx1"/>
                </a:solidFill>
              </a:defRPr>
            </a:lvl3pPr>
            <a:lvl4pPr marL="382709" indent="-95677">
              <a:spcBef>
                <a:spcPts val="709"/>
              </a:spcBef>
              <a:defRPr sz="797" spc="18" baseline="0">
                <a:solidFill>
                  <a:schemeClr val="tx1"/>
                </a:solidFill>
              </a:defRPr>
            </a:lvl4pPr>
            <a:lvl5pPr marL="478386" indent="-95677">
              <a:spcBef>
                <a:spcPts val="709"/>
              </a:spcBef>
              <a:defRPr sz="797" spc="18"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C3730D7D-B2A4-280F-9488-6FEC15890EDF}"/>
              </a:ext>
            </a:extLst>
          </p:cNvPr>
          <p:cNvSpPr>
            <a:spLocks noGrp="1"/>
          </p:cNvSpPr>
          <p:nvPr>
            <p:ph type="dt" sz="half" idx="18"/>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5D35D780-AD19-F013-6723-80F32043A3A3}"/>
              </a:ext>
            </a:extLst>
          </p:cNvPr>
          <p:cNvSpPr>
            <a:spLocks noGrp="1"/>
          </p:cNvSpPr>
          <p:nvPr>
            <p:ph type="ftr" sz="quarter" idx="19"/>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287680F-A47F-B10C-EBAC-A4261A334FCB}"/>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a:p>
        </p:txBody>
      </p:sp>
      <p:cxnSp>
        <p:nvCxnSpPr>
          <p:cNvPr id="4" name="Straight Connector 3">
            <a:extLst>
              <a:ext uri="{FF2B5EF4-FFF2-40B4-BE49-F238E27FC236}">
                <a16:creationId xmlns:a16="http://schemas.microsoft.com/office/drawing/2014/main" id="{F1D63CBA-A482-EC65-00CD-C0AAC09870D6}"/>
              </a:ext>
            </a:extLst>
          </p:cNvPr>
          <p:cNvCxnSpPr/>
          <p:nvPr userDrawn="1"/>
        </p:nvCxnSpPr>
        <p:spPr>
          <a:xfrm>
            <a:off x="3906607" y="1687163"/>
            <a:ext cx="0" cy="4052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09733D7-9F52-067E-37F5-3CEBD8F32402}"/>
              </a:ext>
            </a:extLst>
          </p:cNvPr>
          <p:cNvCxnSpPr/>
          <p:nvPr userDrawn="1"/>
        </p:nvCxnSpPr>
        <p:spPr>
          <a:xfrm>
            <a:off x="4075822" y="1687163"/>
            <a:ext cx="63884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934849B5-1F80-8D28-EA54-A0F888C497B0}"/>
              </a:ext>
            </a:extLst>
          </p:cNvPr>
          <p:cNvSpPr>
            <a:spLocks noGrp="1"/>
          </p:cNvSpPr>
          <p:nvPr>
            <p:ph type="pic" sz="quarter" idx="21" hasCustomPrompt="1"/>
          </p:nvPr>
        </p:nvSpPr>
        <p:spPr>
          <a:xfrm>
            <a:off x="4075822" y="3708066"/>
            <a:ext cx="2987248" cy="2025650"/>
          </a:xfrm>
          <a:solidFill>
            <a:schemeClr val="bg1">
              <a:lumMod val="95000"/>
            </a:schemeClr>
          </a:solidFill>
        </p:spPr>
        <p:txBody>
          <a:bodyPr lIns="0" tIns="0"/>
          <a:lstStyle>
            <a:lvl1pPr>
              <a:defRPr sz="974" spc="0" baseline="0"/>
            </a:lvl1pPr>
          </a:lstStyle>
          <a:p>
            <a:r>
              <a:rPr lang="en-GB"/>
              <a:t>Add screenshot here</a:t>
            </a:r>
          </a:p>
        </p:txBody>
      </p:sp>
      <p:sp>
        <p:nvSpPr>
          <p:cNvPr id="16" name="Picture Placeholder 14">
            <a:extLst>
              <a:ext uri="{FF2B5EF4-FFF2-40B4-BE49-F238E27FC236}">
                <a16:creationId xmlns:a16="http://schemas.microsoft.com/office/drawing/2014/main" id="{82B6AA3E-1E2E-C1AF-0483-204EE381769A}"/>
              </a:ext>
            </a:extLst>
          </p:cNvPr>
          <p:cNvSpPr>
            <a:spLocks noGrp="1"/>
          </p:cNvSpPr>
          <p:nvPr>
            <p:ph type="pic" sz="quarter" idx="22" hasCustomPrompt="1"/>
          </p:nvPr>
        </p:nvSpPr>
        <p:spPr>
          <a:xfrm>
            <a:off x="7474039" y="3708066"/>
            <a:ext cx="2987248" cy="2025650"/>
          </a:xfrm>
          <a:solidFill>
            <a:schemeClr val="bg1">
              <a:lumMod val="95000"/>
            </a:schemeClr>
          </a:solidFill>
        </p:spPr>
        <p:txBody>
          <a:bodyPr lIns="0" tIns="0"/>
          <a:lstStyle>
            <a:lvl1pPr>
              <a:defRPr sz="974" spc="0" baseline="0"/>
            </a:lvl1pPr>
          </a:lstStyle>
          <a:p>
            <a:r>
              <a:rPr lang="en-GB"/>
              <a:t>Add screenshot here</a:t>
            </a:r>
          </a:p>
        </p:txBody>
      </p:sp>
    </p:spTree>
    <p:extLst>
      <p:ext uri="{BB962C8B-B14F-4D97-AF65-F5344CB8AC3E}">
        <p14:creationId xmlns:p14="http://schemas.microsoft.com/office/powerpoint/2010/main" val="37189511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ext and Infographic White">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638376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8555288" y="319000"/>
            <a:ext cx="1903946" cy="5414715"/>
          </a:xfrm>
          <a:noFill/>
        </p:spPr>
        <p:txBody>
          <a:bodyPr lIns="0" tIns="0" rIns="0" bIns="0"/>
          <a:lstStyle>
            <a:lvl1pPr marL="95677" indent="-95677">
              <a:spcBef>
                <a:spcPts val="1063"/>
              </a:spcBef>
              <a:spcAft>
                <a:spcPts val="0"/>
              </a:spcAft>
              <a:buFont typeface="Arial Nova" panose="020B0604020202020204" pitchFamily="34" charset="0"/>
              <a:buChar char="•"/>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a:p>
        </p:txBody>
      </p:sp>
      <p:cxnSp>
        <p:nvCxnSpPr>
          <p:cNvPr id="12" name="Straight Connector 11">
            <a:extLst>
              <a:ext uri="{FF2B5EF4-FFF2-40B4-BE49-F238E27FC236}">
                <a16:creationId xmlns:a16="http://schemas.microsoft.com/office/drawing/2014/main" id="{D8AB83A8-2BF6-9899-8D33-4AC81DE41FEA}"/>
              </a:ext>
            </a:extLst>
          </p:cNvPr>
          <p:cNvCxnSpPr/>
          <p:nvPr userDrawn="1"/>
        </p:nvCxnSpPr>
        <p:spPr>
          <a:xfrm>
            <a:off x="1832378" y="1688042"/>
            <a:ext cx="6385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02267D-B712-2EE2-E627-907D4C0CC1BC}"/>
              </a:ext>
            </a:extLst>
          </p:cNvPr>
          <p:cNvCxnSpPr/>
          <p:nvPr userDrawn="1"/>
        </p:nvCxnSpPr>
        <p:spPr>
          <a:xfrm>
            <a:off x="8401986" y="341829"/>
            <a:ext cx="0" cy="5398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13969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ext and Infographic Peppermin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638376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8555288" y="319000"/>
            <a:ext cx="1903946" cy="5414715"/>
          </a:xfrm>
          <a:noFill/>
        </p:spPr>
        <p:txBody>
          <a:bodyPr lIns="0" tIns="0" rIns="0" bIns="0"/>
          <a:lstStyle>
            <a:lvl1pPr marL="95677" indent="-95677">
              <a:spcBef>
                <a:spcPts val="1063"/>
              </a:spcBef>
              <a:spcAft>
                <a:spcPts val="0"/>
              </a:spcAft>
              <a:buFont typeface="Arial Nova" panose="020B0604020202020204" pitchFamily="34" charset="0"/>
              <a:buChar char="•"/>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a:p>
        </p:txBody>
      </p:sp>
      <p:cxnSp>
        <p:nvCxnSpPr>
          <p:cNvPr id="12" name="Straight Connector 11">
            <a:extLst>
              <a:ext uri="{FF2B5EF4-FFF2-40B4-BE49-F238E27FC236}">
                <a16:creationId xmlns:a16="http://schemas.microsoft.com/office/drawing/2014/main" id="{D8AB83A8-2BF6-9899-8D33-4AC81DE41FEA}"/>
              </a:ext>
            </a:extLst>
          </p:cNvPr>
          <p:cNvCxnSpPr/>
          <p:nvPr userDrawn="1"/>
        </p:nvCxnSpPr>
        <p:spPr>
          <a:xfrm>
            <a:off x="1832378" y="1688042"/>
            <a:ext cx="6385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02267D-B712-2EE2-E627-907D4C0CC1BC}"/>
              </a:ext>
            </a:extLst>
          </p:cNvPr>
          <p:cNvCxnSpPr/>
          <p:nvPr userDrawn="1"/>
        </p:nvCxnSpPr>
        <p:spPr>
          <a:xfrm>
            <a:off x="8401986" y="341829"/>
            <a:ext cx="0" cy="5398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964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History">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80"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4E08D3B3-85F4-678A-41A5-55E051FDF6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33980" y="5509665"/>
            <a:ext cx="8624202" cy="224050"/>
          </a:xfrm>
          <a:prstGeom prst="rect">
            <a:avLst/>
          </a:prstGeom>
        </p:spPr>
      </p:pic>
      <p:sp>
        <p:nvSpPr>
          <p:cNvPr id="7" name="Text Placeholder 6">
            <a:extLst>
              <a:ext uri="{FF2B5EF4-FFF2-40B4-BE49-F238E27FC236}">
                <a16:creationId xmlns:a16="http://schemas.microsoft.com/office/drawing/2014/main" id="{CE6571BF-80E0-AF58-4BDF-DD0CD5D192A8}"/>
              </a:ext>
            </a:extLst>
          </p:cNvPr>
          <p:cNvSpPr>
            <a:spLocks noGrp="1"/>
          </p:cNvSpPr>
          <p:nvPr>
            <p:ph type="body" sz="quarter" idx="25" hasCustomPrompt="1"/>
          </p:nvPr>
        </p:nvSpPr>
        <p:spPr>
          <a:xfrm>
            <a:off x="1701072" y="3699625"/>
            <a:ext cx="895894" cy="1907487"/>
          </a:xfrm>
        </p:spPr>
        <p:txBody>
          <a:bodyPr vert="vert270"/>
          <a:lstStyle>
            <a:lvl1pPr>
              <a:defRPr sz="4430" spc="-177" baseline="0">
                <a:solidFill>
                  <a:schemeClr val="tx1"/>
                </a:solidFill>
                <a:latin typeface="+mj-lt"/>
              </a:defRPr>
            </a:lvl1pPr>
          </a:lstStyle>
          <a:p>
            <a:pPr lvl="0"/>
            <a:r>
              <a:rPr lang="en-US"/>
              <a:t>0000s</a:t>
            </a:r>
            <a:endParaRPr lang="en-GB"/>
          </a:p>
        </p:txBody>
      </p:sp>
      <p:cxnSp>
        <p:nvCxnSpPr>
          <p:cNvPr id="16" name="Straight Connector 15">
            <a:extLst>
              <a:ext uri="{FF2B5EF4-FFF2-40B4-BE49-F238E27FC236}">
                <a16:creationId xmlns:a16="http://schemas.microsoft.com/office/drawing/2014/main" id="{6DA01FE0-0E51-05AC-CC92-3723F5814499}"/>
              </a:ext>
            </a:extLst>
          </p:cNvPr>
          <p:cNvCxnSpPr/>
          <p:nvPr userDrawn="1"/>
        </p:nvCxnSpPr>
        <p:spPr>
          <a:xfrm>
            <a:off x="3157836"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EFDC2CA-944D-C74C-2272-AB97F8281463}"/>
              </a:ext>
            </a:extLst>
          </p:cNvPr>
          <p:cNvSpPr>
            <a:spLocks noGrp="1"/>
          </p:cNvSpPr>
          <p:nvPr>
            <p:ph type="body" sz="quarter" idx="26"/>
          </p:nvPr>
        </p:nvSpPr>
        <p:spPr>
          <a:xfrm>
            <a:off x="3327017"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74AACAC6-3953-D668-EFF2-BD1AFF194013}"/>
              </a:ext>
            </a:extLst>
          </p:cNvPr>
          <p:cNvCxnSpPr/>
          <p:nvPr userDrawn="1"/>
        </p:nvCxnSpPr>
        <p:spPr>
          <a:xfrm>
            <a:off x="4650873"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19CE6CD7-90EE-5465-0FC8-5B3DCCB89D53}"/>
              </a:ext>
            </a:extLst>
          </p:cNvPr>
          <p:cNvSpPr>
            <a:spLocks noGrp="1"/>
          </p:cNvSpPr>
          <p:nvPr>
            <p:ph type="body" sz="quarter" idx="27"/>
          </p:nvPr>
        </p:nvSpPr>
        <p:spPr>
          <a:xfrm>
            <a:off x="4820055"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4" name="Straight Connector 23">
            <a:extLst>
              <a:ext uri="{FF2B5EF4-FFF2-40B4-BE49-F238E27FC236}">
                <a16:creationId xmlns:a16="http://schemas.microsoft.com/office/drawing/2014/main" id="{C8FBCC42-31FC-1CA5-10DC-3499D3F77B15}"/>
              </a:ext>
            </a:extLst>
          </p:cNvPr>
          <p:cNvCxnSpPr/>
          <p:nvPr userDrawn="1"/>
        </p:nvCxnSpPr>
        <p:spPr>
          <a:xfrm>
            <a:off x="6143911"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A46861E6-DFDF-B3F2-306A-6A168B2F3E02}"/>
              </a:ext>
            </a:extLst>
          </p:cNvPr>
          <p:cNvSpPr>
            <a:spLocks noGrp="1"/>
          </p:cNvSpPr>
          <p:nvPr>
            <p:ph type="body" sz="quarter" idx="28"/>
          </p:nvPr>
        </p:nvSpPr>
        <p:spPr>
          <a:xfrm>
            <a:off x="6313093"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6" name="Straight Connector 25">
            <a:extLst>
              <a:ext uri="{FF2B5EF4-FFF2-40B4-BE49-F238E27FC236}">
                <a16:creationId xmlns:a16="http://schemas.microsoft.com/office/drawing/2014/main" id="{546792CC-A0F0-ED9A-44F4-1A87E5011DB6}"/>
              </a:ext>
            </a:extLst>
          </p:cNvPr>
          <p:cNvCxnSpPr/>
          <p:nvPr userDrawn="1"/>
        </p:nvCxnSpPr>
        <p:spPr>
          <a:xfrm>
            <a:off x="7636949"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926CFCB7-50AA-4C2B-9DC9-A63DC8F5FDAB}"/>
              </a:ext>
            </a:extLst>
          </p:cNvPr>
          <p:cNvSpPr>
            <a:spLocks noGrp="1"/>
          </p:cNvSpPr>
          <p:nvPr>
            <p:ph type="body" sz="quarter" idx="29"/>
          </p:nvPr>
        </p:nvSpPr>
        <p:spPr>
          <a:xfrm>
            <a:off x="7806130"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8" name="Straight Connector 27">
            <a:extLst>
              <a:ext uri="{FF2B5EF4-FFF2-40B4-BE49-F238E27FC236}">
                <a16:creationId xmlns:a16="http://schemas.microsoft.com/office/drawing/2014/main" id="{384E01C7-21A6-3C6E-B533-C832A8359DAE}"/>
              </a:ext>
            </a:extLst>
          </p:cNvPr>
          <p:cNvCxnSpPr/>
          <p:nvPr userDrawn="1"/>
        </p:nvCxnSpPr>
        <p:spPr>
          <a:xfrm>
            <a:off x="9129986"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849FC379-8CEF-E473-2C37-BCAFAE83A56B}"/>
              </a:ext>
            </a:extLst>
          </p:cNvPr>
          <p:cNvSpPr>
            <a:spLocks noGrp="1"/>
          </p:cNvSpPr>
          <p:nvPr>
            <p:ph type="body" sz="quarter" idx="30"/>
          </p:nvPr>
        </p:nvSpPr>
        <p:spPr>
          <a:xfrm>
            <a:off x="9299170" y="1660609"/>
            <a:ext cx="1154675" cy="3397889"/>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31" name="Text Placeholder 6">
            <a:extLst>
              <a:ext uri="{FF2B5EF4-FFF2-40B4-BE49-F238E27FC236}">
                <a16:creationId xmlns:a16="http://schemas.microsoft.com/office/drawing/2014/main" id="{992F6A79-B151-46A1-B411-C31DE839E074}"/>
              </a:ext>
            </a:extLst>
          </p:cNvPr>
          <p:cNvSpPr>
            <a:spLocks noGrp="1"/>
          </p:cNvSpPr>
          <p:nvPr>
            <p:ph type="body" sz="quarter" idx="31" hasCustomPrompt="1"/>
          </p:nvPr>
        </p:nvSpPr>
        <p:spPr>
          <a:xfrm>
            <a:off x="3204804" y="3699625"/>
            <a:ext cx="895894" cy="1907487"/>
          </a:xfrm>
        </p:spPr>
        <p:txBody>
          <a:bodyPr vert="vert270"/>
          <a:lstStyle>
            <a:lvl1pPr>
              <a:defRPr sz="4430" spc="-177" baseline="0">
                <a:solidFill>
                  <a:schemeClr val="tx1"/>
                </a:solidFill>
                <a:latin typeface="+mj-lt"/>
              </a:defRPr>
            </a:lvl1pPr>
          </a:lstStyle>
          <a:p>
            <a:pPr lvl="0"/>
            <a:r>
              <a:rPr lang="en-US"/>
              <a:t>0000s</a:t>
            </a:r>
            <a:endParaRPr lang="en-GB"/>
          </a:p>
        </p:txBody>
      </p:sp>
      <p:sp>
        <p:nvSpPr>
          <p:cNvPr id="32" name="Text Placeholder 6">
            <a:extLst>
              <a:ext uri="{FF2B5EF4-FFF2-40B4-BE49-F238E27FC236}">
                <a16:creationId xmlns:a16="http://schemas.microsoft.com/office/drawing/2014/main" id="{C9E16879-7DEB-E03B-53A0-BFD8801CF49E}"/>
              </a:ext>
            </a:extLst>
          </p:cNvPr>
          <p:cNvSpPr>
            <a:spLocks noGrp="1"/>
          </p:cNvSpPr>
          <p:nvPr>
            <p:ph type="body" sz="quarter" idx="32" hasCustomPrompt="1"/>
          </p:nvPr>
        </p:nvSpPr>
        <p:spPr>
          <a:xfrm>
            <a:off x="4697479" y="3699625"/>
            <a:ext cx="895894" cy="1907487"/>
          </a:xfrm>
        </p:spPr>
        <p:txBody>
          <a:bodyPr vert="vert270"/>
          <a:lstStyle>
            <a:lvl1pPr>
              <a:defRPr sz="4430" spc="-177" baseline="0">
                <a:solidFill>
                  <a:schemeClr val="tx1"/>
                </a:solidFill>
                <a:latin typeface="+mj-lt"/>
              </a:defRPr>
            </a:lvl1pPr>
          </a:lstStyle>
          <a:p>
            <a:pPr lvl="0"/>
            <a:r>
              <a:rPr lang="en-US"/>
              <a:t>0000s</a:t>
            </a:r>
            <a:endParaRPr lang="en-GB"/>
          </a:p>
        </p:txBody>
      </p:sp>
      <p:sp>
        <p:nvSpPr>
          <p:cNvPr id="33" name="Text Placeholder 6">
            <a:extLst>
              <a:ext uri="{FF2B5EF4-FFF2-40B4-BE49-F238E27FC236}">
                <a16:creationId xmlns:a16="http://schemas.microsoft.com/office/drawing/2014/main" id="{4B5797DD-19CF-0608-6E77-8729DB5830A8}"/>
              </a:ext>
            </a:extLst>
          </p:cNvPr>
          <p:cNvSpPr>
            <a:spLocks noGrp="1"/>
          </p:cNvSpPr>
          <p:nvPr>
            <p:ph type="body" sz="quarter" idx="33" hasCustomPrompt="1"/>
          </p:nvPr>
        </p:nvSpPr>
        <p:spPr>
          <a:xfrm>
            <a:off x="6190153" y="3699625"/>
            <a:ext cx="895894" cy="1907487"/>
          </a:xfrm>
        </p:spPr>
        <p:txBody>
          <a:bodyPr vert="vert270"/>
          <a:lstStyle>
            <a:lvl1pPr>
              <a:defRPr sz="4430" spc="-177" baseline="0">
                <a:solidFill>
                  <a:schemeClr val="tx1"/>
                </a:solidFill>
                <a:latin typeface="+mj-lt"/>
              </a:defRPr>
            </a:lvl1pPr>
          </a:lstStyle>
          <a:p>
            <a:pPr lvl="0"/>
            <a:r>
              <a:rPr lang="en-US"/>
              <a:t>0000s</a:t>
            </a:r>
            <a:endParaRPr lang="en-GB"/>
          </a:p>
        </p:txBody>
      </p:sp>
      <p:sp>
        <p:nvSpPr>
          <p:cNvPr id="34" name="Text Placeholder 6">
            <a:extLst>
              <a:ext uri="{FF2B5EF4-FFF2-40B4-BE49-F238E27FC236}">
                <a16:creationId xmlns:a16="http://schemas.microsoft.com/office/drawing/2014/main" id="{8562D1B8-C110-900F-CAC0-7C8ECF205930}"/>
              </a:ext>
            </a:extLst>
          </p:cNvPr>
          <p:cNvSpPr>
            <a:spLocks noGrp="1"/>
          </p:cNvSpPr>
          <p:nvPr>
            <p:ph type="body" sz="quarter" idx="34" hasCustomPrompt="1"/>
          </p:nvPr>
        </p:nvSpPr>
        <p:spPr>
          <a:xfrm>
            <a:off x="7683190" y="3699625"/>
            <a:ext cx="895894" cy="1907487"/>
          </a:xfrm>
        </p:spPr>
        <p:txBody>
          <a:bodyPr vert="vert270"/>
          <a:lstStyle>
            <a:lvl1pPr>
              <a:defRPr sz="4430" spc="-177" baseline="0">
                <a:solidFill>
                  <a:schemeClr val="tx1"/>
                </a:solidFill>
                <a:latin typeface="+mj-lt"/>
              </a:defRPr>
            </a:lvl1pPr>
          </a:lstStyle>
          <a:p>
            <a:pPr lvl="0"/>
            <a:r>
              <a:rPr lang="en-US"/>
              <a:t>0000s</a:t>
            </a:r>
            <a:endParaRPr lang="en-GB"/>
          </a:p>
        </p:txBody>
      </p:sp>
      <p:sp>
        <p:nvSpPr>
          <p:cNvPr id="2" name="Date Placeholder 1">
            <a:extLst>
              <a:ext uri="{FF2B5EF4-FFF2-40B4-BE49-F238E27FC236}">
                <a16:creationId xmlns:a16="http://schemas.microsoft.com/office/drawing/2014/main" id="{E43F0B1C-4E9A-6A56-CA38-C2ED80E5CA33}"/>
              </a:ext>
            </a:extLst>
          </p:cNvPr>
          <p:cNvSpPr>
            <a:spLocks noGrp="1"/>
          </p:cNvSpPr>
          <p:nvPr>
            <p:ph type="dt" sz="half" idx="35"/>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73E79E59-262C-A647-C5E4-32E6DC1D5AD4}"/>
              </a:ext>
            </a:extLst>
          </p:cNvPr>
          <p:cNvSpPr>
            <a:spLocks noGrp="1"/>
          </p:cNvSpPr>
          <p:nvPr>
            <p:ph type="ftr" sz="quarter" idx="36"/>
          </p:nvPr>
        </p:nvSpPr>
        <p:spPr>
          <a:xfrm>
            <a:off x="341762" y="1958661"/>
            <a:ext cx="1154542" cy="1749405"/>
          </a:xfrm>
          <a:prstGeom prst="rect">
            <a:avLst/>
          </a:prstGeom>
        </p:spPr>
        <p:txBody>
          <a:bodyPr/>
          <a:lstStyle/>
          <a:p>
            <a:endParaRPr lang="en-GB"/>
          </a:p>
        </p:txBody>
      </p:sp>
      <p:sp>
        <p:nvSpPr>
          <p:cNvPr id="8" name="Slide Number Placeholder 7">
            <a:extLst>
              <a:ext uri="{FF2B5EF4-FFF2-40B4-BE49-F238E27FC236}">
                <a16:creationId xmlns:a16="http://schemas.microsoft.com/office/drawing/2014/main" id="{7A9221E1-9164-318E-FEC4-9BF70C0B2C4C}"/>
              </a:ext>
            </a:extLst>
          </p:cNvPr>
          <p:cNvSpPr>
            <a:spLocks noGrp="1"/>
          </p:cNvSpPr>
          <p:nvPr>
            <p:ph type="sldNum" sz="quarter" idx="37"/>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7785326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74792169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userDrawn="1">
  <p:cSld name="Our Big Numbers">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7" name="Text Placeholder 6">
            <a:extLst>
              <a:ext uri="{FF2B5EF4-FFF2-40B4-BE49-F238E27FC236}">
                <a16:creationId xmlns:a16="http://schemas.microsoft.com/office/drawing/2014/main" id="{CE6571BF-80E0-AF58-4BDF-DD0CD5D192A8}"/>
              </a:ext>
            </a:extLst>
          </p:cNvPr>
          <p:cNvSpPr>
            <a:spLocks noGrp="1"/>
          </p:cNvSpPr>
          <p:nvPr>
            <p:ph type="body" sz="quarter" idx="25" hasCustomPrompt="1"/>
          </p:nvPr>
        </p:nvSpPr>
        <p:spPr>
          <a:xfrm>
            <a:off x="1671125" y="2361853"/>
            <a:ext cx="895894" cy="3371862"/>
          </a:xfrm>
        </p:spPr>
        <p:txBody>
          <a:bodyPr vert="vert270"/>
          <a:lstStyle>
            <a:lvl1pPr>
              <a:defRPr sz="5670" spc="-177" baseline="0">
                <a:solidFill>
                  <a:schemeClr val="accent1"/>
                </a:solidFill>
                <a:latin typeface="+mj-lt"/>
              </a:defRPr>
            </a:lvl1pPr>
          </a:lstStyle>
          <a:p>
            <a:pPr lvl="0"/>
            <a:r>
              <a:rPr lang="en-US"/>
              <a:t>0000s</a:t>
            </a:r>
            <a:endParaRPr lang="en-GB"/>
          </a:p>
        </p:txBody>
      </p:sp>
      <p:cxnSp>
        <p:nvCxnSpPr>
          <p:cNvPr id="16" name="Straight Connector 15">
            <a:extLst>
              <a:ext uri="{FF2B5EF4-FFF2-40B4-BE49-F238E27FC236}">
                <a16:creationId xmlns:a16="http://schemas.microsoft.com/office/drawing/2014/main" id="{6DA01FE0-0E51-05AC-CC92-3723F5814499}"/>
              </a:ext>
            </a:extLst>
          </p:cNvPr>
          <p:cNvCxnSpPr>
            <a:cxnSpLocks/>
          </p:cNvCxnSpPr>
          <p:nvPr userDrawn="1"/>
        </p:nvCxnSpPr>
        <p:spPr>
          <a:xfrm>
            <a:off x="390746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D2F30AB9-0106-D038-CDA7-BA31440B2BA0}"/>
              </a:ext>
            </a:extLst>
          </p:cNvPr>
          <p:cNvSpPr>
            <a:spLocks noGrp="1"/>
          </p:cNvSpPr>
          <p:nvPr>
            <p:ph type="body" sz="quarter" idx="31"/>
          </p:nvPr>
        </p:nvSpPr>
        <p:spPr>
          <a:xfrm>
            <a:off x="4072424"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37" name="Text Placeholder 6">
            <a:extLst>
              <a:ext uri="{FF2B5EF4-FFF2-40B4-BE49-F238E27FC236}">
                <a16:creationId xmlns:a16="http://schemas.microsoft.com/office/drawing/2014/main" id="{EE31216B-0CC3-0B7E-2BDC-A0B7755DA3EA}"/>
              </a:ext>
            </a:extLst>
          </p:cNvPr>
          <p:cNvSpPr>
            <a:spLocks noGrp="1"/>
          </p:cNvSpPr>
          <p:nvPr>
            <p:ph type="body" sz="quarter" idx="32" hasCustomPrompt="1"/>
          </p:nvPr>
        </p:nvSpPr>
        <p:spPr>
          <a:xfrm>
            <a:off x="3909569" y="2361853"/>
            <a:ext cx="895894" cy="3371862"/>
          </a:xfrm>
        </p:spPr>
        <p:txBody>
          <a:bodyPr vert="vert270"/>
          <a:lstStyle>
            <a:lvl1pPr>
              <a:defRPr sz="5670" spc="-177" baseline="0">
                <a:solidFill>
                  <a:schemeClr val="accent1"/>
                </a:solidFill>
                <a:latin typeface="+mj-lt"/>
              </a:defRPr>
            </a:lvl1pPr>
          </a:lstStyle>
          <a:p>
            <a:pPr lvl="0"/>
            <a:r>
              <a:rPr lang="en-US"/>
              <a:t>0000s</a:t>
            </a:r>
            <a:endParaRPr lang="en-GB"/>
          </a:p>
        </p:txBody>
      </p:sp>
      <p:sp>
        <p:nvSpPr>
          <p:cNvPr id="38" name="Text Placeholder 2">
            <a:extLst>
              <a:ext uri="{FF2B5EF4-FFF2-40B4-BE49-F238E27FC236}">
                <a16:creationId xmlns:a16="http://schemas.microsoft.com/office/drawing/2014/main" id="{5F8888B1-E483-C66B-E487-F1F7283334EF}"/>
              </a:ext>
            </a:extLst>
          </p:cNvPr>
          <p:cNvSpPr>
            <a:spLocks noGrp="1"/>
          </p:cNvSpPr>
          <p:nvPr>
            <p:ph type="body" sz="quarter" idx="33"/>
          </p:nvPr>
        </p:nvSpPr>
        <p:spPr>
          <a:xfrm>
            <a:off x="6316259"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39" name="Text Placeholder 6">
            <a:extLst>
              <a:ext uri="{FF2B5EF4-FFF2-40B4-BE49-F238E27FC236}">
                <a16:creationId xmlns:a16="http://schemas.microsoft.com/office/drawing/2014/main" id="{C9F6AFD7-2B8F-808A-3116-2A7958183EA2}"/>
              </a:ext>
            </a:extLst>
          </p:cNvPr>
          <p:cNvSpPr>
            <a:spLocks noGrp="1"/>
          </p:cNvSpPr>
          <p:nvPr>
            <p:ph type="body" sz="quarter" idx="34" hasCustomPrompt="1"/>
          </p:nvPr>
        </p:nvSpPr>
        <p:spPr>
          <a:xfrm>
            <a:off x="6153405" y="2361853"/>
            <a:ext cx="895894" cy="3371862"/>
          </a:xfrm>
        </p:spPr>
        <p:txBody>
          <a:bodyPr vert="vert270"/>
          <a:lstStyle>
            <a:lvl1pPr>
              <a:defRPr sz="5670" spc="-177" baseline="0">
                <a:solidFill>
                  <a:schemeClr val="accent1"/>
                </a:solidFill>
                <a:latin typeface="+mj-lt"/>
              </a:defRPr>
            </a:lvl1pPr>
          </a:lstStyle>
          <a:p>
            <a:pPr lvl="0"/>
            <a:r>
              <a:rPr lang="en-US"/>
              <a:t>0000s</a:t>
            </a:r>
            <a:endParaRPr lang="en-GB"/>
          </a:p>
        </p:txBody>
      </p:sp>
      <p:sp>
        <p:nvSpPr>
          <p:cNvPr id="40" name="Text Placeholder 2">
            <a:extLst>
              <a:ext uri="{FF2B5EF4-FFF2-40B4-BE49-F238E27FC236}">
                <a16:creationId xmlns:a16="http://schemas.microsoft.com/office/drawing/2014/main" id="{D8B5DD5C-C3A4-EFC9-8B46-5B904855CFF3}"/>
              </a:ext>
            </a:extLst>
          </p:cNvPr>
          <p:cNvSpPr>
            <a:spLocks noGrp="1"/>
          </p:cNvSpPr>
          <p:nvPr>
            <p:ph type="body" sz="quarter" idx="35"/>
          </p:nvPr>
        </p:nvSpPr>
        <p:spPr>
          <a:xfrm>
            <a:off x="8549662"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41" name="Text Placeholder 6">
            <a:extLst>
              <a:ext uri="{FF2B5EF4-FFF2-40B4-BE49-F238E27FC236}">
                <a16:creationId xmlns:a16="http://schemas.microsoft.com/office/drawing/2014/main" id="{349100B2-1026-27A0-51E3-9141CAC47C03}"/>
              </a:ext>
            </a:extLst>
          </p:cNvPr>
          <p:cNvSpPr>
            <a:spLocks noGrp="1"/>
          </p:cNvSpPr>
          <p:nvPr>
            <p:ph type="body" sz="quarter" idx="36" hasCustomPrompt="1"/>
          </p:nvPr>
        </p:nvSpPr>
        <p:spPr>
          <a:xfrm>
            <a:off x="8386808" y="2361853"/>
            <a:ext cx="895894" cy="3371862"/>
          </a:xfrm>
        </p:spPr>
        <p:txBody>
          <a:bodyPr vert="vert270"/>
          <a:lstStyle>
            <a:lvl1pPr>
              <a:defRPr sz="5670" spc="-177" baseline="0">
                <a:solidFill>
                  <a:schemeClr val="accent1"/>
                </a:solidFill>
                <a:latin typeface="+mj-lt"/>
              </a:defRPr>
            </a:lvl1pPr>
          </a:lstStyle>
          <a:p>
            <a:pPr lvl="0"/>
            <a:r>
              <a:rPr lang="en-US"/>
              <a:t>0000s</a:t>
            </a:r>
            <a:endParaRPr lang="en-GB"/>
          </a:p>
        </p:txBody>
      </p:sp>
      <p:cxnSp>
        <p:nvCxnSpPr>
          <p:cNvPr id="42" name="Straight Connector 41">
            <a:extLst>
              <a:ext uri="{FF2B5EF4-FFF2-40B4-BE49-F238E27FC236}">
                <a16:creationId xmlns:a16="http://schemas.microsoft.com/office/drawing/2014/main" id="{F40E4085-2360-6382-AB08-72F8421189ED}"/>
              </a:ext>
            </a:extLst>
          </p:cNvPr>
          <p:cNvCxnSpPr>
            <a:cxnSpLocks/>
          </p:cNvCxnSpPr>
          <p:nvPr userDrawn="1"/>
        </p:nvCxnSpPr>
        <p:spPr>
          <a:xfrm>
            <a:off x="838722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58B59C7-01D4-6C70-EDBD-962DE7674BA6}"/>
              </a:ext>
            </a:extLst>
          </p:cNvPr>
          <p:cNvCxnSpPr>
            <a:cxnSpLocks/>
          </p:cNvCxnSpPr>
          <p:nvPr userDrawn="1"/>
        </p:nvCxnSpPr>
        <p:spPr>
          <a:xfrm>
            <a:off x="614860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2CCE3FF7-89BE-5449-7548-14AE625DF2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45" name="Straight Connector 44">
            <a:extLst>
              <a:ext uri="{FF2B5EF4-FFF2-40B4-BE49-F238E27FC236}">
                <a16:creationId xmlns:a16="http://schemas.microsoft.com/office/drawing/2014/main" id="{1546A589-D4E5-8D52-E25B-9F0FC6319AB0}"/>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41AB60-C3DA-A5FB-D328-69E272E6B447}"/>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9142F7C8-2A0E-297C-E6EB-9C15BFB39B0F}"/>
              </a:ext>
            </a:extLst>
          </p:cNvPr>
          <p:cNvSpPr>
            <a:spLocks noGrp="1"/>
          </p:cNvSpPr>
          <p:nvPr>
            <p:ph type="dt" sz="half" idx="37"/>
          </p:nvPr>
        </p:nvSpPr>
        <p:spPr>
          <a:xfrm>
            <a:off x="342115" y="1802350"/>
            <a:ext cx="1154675" cy="159500"/>
          </a:xfrm>
          <a:prstGeom prst="rect">
            <a:avLst/>
          </a:prstGeom>
        </p:spPr>
        <p:txBody>
          <a:bodyPr/>
          <a:lstStyle>
            <a:lvl1pPr>
              <a:defRPr>
                <a:solidFill>
                  <a:schemeClr val="accent1"/>
                </a:solidFill>
              </a:defRPr>
            </a:lvl1pPr>
          </a:lstStyle>
          <a:p>
            <a:r>
              <a:rPr lang="en-US"/>
              <a:t>April 2023</a:t>
            </a:r>
            <a:endParaRPr lang="en-GB"/>
          </a:p>
        </p:txBody>
      </p:sp>
      <p:sp>
        <p:nvSpPr>
          <p:cNvPr id="3" name="Footer Placeholder 2">
            <a:extLst>
              <a:ext uri="{FF2B5EF4-FFF2-40B4-BE49-F238E27FC236}">
                <a16:creationId xmlns:a16="http://schemas.microsoft.com/office/drawing/2014/main" id="{9919C1DD-076A-1DEC-8730-C87EFA332702}"/>
              </a:ext>
            </a:extLst>
          </p:cNvPr>
          <p:cNvSpPr>
            <a:spLocks noGrp="1"/>
          </p:cNvSpPr>
          <p:nvPr>
            <p:ph type="ftr" sz="quarter" idx="38"/>
          </p:nvPr>
        </p:nvSpPr>
        <p:spPr>
          <a:xfrm>
            <a:off x="341762" y="1958661"/>
            <a:ext cx="1154542" cy="1749405"/>
          </a:xfrm>
          <a:prstGeom prst="rect">
            <a:avLst/>
          </a:prstGeom>
        </p:spPr>
        <p:txBody>
          <a:bodyPr/>
          <a:lstStyle>
            <a:lvl1pPr>
              <a:defRPr>
                <a:solidFill>
                  <a:schemeClr val="accent1"/>
                </a:solidFill>
              </a:defRPr>
            </a:lvl1pPr>
          </a:lstStyle>
          <a:p>
            <a:endParaRPr lang="en-GB"/>
          </a:p>
        </p:txBody>
      </p:sp>
      <p:sp>
        <p:nvSpPr>
          <p:cNvPr id="8" name="Slide Number Placeholder 7">
            <a:extLst>
              <a:ext uri="{FF2B5EF4-FFF2-40B4-BE49-F238E27FC236}">
                <a16:creationId xmlns:a16="http://schemas.microsoft.com/office/drawing/2014/main" id="{3D992FC4-6A57-837F-A993-4044BBD56002}"/>
              </a:ext>
            </a:extLst>
          </p:cNvPr>
          <p:cNvSpPr>
            <a:spLocks noGrp="1"/>
          </p:cNvSpPr>
          <p:nvPr>
            <p:ph type="sldNum" sz="quarter" idx="39"/>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316376953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13667AEA-69D8-97B0-3DD6-37AD5AE3CF2D}"/>
              </a:ext>
            </a:extLst>
          </p:cNvPr>
          <p:cNvSpPr>
            <a:spLocks noGrp="1"/>
          </p:cNvSpPr>
          <p:nvPr>
            <p:ph type="dt" sz="half" idx="14"/>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4A73DED2-2DAB-640B-A7E0-366B520DFAA2}"/>
              </a:ext>
            </a:extLst>
          </p:cNvPr>
          <p:cNvSpPr>
            <a:spLocks noGrp="1"/>
          </p:cNvSpPr>
          <p:nvPr>
            <p:ph type="ftr" sz="quarter" idx="15"/>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E2334A7-4F61-D9F2-7A51-C4AE5038A291}"/>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745242114"/>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itle Only Peppermin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49031699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userDrawn="1">
  <p:cSld name="Title Only Dark Green">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56416372-AA0D-A7B3-5895-39A35DBF9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8" name="Straight Connector 7">
            <a:extLst>
              <a:ext uri="{FF2B5EF4-FFF2-40B4-BE49-F238E27FC236}">
                <a16:creationId xmlns:a16="http://schemas.microsoft.com/office/drawing/2014/main" id="{913868E5-5D02-7521-011D-057D9D2A12DA}"/>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EF44A3-89B6-3900-A406-DD8AB8ACDAC1}"/>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1D3FD16-8C84-D09F-FD01-F3686203005A}"/>
              </a:ext>
            </a:extLst>
          </p:cNvPr>
          <p:cNvSpPr>
            <a:spLocks noGrp="1"/>
          </p:cNvSpPr>
          <p:nvPr>
            <p:ph type="dt" sz="half" idx="14"/>
          </p:nvPr>
        </p:nvSpPr>
        <p:spPr>
          <a:xfrm>
            <a:off x="342115" y="1802350"/>
            <a:ext cx="1154675" cy="159500"/>
          </a:xfrm>
          <a:prstGeom prst="rect">
            <a:avLst/>
          </a:prstGeom>
        </p:spPr>
        <p:txBody>
          <a:bodyPr/>
          <a:lstStyle>
            <a:lvl1pPr>
              <a:defRPr>
                <a:solidFill>
                  <a:schemeClr val="accent1"/>
                </a:solidFill>
              </a:defRPr>
            </a:lvl1pPr>
          </a:lstStyle>
          <a:p>
            <a:r>
              <a:rPr lang="en-US"/>
              <a:t>April 2023</a:t>
            </a:r>
            <a:endParaRPr lang="en-GB"/>
          </a:p>
        </p:txBody>
      </p:sp>
      <p:sp>
        <p:nvSpPr>
          <p:cNvPr id="3" name="Footer Placeholder 2">
            <a:extLst>
              <a:ext uri="{FF2B5EF4-FFF2-40B4-BE49-F238E27FC236}">
                <a16:creationId xmlns:a16="http://schemas.microsoft.com/office/drawing/2014/main" id="{68CA3C8D-3B2A-50CF-F234-32985B2021CE}"/>
              </a:ext>
            </a:extLst>
          </p:cNvPr>
          <p:cNvSpPr>
            <a:spLocks noGrp="1"/>
          </p:cNvSpPr>
          <p:nvPr>
            <p:ph type="ftr" sz="quarter" idx="15"/>
          </p:nvPr>
        </p:nvSpPr>
        <p:spPr>
          <a:xfrm>
            <a:off x="341762" y="1958661"/>
            <a:ext cx="1154542" cy="1749405"/>
          </a:xfrm>
          <a:prstGeom prst="rect">
            <a:avLst/>
          </a:prstGeom>
        </p:spPr>
        <p:txBody>
          <a:bodyPr/>
          <a:lstStyle>
            <a:lvl1pPr>
              <a:defRPr>
                <a:solidFill>
                  <a:schemeClr val="accent1"/>
                </a:solidFill>
              </a:defRPr>
            </a:lvl1pPr>
          </a:lstStyle>
          <a:p>
            <a:endParaRPr lang="en-GB"/>
          </a:p>
        </p:txBody>
      </p:sp>
      <p:sp>
        <p:nvSpPr>
          <p:cNvPr id="12" name="Slide Number Placeholder 11">
            <a:extLst>
              <a:ext uri="{FF2B5EF4-FFF2-40B4-BE49-F238E27FC236}">
                <a16:creationId xmlns:a16="http://schemas.microsoft.com/office/drawing/2014/main" id="{FAAD7CC6-0174-C4AD-DFC5-595E328513E0}"/>
              </a:ext>
            </a:extLst>
          </p:cNvPr>
          <p:cNvSpPr>
            <a:spLocks noGrp="1"/>
          </p:cNvSpPr>
          <p:nvPr>
            <p:ph type="sldNum" sz="quarter" idx="16"/>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47713956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itle Only Larger Text">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FAB22E-9FB0-1215-97C8-8ECE17B7791E}"/>
              </a:ext>
            </a:extLst>
          </p:cNvPr>
          <p:cNvSpPr>
            <a:spLocks noGrp="1"/>
          </p:cNvSpPr>
          <p:nvPr>
            <p:ph type="body" sz="quarter" idx="14"/>
          </p:nvPr>
        </p:nvSpPr>
        <p:spPr>
          <a:xfrm>
            <a:off x="1833979" y="276414"/>
            <a:ext cx="7877391" cy="1411628"/>
          </a:xfrm>
        </p:spPr>
        <p:txBody>
          <a:bodyPr/>
          <a:lstStyle>
            <a:lvl1pPr>
              <a:spcBef>
                <a:spcPts val="0"/>
              </a:spcBef>
              <a:defRPr b="1" spc="-35" baseline="0">
                <a:solidFill>
                  <a:schemeClr val="tx1"/>
                </a:solidFill>
              </a:defRPr>
            </a:lvl1pPr>
            <a:lvl2pPr marL="0" indent="0">
              <a:spcBef>
                <a:spcPts val="0"/>
              </a:spcBef>
              <a:buNone/>
              <a:defRPr spc="-35" baseline="0">
                <a:solidFill>
                  <a:schemeClr val="tx1"/>
                </a:solidFill>
              </a:defRPr>
            </a:lvl2pPr>
            <a:lvl3pPr marL="0" indent="0">
              <a:spcBef>
                <a:spcPts val="0"/>
              </a:spcBef>
              <a:buNone/>
              <a:defRPr sz="2303" spc="-35" baseline="0">
                <a:solidFill>
                  <a:schemeClr val="tx1"/>
                </a:solidFill>
                <a:latin typeface="+mj-lt"/>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B993E177-C5C1-2D54-3923-CA66111C6A96}"/>
              </a:ext>
            </a:extLst>
          </p:cNvPr>
          <p:cNvSpPr>
            <a:spLocks noGrp="1"/>
          </p:cNvSpPr>
          <p:nvPr>
            <p:ph type="dt" sz="half" idx="15"/>
          </p:nvPr>
        </p:nvSpPr>
        <p:spPr>
          <a:xfrm>
            <a:off x="342115" y="1802350"/>
            <a:ext cx="1154675" cy="159500"/>
          </a:xfrm>
          <a:prstGeom prst="rect">
            <a:avLst/>
          </a:prstGeom>
        </p:spPr>
        <p:txBody>
          <a:bodyPr/>
          <a:lstStyle/>
          <a:p>
            <a:r>
              <a:rPr lang="en-US"/>
              <a:t>April 2023</a:t>
            </a:r>
            <a:endParaRPr lang="en-GB"/>
          </a:p>
        </p:txBody>
      </p:sp>
      <p:sp>
        <p:nvSpPr>
          <p:cNvPr id="10" name="Footer Placeholder 9">
            <a:extLst>
              <a:ext uri="{FF2B5EF4-FFF2-40B4-BE49-F238E27FC236}">
                <a16:creationId xmlns:a16="http://schemas.microsoft.com/office/drawing/2014/main" id="{CAC7B832-8A24-E386-AA44-0843DAA58111}"/>
              </a:ext>
            </a:extLst>
          </p:cNvPr>
          <p:cNvSpPr>
            <a:spLocks noGrp="1"/>
          </p:cNvSpPr>
          <p:nvPr>
            <p:ph type="ftr" sz="quarter" idx="16"/>
          </p:nvPr>
        </p:nvSpPr>
        <p:spPr>
          <a:xfrm>
            <a:off x="341762" y="1958661"/>
            <a:ext cx="1154542" cy="1749405"/>
          </a:xfrm>
          <a:prstGeom prst="rect">
            <a:avLst/>
          </a:prstGeom>
        </p:spPr>
        <p:txBody>
          <a:bodyPr/>
          <a:lstStyle/>
          <a:p>
            <a:endParaRPr lang="en-GB"/>
          </a:p>
        </p:txBody>
      </p:sp>
      <p:sp>
        <p:nvSpPr>
          <p:cNvPr id="11" name="Slide Number Placeholder 10">
            <a:extLst>
              <a:ext uri="{FF2B5EF4-FFF2-40B4-BE49-F238E27FC236}">
                <a16:creationId xmlns:a16="http://schemas.microsoft.com/office/drawing/2014/main" id="{8DE2432B-293A-32F1-F6FE-68703C60F13E}"/>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416743867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userDrawn="1">
  <p:cSld name="Title Only Dark Green Larger Text">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6416372-AA0D-A7B3-5895-39A35DBF9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8" name="Straight Connector 7">
            <a:extLst>
              <a:ext uri="{FF2B5EF4-FFF2-40B4-BE49-F238E27FC236}">
                <a16:creationId xmlns:a16="http://schemas.microsoft.com/office/drawing/2014/main" id="{913868E5-5D02-7521-011D-057D9D2A12DA}"/>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EF44A3-89B6-3900-A406-DD8AB8ACDAC1}"/>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9FAB22E-9FB0-1215-97C8-8ECE17B7791E}"/>
              </a:ext>
            </a:extLst>
          </p:cNvPr>
          <p:cNvSpPr>
            <a:spLocks noGrp="1"/>
          </p:cNvSpPr>
          <p:nvPr>
            <p:ph type="body" sz="quarter" idx="14"/>
          </p:nvPr>
        </p:nvSpPr>
        <p:spPr>
          <a:xfrm>
            <a:off x="1833979" y="276414"/>
            <a:ext cx="7877391" cy="1411628"/>
          </a:xfrm>
        </p:spPr>
        <p:txBody>
          <a:bodyPr/>
          <a:lstStyle>
            <a:lvl1pPr>
              <a:spcBef>
                <a:spcPts val="0"/>
              </a:spcBef>
              <a:defRPr b="1" spc="-35" baseline="0">
                <a:solidFill>
                  <a:schemeClr val="accent1"/>
                </a:solidFill>
              </a:defRPr>
            </a:lvl1pPr>
            <a:lvl2pPr marL="0" indent="0">
              <a:spcBef>
                <a:spcPts val="0"/>
              </a:spcBef>
              <a:buNone/>
              <a:defRPr spc="-35" baseline="0">
                <a:solidFill>
                  <a:schemeClr val="accent1"/>
                </a:solidFill>
              </a:defRPr>
            </a:lvl2pPr>
            <a:lvl3pPr marL="0" indent="0">
              <a:spcBef>
                <a:spcPts val="0"/>
              </a:spcBef>
              <a:buNone/>
              <a:defRPr sz="2303" spc="-35" baseline="0">
                <a:solidFill>
                  <a:schemeClr val="accent1"/>
                </a:solidFill>
                <a:latin typeface="+mj-lt"/>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10" name="Date Placeholder 9">
            <a:extLst>
              <a:ext uri="{FF2B5EF4-FFF2-40B4-BE49-F238E27FC236}">
                <a16:creationId xmlns:a16="http://schemas.microsoft.com/office/drawing/2014/main" id="{BEC7BE44-9691-122A-8548-D6687D338260}"/>
              </a:ext>
            </a:extLst>
          </p:cNvPr>
          <p:cNvSpPr>
            <a:spLocks noGrp="1"/>
          </p:cNvSpPr>
          <p:nvPr>
            <p:ph type="dt" sz="half" idx="15"/>
          </p:nvPr>
        </p:nvSpPr>
        <p:spPr>
          <a:xfrm>
            <a:off x="342115" y="1802350"/>
            <a:ext cx="1154675" cy="159500"/>
          </a:xfrm>
          <a:prstGeom prst="rect">
            <a:avLst/>
          </a:prstGeom>
        </p:spPr>
        <p:txBody>
          <a:bodyPr/>
          <a:lstStyle>
            <a:lvl1pPr>
              <a:defRPr>
                <a:solidFill>
                  <a:schemeClr val="accent1"/>
                </a:solidFill>
              </a:defRPr>
            </a:lvl1pPr>
          </a:lstStyle>
          <a:p>
            <a:r>
              <a:rPr lang="en-US"/>
              <a:t>April 2023</a:t>
            </a:r>
            <a:endParaRPr lang="en-GB"/>
          </a:p>
        </p:txBody>
      </p:sp>
      <p:sp>
        <p:nvSpPr>
          <p:cNvPr id="12" name="Footer Placeholder 11">
            <a:extLst>
              <a:ext uri="{FF2B5EF4-FFF2-40B4-BE49-F238E27FC236}">
                <a16:creationId xmlns:a16="http://schemas.microsoft.com/office/drawing/2014/main" id="{8267AB9B-CD4E-E758-EC69-ED6BDACA8746}"/>
              </a:ext>
            </a:extLst>
          </p:cNvPr>
          <p:cNvSpPr>
            <a:spLocks noGrp="1"/>
          </p:cNvSpPr>
          <p:nvPr>
            <p:ph type="ftr" sz="quarter" idx="16"/>
          </p:nvPr>
        </p:nvSpPr>
        <p:spPr>
          <a:xfrm>
            <a:off x="341762" y="1958661"/>
            <a:ext cx="1154542" cy="1749405"/>
          </a:xfrm>
          <a:prstGeom prst="rect">
            <a:avLst/>
          </a:prstGeom>
        </p:spPr>
        <p:txBody>
          <a:bodyPr/>
          <a:lstStyle>
            <a:lvl1pPr>
              <a:defRPr>
                <a:solidFill>
                  <a:schemeClr val="accent1"/>
                </a:solidFill>
              </a:defRPr>
            </a:lvl1pPr>
          </a:lstStyle>
          <a:p>
            <a:endParaRPr lang="en-GB"/>
          </a:p>
        </p:txBody>
      </p:sp>
      <p:sp>
        <p:nvSpPr>
          <p:cNvPr id="13" name="Slide Number Placeholder 12">
            <a:extLst>
              <a:ext uri="{FF2B5EF4-FFF2-40B4-BE49-F238E27FC236}">
                <a16:creationId xmlns:a16="http://schemas.microsoft.com/office/drawing/2014/main" id="{0FF338F4-B0BE-C391-F810-53876C9D8940}"/>
              </a:ext>
            </a:extLst>
          </p:cNvPr>
          <p:cNvSpPr>
            <a:spLocks noGrp="1"/>
          </p:cNvSpPr>
          <p:nvPr>
            <p:ph type="sldNum" sz="quarter" idx="17"/>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71175405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itle Only and Text Top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7809883" y="307219"/>
            <a:ext cx="2648299" cy="1276000"/>
          </a:xfrm>
        </p:spPr>
        <p:txBody>
          <a:bodyPr/>
          <a:lstStyle>
            <a:lvl1pPr marL="0" indent="0">
              <a:spcBef>
                <a:spcPts val="0"/>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FF559BCA-3D20-28C0-4398-BDB849EA4671}"/>
              </a:ext>
            </a:extLst>
          </p:cNvPr>
          <p:cNvSpPr>
            <a:spLocks noGrp="1"/>
          </p:cNvSpPr>
          <p:nvPr>
            <p:ph type="dt" sz="half" idx="17"/>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103E296E-B259-74CB-D9EC-7CFDF4C305D5}"/>
              </a:ext>
            </a:extLst>
          </p:cNvPr>
          <p:cNvSpPr>
            <a:spLocks noGrp="1"/>
          </p:cNvSpPr>
          <p:nvPr>
            <p:ph type="ftr" sz="quarter" idx="18"/>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84CB7AB-161A-9845-9B82-D042C94EDD10}"/>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146414249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3AAD4-9382-2285-D020-5D207FBD3277}"/>
              </a:ext>
            </a:extLst>
          </p:cNvPr>
          <p:cNvSpPr>
            <a:spLocks noGrp="1"/>
          </p:cNvSpPr>
          <p:nvPr>
            <p:ph type="dt" sz="half" idx="10"/>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150DED89-4DCA-8593-05E4-9F044C1C40DB}"/>
              </a:ext>
            </a:extLst>
          </p:cNvPr>
          <p:cNvSpPr>
            <a:spLocks noGrp="1"/>
          </p:cNvSpPr>
          <p:nvPr>
            <p:ph type="ftr" sz="quarter" idx="11"/>
          </p:nvPr>
        </p:nvSpPr>
        <p:spPr>
          <a:xfrm>
            <a:off x="341762" y="1958661"/>
            <a:ext cx="1154542" cy="174940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783A4DB-E716-B0F2-421B-87341C9A87CA}"/>
              </a:ext>
            </a:extLst>
          </p:cNvPr>
          <p:cNvSpPr>
            <a:spLocks noGrp="1"/>
          </p:cNvSpPr>
          <p:nvPr>
            <p:ph type="sldNum" sz="quarter" idx="12"/>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62117172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type="blank" preserve="1">
  <p:cSld name="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51331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1828353" y="159500"/>
            <a:ext cx="3741093" cy="1314422"/>
          </a:xfrm>
          <a:prstGeom prst="rect">
            <a:avLst/>
          </a:prstGeom>
        </p:spPr>
        <p:txBody>
          <a:bodyPr wrap="square" lIns="0" tIns="0" rIns="0" bIns="0" rtlCol="0">
            <a:noAutofit/>
          </a:bodyPr>
          <a:lstStyle/>
          <a:p>
            <a:pPr algn="l">
              <a:lnSpc>
                <a:spcPct val="98000"/>
              </a:lnSpc>
            </a:pPr>
            <a:r>
              <a:rPr lang="en-GB" sz="6201" err="1">
                <a:latin typeface="+mj-lt"/>
              </a:rPr>
              <a:t>Thank you</a:t>
            </a:r>
          </a:p>
        </p:txBody>
      </p:sp>
    </p:spTree>
    <p:extLst>
      <p:ext uri="{BB962C8B-B14F-4D97-AF65-F5344CB8AC3E}">
        <p14:creationId xmlns:p14="http://schemas.microsoft.com/office/powerpoint/2010/main" val="61179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635322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02216820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1828353" y="159500"/>
            <a:ext cx="3741093" cy="1314422"/>
          </a:xfrm>
          <a:prstGeom prst="rect">
            <a:avLst/>
          </a:prstGeom>
        </p:spPr>
        <p:txBody>
          <a:bodyPr wrap="square" lIns="0" tIns="0" rIns="0" bIns="0" rtlCol="0">
            <a:noAutofit/>
          </a:bodyPr>
          <a:lstStyle/>
          <a:p>
            <a:pPr algn="l">
              <a:lnSpc>
                <a:spcPct val="98000"/>
              </a:lnSpc>
            </a:pPr>
            <a:r>
              <a:rPr lang="en-GB" sz="6201">
                <a:latin typeface="+mj-lt"/>
              </a:rPr>
              <a:t>Questions</a:t>
            </a:r>
          </a:p>
        </p:txBody>
      </p:sp>
    </p:spTree>
    <p:extLst>
      <p:ext uri="{BB962C8B-B14F-4D97-AF65-F5344CB8AC3E}">
        <p14:creationId xmlns:p14="http://schemas.microsoft.com/office/powerpoint/2010/main" val="276058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Legal Notic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63300"/>
            <a:ext cx="2651113" cy="4070415"/>
          </a:xfrm>
        </p:spPr>
        <p:txBody>
          <a:bodyPr/>
          <a:lstStyle>
            <a:lvl1pPr>
              <a:spcBef>
                <a:spcPts val="0"/>
              </a:spcBef>
              <a:tabLst>
                <a:tab pos="2650258" algn="r"/>
              </a:tabLst>
              <a:defRPr sz="974" b="1" spc="-18" baseline="0">
                <a:solidFill>
                  <a:schemeClr val="tx1"/>
                </a:solidFill>
              </a:defRPr>
            </a:lvl1pPr>
            <a:lvl2pPr marL="0" indent="0">
              <a:spcBef>
                <a:spcPts val="0"/>
              </a:spcBef>
              <a:spcAft>
                <a:spcPts val="886"/>
              </a:spcAft>
              <a:buNone/>
              <a:tabLst>
                <a:tab pos="2650258" algn="r"/>
              </a:tabLst>
              <a:defRPr sz="974"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97267CF9-3DAC-5D5C-C16C-DA5C0D5CD5E7}"/>
              </a:ext>
            </a:extLst>
          </p:cNvPr>
          <p:cNvSpPr>
            <a:spLocks noGrp="1"/>
          </p:cNvSpPr>
          <p:nvPr>
            <p:ph type="body" sz="quarter" idx="17"/>
          </p:nvPr>
        </p:nvSpPr>
        <p:spPr>
          <a:xfrm>
            <a:off x="4822634" y="1663300"/>
            <a:ext cx="2651113" cy="4070415"/>
          </a:xfrm>
        </p:spPr>
        <p:txBody>
          <a:bodyPr/>
          <a:lstStyle>
            <a:lvl1pPr>
              <a:spcBef>
                <a:spcPts val="0"/>
              </a:spcBef>
              <a:tabLst>
                <a:tab pos="2650258" algn="r"/>
              </a:tabLst>
              <a:defRPr sz="974" b="1" spc="-18" baseline="0">
                <a:solidFill>
                  <a:schemeClr val="tx1"/>
                </a:solidFill>
              </a:defRPr>
            </a:lvl1pPr>
            <a:lvl2pPr marL="0" indent="0">
              <a:spcBef>
                <a:spcPts val="0"/>
              </a:spcBef>
              <a:spcAft>
                <a:spcPts val="886"/>
              </a:spcAft>
              <a:buNone/>
              <a:tabLst>
                <a:tab pos="2650258" algn="r"/>
              </a:tabLst>
              <a:defRPr sz="974"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10" name="Text Placeholder 12">
            <a:extLst>
              <a:ext uri="{FF2B5EF4-FFF2-40B4-BE49-F238E27FC236}">
                <a16:creationId xmlns:a16="http://schemas.microsoft.com/office/drawing/2014/main" id="{29D0D3E7-6C1C-B37E-4729-FC3B4E67EF68}"/>
              </a:ext>
            </a:extLst>
          </p:cNvPr>
          <p:cNvSpPr>
            <a:spLocks noGrp="1"/>
          </p:cNvSpPr>
          <p:nvPr>
            <p:ph type="body" sz="quarter" idx="18"/>
          </p:nvPr>
        </p:nvSpPr>
        <p:spPr>
          <a:xfrm>
            <a:off x="7807069" y="1663300"/>
            <a:ext cx="2651113" cy="4070415"/>
          </a:xfrm>
        </p:spPr>
        <p:txBody>
          <a:bodyPr/>
          <a:lstStyle>
            <a:lvl1pPr>
              <a:spcBef>
                <a:spcPts val="0"/>
              </a:spcBef>
              <a:tabLst>
                <a:tab pos="2650258" algn="r"/>
              </a:tabLst>
              <a:defRPr sz="974" b="1" spc="-18" baseline="0">
                <a:solidFill>
                  <a:schemeClr val="tx1"/>
                </a:solidFill>
              </a:defRPr>
            </a:lvl1pPr>
            <a:lvl2pPr marL="0" indent="0">
              <a:spcBef>
                <a:spcPts val="0"/>
              </a:spcBef>
              <a:spcAft>
                <a:spcPts val="886"/>
              </a:spcAft>
              <a:buNone/>
              <a:tabLst>
                <a:tab pos="2650258" algn="r"/>
              </a:tabLst>
              <a:defRPr sz="974"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3DA818D-29FF-F413-02B3-DFA15FEE0EBC}"/>
              </a:ext>
            </a:extLst>
          </p:cNvPr>
          <p:cNvSpPr>
            <a:spLocks noGrp="1"/>
          </p:cNvSpPr>
          <p:nvPr>
            <p:ph type="dt" sz="half" idx="19"/>
          </p:nvPr>
        </p:nvSpPr>
        <p:spPr>
          <a:xfrm>
            <a:off x="342115" y="1802350"/>
            <a:ext cx="1154675" cy="159500"/>
          </a:xfrm>
          <a:prstGeom prst="rect">
            <a:avLst/>
          </a:prstGeom>
        </p:spPr>
        <p:txBody>
          <a:bodyPr/>
          <a:lstStyle/>
          <a:p>
            <a:r>
              <a:rPr lang="en-US"/>
              <a:t>April 2023</a:t>
            </a:r>
            <a:endParaRPr lang="en-GB"/>
          </a:p>
        </p:txBody>
      </p:sp>
      <p:sp>
        <p:nvSpPr>
          <p:cNvPr id="3" name="Footer Placeholder 2">
            <a:extLst>
              <a:ext uri="{FF2B5EF4-FFF2-40B4-BE49-F238E27FC236}">
                <a16:creationId xmlns:a16="http://schemas.microsoft.com/office/drawing/2014/main" id="{63262F64-FBA9-8C89-3A18-133DE6F665E1}"/>
              </a:ext>
            </a:extLst>
          </p:cNvPr>
          <p:cNvSpPr>
            <a:spLocks noGrp="1"/>
          </p:cNvSpPr>
          <p:nvPr>
            <p:ph type="ftr" sz="quarter" idx="20"/>
          </p:nvPr>
        </p:nvSpPr>
        <p:spPr>
          <a:xfrm>
            <a:off x="341762" y="1958661"/>
            <a:ext cx="1154542" cy="174940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0FCD398-5133-F49D-E3D8-00E77F5703F1}"/>
              </a:ext>
            </a:extLst>
          </p:cNvPr>
          <p:cNvSpPr>
            <a:spLocks noGrp="1"/>
          </p:cNvSpPr>
          <p:nvPr>
            <p:ph type="sldNum" sz="quarter" idx="21"/>
          </p:nvPr>
        </p:nvSpPr>
        <p:spPr/>
        <p:txBody>
          <a:bodyPr/>
          <a:lstStyle/>
          <a:p>
            <a:r>
              <a:rPr lang="en-GB"/>
              <a:t>Page </a:t>
            </a:r>
            <a:fld id="{12F85B76-E480-4901-BAB3-25AC276908A3}" type="slidenum">
              <a:rPr lang="en-GB" smtClean="0"/>
              <a:pPr/>
              <a:t>‹#›</a:t>
            </a:fld>
            <a:endParaRPr lang="en-GB"/>
          </a:p>
        </p:txBody>
      </p:sp>
    </p:spTree>
    <p:extLst>
      <p:ext uri="{BB962C8B-B14F-4D97-AF65-F5344CB8AC3E}">
        <p14:creationId xmlns:p14="http://schemas.microsoft.com/office/powerpoint/2010/main" val="294394239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userDrawn="1">
  <p:cSld name="Legal Notices Dark Green">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63300"/>
            <a:ext cx="2651113" cy="4070415"/>
          </a:xfrm>
        </p:spPr>
        <p:txBody>
          <a:bodyPr/>
          <a:lstStyle>
            <a:lvl1pPr>
              <a:spcBef>
                <a:spcPts val="0"/>
              </a:spcBef>
              <a:tabLst>
                <a:tab pos="2650258" algn="r"/>
              </a:tabLst>
              <a:defRPr sz="974" b="1" spc="-18" baseline="0">
                <a:solidFill>
                  <a:schemeClr val="accent1"/>
                </a:solidFill>
              </a:defRPr>
            </a:lvl1pPr>
            <a:lvl2pPr marL="0" indent="0">
              <a:spcBef>
                <a:spcPts val="0"/>
              </a:spcBef>
              <a:spcAft>
                <a:spcPts val="886"/>
              </a:spcAft>
              <a:buNone/>
              <a:tabLst>
                <a:tab pos="2650258" algn="r"/>
              </a:tabLst>
              <a:defRPr sz="974" spc="-18" baseline="0">
                <a:solidFill>
                  <a:schemeClr val="accent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97267CF9-3DAC-5D5C-C16C-DA5C0D5CD5E7}"/>
              </a:ext>
            </a:extLst>
          </p:cNvPr>
          <p:cNvSpPr>
            <a:spLocks noGrp="1"/>
          </p:cNvSpPr>
          <p:nvPr>
            <p:ph type="body" sz="quarter" idx="17"/>
          </p:nvPr>
        </p:nvSpPr>
        <p:spPr>
          <a:xfrm>
            <a:off x="4822634" y="1663300"/>
            <a:ext cx="2651113" cy="4070415"/>
          </a:xfrm>
        </p:spPr>
        <p:txBody>
          <a:bodyPr/>
          <a:lstStyle>
            <a:lvl1pPr>
              <a:spcBef>
                <a:spcPts val="0"/>
              </a:spcBef>
              <a:tabLst>
                <a:tab pos="2650258" algn="r"/>
              </a:tabLst>
              <a:defRPr sz="974" b="1" spc="-18" baseline="0">
                <a:solidFill>
                  <a:schemeClr val="accent1"/>
                </a:solidFill>
              </a:defRPr>
            </a:lvl1pPr>
            <a:lvl2pPr marL="0" indent="0">
              <a:spcBef>
                <a:spcPts val="0"/>
              </a:spcBef>
              <a:spcAft>
                <a:spcPts val="886"/>
              </a:spcAft>
              <a:buNone/>
              <a:tabLst>
                <a:tab pos="2650258" algn="r"/>
              </a:tabLst>
              <a:defRPr sz="974" spc="-18" baseline="0">
                <a:solidFill>
                  <a:schemeClr val="accent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10" name="Text Placeholder 12">
            <a:extLst>
              <a:ext uri="{FF2B5EF4-FFF2-40B4-BE49-F238E27FC236}">
                <a16:creationId xmlns:a16="http://schemas.microsoft.com/office/drawing/2014/main" id="{29D0D3E7-6C1C-B37E-4729-FC3B4E67EF68}"/>
              </a:ext>
            </a:extLst>
          </p:cNvPr>
          <p:cNvSpPr>
            <a:spLocks noGrp="1"/>
          </p:cNvSpPr>
          <p:nvPr>
            <p:ph type="body" sz="quarter" idx="18"/>
          </p:nvPr>
        </p:nvSpPr>
        <p:spPr>
          <a:xfrm>
            <a:off x="7807069" y="1663300"/>
            <a:ext cx="2651113" cy="4070415"/>
          </a:xfrm>
        </p:spPr>
        <p:txBody>
          <a:bodyPr/>
          <a:lstStyle>
            <a:lvl1pPr>
              <a:spcBef>
                <a:spcPts val="0"/>
              </a:spcBef>
              <a:tabLst>
                <a:tab pos="2650258" algn="r"/>
              </a:tabLst>
              <a:defRPr sz="974" b="1" spc="-18" baseline="0">
                <a:solidFill>
                  <a:schemeClr val="accent1"/>
                </a:solidFill>
              </a:defRPr>
            </a:lvl1pPr>
            <a:lvl2pPr marL="0" indent="0">
              <a:spcBef>
                <a:spcPts val="0"/>
              </a:spcBef>
              <a:spcAft>
                <a:spcPts val="886"/>
              </a:spcAft>
              <a:buNone/>
              <a:tabLst>
                <a:tab pos="2650258" algn="r"/>
              </a:tabLst>
              <a:defRPr sz="974" spc="-18" baseline="0">
                <a:solidFill>
                  <a:schemeClr val="accent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3DA818D-29FF-F413-02B3-DFA15FEE0EBC}"/>
              </a:ext>
            </a:extLst>
          </p:cNvPr>
          <p:cNvSpPr>
            <a:spLocks noGrp="1"/>
          </p:cNvSpPr>
          <p:nvPr>
            <p:ph type="dt" sz="half" idx="19"/>
          </p:nvPr>
        </p:nvSpPr>
        <p:spPr>
          <a:xfrm>
            <a:off x="342115" y="1802350"/>
            <a:ext cx="1154675" cy="159500"/>
          </a:xfrm>
          <a:prstGeom prst="rect">
            <a:avLst/>
          </a:prstGeom>
        </p:spPr>
        <p:txBody>
          <a:bodyPr/>
          <a:lstStyle>
            <a:lvl1pPr>
              <a:defRPr>
                <a:solidFill>
                  <a:schemeClr val="accent1"/>
                </a:solidFill>
              </a:defRPr>
            </a:lvl1pPr>
          </a:lstStyle>
          <a:p>
            <a:r>
              <a:rPr lang="en-US"/>
              <a:t>April 2023</a:t>
            </a:r>
            <a:endParaRPr lang="en-GB"/>
          </a:p>
        </p:txBody>
      </p:sp>
      <p:sp>
        <p:nvSpPr>
          <p:cNvPr id="3" name="Footer Placeholder 2">
            <a:extLst>
              <a:ext uri="{FF2B5EF4-FFF2-40B4-BE49-F238E27FC236}">
                <a16:creationId xmlns:a16="http://schemas.microsoft.com/office/drawing/2014/main" id="{63262F64-FBA9-8C89-3A18-133DE6F665E1}"/>
              </a:ext>
            </a:extLst>
          </p:cNvPr>
          <p:cNvSpPr>
            <a:spLocks noGrp="1"/>
          </p:cNvSpPr>
          <p:nvPr>
            <p:ph type="ftr" sz="quarter" idx="20"/>
          </p:nvPr>
        </p:nvSpPr>
        <p:spPr>
          <a:xfrm>
            <a:off x="341762" y="1958661"/>
            <a:ext cx="1154542" cy="1749405"/>
          </a:xfrm>
          <a:prstGeom prst="rect">
            <a:avLst/>
          </a:prstGeom>
        </p:spPr>
        <p:txBody>
          <a:bodyPr/>
          <a:lstStyle>
            <a:lvl1pPr>
              <a:defRPr>
                <a:solidFill>
                  <a:schemeClr val="accent1"/>
                </a:solidFill>
              </a:defRPr>
            </a:lvl1pPr>
          </a:lstStyle>
          <a:p>
            <a:endParaRPr lang="en-GB"/>
          </a:p>
        </p:txBody>
      </p:sp>
      <p:sp>
        <p:nvSpPr>
          <p:cNvPr id="7" name="Slide Number Placeholder 6">
            <a:extLst>
              <a:ext uri="{FF2B5EF4-FFF2-40B4-BE49-F238E27FC236}">
                <a16:creationId xmlns:a16="http://schemas.microsoft.com/office/drawing/2014/main" id="{10FCD398-5133-F49D-E3D8-00E77F5703F1}"/>
              </a:ext>
            </a:extLst>
          </p:cNvPr>
          <p:cNvSpPr>
            <a:spLocks noGrp="1"/>
          </p:cNvSpPr>
          <p:nvPr>
            <p:ph type="sldNum" sz="quarter" idx="21"/>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a:p>
        </p:txBody>
      </p:sp>
      <p:pic>
        <p:nvPicPr>
          <p:cNvPr id="4" name="Graphic 3">
            <a:extLst>
              <a:ext uri="{FF2B5EF4-FFF2-40B4-BE49-F238E27FC236}">
                <a16:creationId xmlns:a16="http://schemas.microsoft.com/office/drawing/2014/main" id="{E785C365-1CD9-1F86-9BA2-A81D36DA56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5" name="Straight Connector 4">
            <a:extLst>
              <a:ext uri="{FF2B5EF4-FFF2-40B4-BE49-F238E27FC236}">
                <a16:creationId xmlns:a16="http://schemas.microsoft.com/office/drawing/2014/main" id="{8B0D0089-98D9-77D5-01B0-ED39214EDD6D}"/>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759E43C-2311-588A-E152-E9B02144442F}"/>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960012"/>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A88E3CA-3804-81DA-47B7-6B0BDF10D915}"/>
              </a:ext>
            </a:extLst>
          </p:cNvPr>
          <p:cNvSpPr>
            <a:spLocks noGrp="1"/>
          </p:cNvSpPr>
          <p:nvPr>
            <p:ph type="body" sz="quarter" idx="16"/>
          </p:nvPr>
        </p:nvSpPr>
        <p:spPr>
          <a:xfrm>
            <a:off x="8556694" y="1648655"/>
            <a:ext cx="1901488" cy="4110381"/>
          </a:xfrm>
        </p:spPr>
        <p:txBody>
          <a:bodyPr anchor="b" anchorCtr="0"/>
          <a:lstStyle>
            <a:lvl1pPr>
              <a:spcBef>
                <a:spcPts val="0"/>
              </a:spcBef>
              <a:defRPr sz="974" b="1" kern="1000" spc="-18" baseline="0"/>
            </a:lvl1pPr>
            <a:lvl2pPr marL="0" indent="0">
              <a:spcBef>
                <a:spcPts val="0"/>
              </a:spcBef>
              <a:spcAft>
                <a:spcPts val="886"/>
              </a:spcAft>
              <a:buNone/>
              <a:defRPr sz="974" kern="1000" spc="-18" baseline="0"/>
            </a:lvl2pPr>
            <a:lvl3pPr marL="255139" indent="0">
              <a:buNone/>
              <a:defRPr/>
            </a:lvl3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EE1003C6-6ABE-519B-D19C-7297F7A0C68A}"/>
              </a:ext>
            </a:extLst>
          </p:cNvPr>
          <p:cNvSpPr>
            <a:spLocks noGrp="1"/>
          </p:cNvSpPr>
          <p:nvPr>
            <p:ph type="body" sz="quarter" idx="17"/>
          </p:nvPr>
        </p:nvSpPr>
        <p:spPr>
          <a:xfrm>
            <a:off x="341763" y="315102"/>
            <a:ext cx="2649706" cy="4065367"/>
          </a:xfrm>
        </p:spPr>
        <p:txBody>
          <a:bodyPr/>
          <a:lstStyle>
            <a:lvl1pPr>
              <a:spcBef>
                <a:spcPts val="886"/>
              </a:spcBef>
              <a:defRPr sz="974" kern="1000" spc="-18" baseline="0"/>
            </a:lvl1pPr>
            <a:lvl2pPr marL="0" indent="0">
              <a:buNone/>
              <a:defRPr sz="974"/>
            </a:lvl2pPr>
            <a:lvl3pPr>
              <a:defRPr sz="974"/>
            </a:lvl3pPr>
            <a:lvl4pPr>
              <a:defRPr sz="974"/>
            </a:lvl4pPr>
            <a:lvl5pPr>
              <a:defRPr sz="974"/>
            </a:lvl5pPr>
          </a:lstStyle>
          <a:p>
            <a:pPr lvl="0"/>
            <a:r>
              <a:rPr lang="en-US"/>
              <a:t>Click to edit Master text styles</a:t>
            </a:r>
          </a:p>
        </p:txBody>
      </p:sp>
    </p:spTree>
    <p:extLst>
      <p:ext uri="{BB962C8B-B14F-4D97-AF65-F5344CB8AC3E}">
        <p14:creationId xmlns:p14="http://schemas.microsoft.com/office/powerpoint/2010/main" val="9205158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userDrawn="1">
  <p:cSld name="End Slide Darl Green">
    <p:bg>
      <p:bgPr>
        <a:solidFill>
          <a:schemeClr val="tx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A88E3CA-3804-81DA-47B7-6B0BDF10D915}"/>
              </a:ext>
            </a:extLst>
          </p:cNvPr>
          <p:cNvSpPr>
            <a:spLocks noGrp="1"/>
          </p:cNvSpPr>
          <p:nvPr>
            <p:ph type="body" sz="quarter" idx="16"/>
          </p:nvPr>
        </p:nvSpPr>
        <p:spPr>
          <a:xfrm>
            <a:off x="8556694" y="1648655"/>
            <a:ext cx="1901488" cy="4110381"/>
          </a:xfrm>
        </p:spPr>
        <p:txBody>
          <a:bodyPr anchor="b" anchorCtr="0"/>
          <a:lstStyle>
            <a:lvl1pPr>
              <a:spcBef>
                <a:spcPts val="0"/>
              </a:spcBef>
              <a:defRPr sz="974" b="1" kern="1000" spc="-18" baseline="0">
                <a:solidFill>
                  <a:schemeClr val="accent1"/>
                </a:solidFill>
              </a:defRPr>
            </a:lvl1pPr>
            <a:lvl2pPr marL="0" indent="0">
              <a:spcBef>
                <a:spcPts val="0"/>
              </a:spcBef>
              <a:spcAft>
                <a:spcPts val="886"/>
              </a:spcAft>
              <a:buNone/>
              <a:defRPr sz="974" kern="1000" spc="-18" baseline="0">
                <a:solidFill>
                  <a:schemeClr val="accent1"/>
                </a:solidFill>
              </a:defRPr>
            </a:lvl2pPr>
            <a:lvl3pPr marL="255139" indent="0">
              <a:buNone/>
              <a:defRPr/>
            </a:lvl3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EE1003C6-6ABE-519B-D19C-7297F7A0C68A}"/>
              </a:ext>
            </a:extLst>
          </p:cNvPr>
          <p:cNvSpPr>
            <a:spLocks noGrp="1"/>
          </p:cNvSpPr>
          <p:nvPr>
            <p:ph type="body" sz="quarter" idx="17"/>
          </p:nvPr>
        </p:nvSpPr>
        <p:spPr>
          <a:xfrm>
            <a:off x="341763" y="315102"/>
            <a:ext cx="2649706" cy="4065367"/>
          </a:xfrm>
        </p:spPr>
        <p:txBody>
          <a:bodyPr/>
          <a:lstStyle>
            <a:lvl1pPr>
              <a:spcBef>
                <a:spcPts val="886"/>
              </a:spcBef>
              <a:defRPr sz="974" kern="1000" spc="-18" baseline="0">
                <a:solidFill>
                  <a:schemeClr val="accent1"/>
                </a:solidFill>
              </a:defRPr>
            </a:lvl1pPr>
            <a:lvl2pPr marL="0" indent="0">
              <a:buNone/>
              <a:defRPr sz="974"/>
            </a:lvl2pPr>
            <a:lvl3pPr>
              <a:defRPr sz="974"/>
            </a:lvl3pPr>
            <a:lvl4pPr>
              <a:defRPr sz="974"/>
            </a:lvl4pPr>
            <a:lvl5pPr>
              <a:defRPr sz="974"/>
            </a:lvl5pPr>
          </a:lstStyle>
          <a:p>
            <a:pPr lvl="0"/>
            <a:r>
              <a:rPr lang="en-US"/>
              <a:t>Click to edit Master text styles</a:t>
            </a:r>
          </a:p>
        </p:txBody>
      </p:sp>
    </p:spTree>
    <p:extLst>
      <p:ext uri="{BB962C8B-B14F-4D97-AF65-F5344CB8AC3E}">
        <p14:creationId xmlns:p14="http://schemas.microsoft.com/office/powerpoint/2010/main" val="178460434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blank" preserve="1">
  <p:cSld name="Animated Swift logo">
    <p:spTree>
      <p:nvGrpSpPr>
        <p:cNvPr id="1" name=""/>
        <p:cNvGrpSpPr/>
        <p:nvPr/>
      </p:nvGrpSpPr>
      <p:grpSpPr>
        <a:xfrm>
          <a:off x="0" y="0"/>
          <a:ext cx="0" cy="0"/>
          <a:chOff x="0" y="0"/>
          <a:chExt cx="0" cy="0"/>
        </a:xfrm>
      </p:grpSpPr>
      <p:pic>
        <p:nvPicPr>
          <p:cNvPr id="2" name="Swift Logo 1 Dark Green on Peppermint">
            <a:hlinkClick r:id="" action="ppaction://media"/>
            <a:extLst>
              <a:ext uri="{FF2B5EF4-FFF2-40B4-BE49-F238E27FC236}">
                <a16:creationId xmlns:a16="http://schemas.microsoft.com/office/drawing/2014/main" id="{638A8473-6669-4105-B1DE-B3BF2A8143D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0801350" cy="6076950"/>
          </a:xfrm>
          <a:prstGeom prst="rect">
            <a:avLst/>
          </a:prstGeom>
        </p:spPr>
      </p:pic>
    </p:spTree>
    <p:extLst>
      <p:ext uri="{BB962C8B-B14F-4D97-AF65-F5344CB8AC3E}">
        <p14:creationId xmlns:p14="http://schemas.microsoft.com/office/powerpoint/2010/main" val="119429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repeatCount="indefinite" fill="hold" display="0">
                  <p:stCondLst>
                    <p:cond delay="indefinite"/>
                  </p:stCondLst>
                </p:cTn>
                <p:tgtEl>
                  <p:spTgt spid="2"/>
                </p:tgtEl>
              </p:cMediaNode>
            </p:video>
          </p:childTnLst>
        </p:cTn>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blank" preserve="1">
  <p:cSld name="Swift logo on peppermint">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DFAFE0A-E7CC-4B29-8159-52510B014D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14924" y="2271429"/>
            <a:ext cx="4450156" cy="1534092"/>
          </a:xfrm>
          <a:prstGeom prst="rect">
            <a:avLst/>
          </a:prstGeom>
        </p:spPr>
      </p:pic>
    </p:spTree>
    <p:extLst>
      <p:ext uri="{BB962C8B-B14F-4D97-AF65-F5344CB8AC3E}">
        <p14:creationId xmlns:p14="http://schemas.microsoft.com/office/powerpoint/2010/main" val="20778511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F860-2588-3E35-2A77-EE77CBE4268B}"/>
              </a:ext>
            </a:extLst>
          </p:cNvPr>
          <p:cNvSpPr>
            <a:spLocks noGrp="1"/>
          </p:cNvSpPr>
          <p:nvPr>
            <p:ph type="ctrTitle"/>
          </p:nvPr>
        </p:nvSpPr>
        <p:spPr>
          <a:xfrm>
            <a:off x="341763" y="272900"/>
            <a:ext cx="7468120" cy="2768388"/>
          </a:xfrm>
        </p:spPr>
        <p:txBody>
          <a:bodyPr anchor="t" anchorCtr="0"/>
          <a:lstStyle>
            <a:lvl1pPr algn="l">
              <a:lnSpc>
                <a:spcPct val="86000"/>
              </a:lnSpc>
              <a:defRPr sz="6201" b="0" spc="-159" baseline="0">
                <a:solidFill>
                  <a:schemeClr val="tx1"/>
                </a:solidFill>
                <a:latin typeface="+mj-lt"/>
              </a:defRPr>
            </a:lvl1pPr>
          </a:lstStyle>
          <a:p>
            <a:r>
              <a:rPr lang="en-US"/>
              <a:t>Click to edit Master title style</a:t>
            </a:r>
            <a:endParaRPr lang="en-GB" dirty="0"/>
          </a:p>
        </p:txBody>
      </p:sp>
      <p:sp>
        <p:nvSpPr>
          <p:cNvPr id="12" name="Date Placeholder 11">
            <a:extLst>
              <a:ext uri="{FF2B5EF4-FFF2-40B4-BE49-F238E27FC236}">
                <a16:creationId xmlns:a16="http://schemas.microsoft.com/office/drawing/2014/main" id="{5F7DEBDE-80C5-7B77-B246-60D2F7639FC1}"/>
              </a:ext>
            </a:extLst>
          </p:cNvPr>
          <p:cNvSpPr>
            <a:spLocks noGrp="1"/>
          </p:cNvSpPr>
          <p:nvPr>
            <p:ph type="dt" sz="half" idx="14"/>
          </p:nvPr>
        </p:nvSpPr>
        <p:spPr>
          <a:xfrm>
            <a:off x="8556695" y="5215228"/>
            <a:ext cx="1902419" cy="223300"/>
          </a:xfrm>
        </p:spPr>
        <p:txBody>
          <a:bodyPr/>
          <a:lstStyle>
            <a:lvl1pPr>
              <a:defRPr sz="1240" spc="-18" baseline="0">
                <a:latin typeface="+mn-lt"/>
              </a:defRPr>
            </a:lvl1pPr>
          </a:lstStyle>
          <a:p>
            <a:r>
              <a:rPr lang="en-US"/>
              <a:t>November 2022</a:t>
            </a:r>
            <a:endParaRPr lang="en-GB" dirty="0"/>
          </a:p>
        </p:txBody>
      </p:sp>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213FA65-CE19-FAA1-082E-8B30946F1ED2}"/>
              </a:ext>
            </a:extLst>
          </p:cNvPr>
          <p:cNvSpPr>
            <a:spLocks noGrp="1"/>
          </p:cNvSpPr>
          <p:nvPr>
            <p:ph type="body" sz="quarter" idx="16" hasCustomPrompt="1"/>
          </p:nvPr>
        </p:nvSpPr>
        <p:spPr>
          <a:xfrm>
            <a:off x="8556694" y="4380662"/>
            <a:ext cx="1902895" cy="823020"/>
          </a:xfrm>
        </p:spPr>
        <p:txBody>
          <a:bodyPr anchor="b" anchorCtr="0"/>
          <a:lstStyle>
            <a:lvl1pPr marL="0" indent="0">
              <a:spcBef>
                <a:spcPts val="0"/>
              </a:spcBef>
              <a:buNone/>
              <a:defRPr sz="1240" spc="-18" baseline="0">
                <a:solidFill>
                  <a:schemeClr val="tx1"/>
                </a:solidFill>
              </a:defRPr>
            </a:lvl1pPr>
            <a:lvl2pPr marL="255139" indent="0">
              <a:buNone/>
              <a:defRPr/>
            </a:lvl2pPr>
          </a:lstStyle>
          <a:p>
            <a:pPr lvl="0"/>
            <a:r>
              <a:rPr lang="en-US" dirty="0"/>
              <a:t>Presentation to [Name]</a:t>
            </a:r>
          </a:p>
        </p:txBody>
      </p:sp>
      <p:sp>
        <p:nvSpPr>
          <p:cNvPr id="8" name="Text Placeholder 7">
            <a:extLst>
              <a:ext uri="{FF2B5EF4-FFF2-40B4-BE49-F238E27FC236}">
                <a16:creationId xmlns:a16="http://schemas.microsoft.com/office/drawing/2014/main" id="{0D0AA942-7BEC-239F-53CF-391491F48F1D}"/>
              </a:ext>
            </a:extLst>
          </p:cNvPr>
          <p:cNvSpPr>
            <a:spLocks noGrp="1"/>
          </p:cNvSpPr>
          <p:nvPr>
            <p:ph type="body" sz="quarter" idx="18" hasCustomPrompt="1"/>
          </p:nvPr>
        </p:nvSpPr>
        <p:spPr>
          <a:xfrm>
            <a:off x="8556694" y="5545583"/>
            <a:ext cx="1902895" cy="223300"/>
          </a:xfrm>
        </p:spPr>
        <p:txBody>
          <a:bodyPr anchor="b" anchorCtr="0"/>
          <a:lstStyle>
            <a:lvl1pPr>
              <a:spcBef>
                <a:spcPts val="0"/>
              </a:spcBef>
              <a:defRPr sz="1240" spc="-18" baseline="0"/>
            </a:lvl1pPr>
          </a:lstStyle>
          <a:p>
            <a:pPr lvl="0"/>
            <a:r>
              <a:rPr lang="en-US" dirty="0"/>
              <a:t>Confidentiality: Restricted</a:t>
            </a:r>
          </a:p>
        </p:txBody>
      </p:sp>
    </p:spTree>
    <p:extLst>
      <p:ext uri="{BB962C8B-B14F-4D97-AF65-F5344CB8AC3E}">
        <p14:creationId xmlns:p14="http://schemas.microsoft.com/office/powerpoint/2010/main" val="150674104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F860-2588-3E35-2A77-EE77CBE4268B}"/>
              </a:ext>
            </a:extLst>
          </p:cNvPr>
          <p:cNvSpPr>
            <a:spLocks noGrp="1"/>
          </p:cNvSpPr>
          <p:nvPr>
            <p:ph type="ctrTitle"/>
          </p:nvPr>
        </p:nvSpPr>
        <p:spPr>
          <a:xfrm>
            <a:off x="341763" y="272900"/>
            <a:ext cx="7468120" cy="2768388"/>
          </a:xfrm>
        </p:spPr>
        <p:txBody>
          <a:bodyPr anchor="t" anchorCtr="0"/>
          <a:lstStyle>
            <a:lvl1pPr algn="l">
              <a:lnSpc>
                <a:spcPct val="86000"/>
              </a:lnSpc>
              <a:defRPr sz="6201" b="0" spc="-159" baseline="0">
                <a:solidFill>
                  <a:schemeClr val="accent1"/>
                </a:solidFill>
                <a:latin typeface="+mj-lt"/>
              </a:defRPr>
            </a:lvl1pPr>
          </a:lstStyle>
          <a:p>
            <a:r>
              <a:rPr lang="en-US"/>
              <a:t>Click to edit Master title style</a:t>
            </a:r>
            <a:endParaRPr lang="en-GB" dirty="0"/>
          </a:p>
        </p:txBody>
      </p:sp>
      <p:sp>
        <p:nvSpPr>
          <p:cNvPr id="12" name="Date Placeholder 11">
            <a:extLst>
              <a:ext uri="{FF2B5EF4-FFF2-40B4-BE49-F238E27FC236}">
                <a16:creationId xmlns:a16="http://schemas.microsoft.com/office/drawing/2014/main" id="{5F7DEBDE-80C5-7B77-B246-60D2F7639FC1}"/>
              </a:ext>
            </a:extLst>
          </p:cNvPr>
          <p:cNvSpPr>
            <a:spLocks noGrp="1"/>
          </p:cNvSpPr>
          <p:nvPr>
            <p:ph type="dt" sz="half" idx="14"/>
          </p:nvPr>
        </p:nvSpPr>
        <p:spPr>
          <a:xfrm>
            <a:off x="8556695" y="5215228"/>
            <a:ext cx="1902419" cy="223300"/>
          </a:xfrm>
        </p:spPr>
        <p:txBody>
          <a:bodyPr/>
          <a:lstStyle>
            <a:lvl1pPr>
              <a:defRPr sz="1240" spc="-18" baseline="0">
                <a:solidFill>
                  <a:schemeClr val="accent1"/>
                </a:solidFill>
                <a:latin typeface="+mn-lt"/>
              </a:defRPr>
            </a:lvl1pPr>
          </a:lstStyle>
          <a:p>
            <a:r>
              <a:rPr lang="en-US"/>
              <a:t>November 2022</a:t>
            </a:r>
            <a:endParaRPr lang="en-GB" dirty="0"/>
          </a:p>
        </p:txBody>
      </p:sp>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213FA65-CE19-FAA1-082E-8B30946F1ED2}"/>
              </a:ext>
            </a:extLst>
          </p:cNvPr>
          <p:cNvSpPr>
            <a:spLocks noGrp="1"/>
          </p:cNvSpPr>
          <p:nvPr>
            <p:ph type="body" sz="quarter" idx="16" hasCustomPrompt="1"/>
          </p:nvPr>
        </p:nvSpPr>
        <p:spPr>
          <a:xfrm>
            <a:off x="8556694" y="4380662"/>
            <a:ext cx="1902895" cy="823020"/>
          </a:xfrm>
        </p:spPr>
        <p:txBody>
          <a:bodyPr anchor="b" anchorCtr="0"/>
          <a:lstStyle>
            <a:lvl1pPr marL="0" indent="0">
              <a:spcBef>
                <a:spcPts val="0"/>
              </a:spcBef>
              <a:buNone/>
              <a:defRPr sz="1240" spc="-18" baseline="0">
                <a:solidFill>
                  <a:schemeClr val="accent1"/>
                </a:solidFill>
              </a:defRPr>
            </a:lvl1pPr>
            <a:lvl2pPr marL="255139" indent="0">
              <a:buNone/>
              <a:defRPr/>
            </a:lvl2pPr>
          </a:lstStyle>
          <a:p>
            <a:pPr lvl="0"/>
            <a:r>
              <a:rPr lang="en-US" dirty="0"/>
              <a:t>Presentation to [Name]</a:t>
            </a:r>
          </a:p>
        </p:txBody>
      </p:sp>
      <p:sp>
        <p:nvSpPr>
          <p:cNvPr id="8" name="Text Placeholder 7">
            <a:extLst>
              <a:ext uri="{FF2B5EF4-FFF2-40B4-BE49-F238E27FC236}">
                <a16:creationId xmlns:a16="http://schemas.microsoft.com/office/drawing/2014/main" id="{0D0AA942-7BEC-239F-53CF-391491F48F1D}"/>
              </a:ext>
            </a:extLst>
          </p:cNvPr>
          <p:cNvSpPr>
            <a:spLocks noGrp="1"/>
          </p:cNvSpPr>
          <p:nvPr>
            <p:ph type="body" sz="quarter" idx="18" hasCustomPrompt="1"/>
          </p:nvPr>
        </p:nvSpPr>
        <p:spPr>
          <a:xfrm>
            <a:off x="8556694" y="5545583"/>
            <a:ext cx="1902895" cy="223300"/>
          </a:xfrm>
        </p:spPr>
        <p:txBody>
          <a:bodyPr anchor="b" anchorCtr="0"/>
          <a:lstStyle>
            <a:lvl1pPr>
              <a:spcBef>
                <a:spcPts val="0"/>
              </a:spcBef>
              <a:defRPr sz="1240" spc="-18" baseline="0">
                <a:solidFill>
                  <a:schemeClr val="accent1"/>
                </a:solidFill>
              </a:defRPr>
            </a:lvl1pPr>
          </a:lstStyle>
          <a:p>
            <a:pPr lvl="0"/>
            <a:r>
              <a:rPr lang="en-US" dirty="0"/>
              <a:t>Confidentiality: Restricted</a:t>
            </a:r>
          </a:p>
        </p:txBody>
      </p:sp>
    </p:spTree>
    <p:extLst>
      <p:ext uri="{BB962C8B-B14F-4D97-AF65-F5344CB8AC3E}">
        <p14:creationId xmlns:p14="http://schemas.microsoft.com/office/powerpoint/2010/main" val="97628244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Hell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1828354" y="159500"/>
            <a:ext cx="2378547" cy="1314422"/>
          </a:xfrm>
          <a:prstGeom prst="rect">
            <a:avLst/>
          </a:prstGeom>
        </p:spPr>
        <p:txBody>
          <a:bodyPr wrap="square" lIns="0" tIns="0" rIns="0" bIns="0" rtlCol="0">
            <a:noAutofit/>
          </a:bodyPr>
          <a:lstStyle/>
          <a:p>
            <a:pPr algn="l">
              <a:lnSpc>
                <a:spcPct val="98000"/>
              </a:lnSpc>
            </a:pPr>
            <a:r>
              <a:rPr lang="en-GB" sz="6201" dirty="0" err="1">
                <a:latin typeface="+mj-lt"/>
              </a:rPr>
              <a:t>Hello</a:t>
            </a:r>
          </a:p>
        </p:txBody>
      </p:sp>
    </p:spTree>
    <p:extLst>
      <p:ext uri="{BB962C8B-B14F-4D97-AF65-F5344CB8AC3E}">
        <p14:creationId xmlns:p14="http://schemas.microsoft.com/office/powerpoint/2010/main" val="4021433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95300953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44185"/>
            <a:ext cx="2651113" cy="4089530"/>
          </a:xfrm>
        </p:spPr>
        <p:txBody>
          <a:bodyPr/>
          <a:lstStyle>
            <a:lvl1pPr>
              <a:spcBef>
                <a:spcPts val="0"/>
              </a:spcBef>
              <a:tabLst>
                <a:tab pos="2650258" algn="r"/>
              </a:tabLst>
              <a:defRPr sz="1595" b="1" spc="-18" baseline="0">
                <a:solidFill>
                  <a:schemeClr val="tx1"/>
                </a:solidFill>
              </a:defRPr>
            </a:lvl1pPr>
            <a:lvl2pPr marL="0"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BB9FDA76-8E8F-6107-C449-B5F79D997D40}"/>
              </a:ext>
            </a:extLst>
          </p:cNvPr>
          <p:cNvSpPr>
            <a:spLocks noGrp="1"/>
          </p:cNvSpPr>
          <p:nvPr>
            <p:ph type="body" sz="quarter" idx="15"/>
          </p:nvPr>
        </p:nvSpPr>
        <p:spPr>
          <a:xfrm>
            <a:off x="4822634" y="1644185"/>
            <a:ext cx="2651113" cy="4089530"/>
          </a:xfrm>
        </p:spPr>
        <p:txBody>
          <a:bodyPr/>
          <a:lstStyle>
            <a:lvl1pPr>
              <a:spcBef>
                <a:spcPts val="0"/>
              </a:spcBef>
              <a:tabLst>
                <a:tab pos="2650258" algn="r"/>
              </a:tabLst>
              <a:defRPr sz="1595" b="1" spc="-18" baseline="0">
                <a:solidFill>
                  <a:schemeClr val="tx1"/>
                </a:solidFill>
              </a:defRPr>
            </a:lvl1pPr>
            <a:lvl2pPr marL="0"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8" name="Text Placeholder 12">
            <a:extLst>
              <a:ext uri="{FF2B5EF4-FFF2-40B4-BE49-F238E27FC236}">
                <a16:creationId xmlns:a16="http://schemas.microsoft.com/office/drawing/2014/main" id="{7B3A2108-D089-72FC-2F0F-B2FD8FBEBA6C}"/>
              </a:ext>
            </a:extLst>
          </p:cNvPr>
          <p:cNvSpPr>
            <a:spLocks noGrp="1"/>
          </p:cNvSpPr>
          <p:nvPr>
            <p:ph type="body" sz="quarter" idx="16"/>
          </p:nvPr>
        </p:nvSpPr>
        <p:spPr>
          <a:xfrm>
            <a:off x="7807069" y="1644185"/>
            <a:ext cx="2651113" cy="4089530"/>
          </a:xfrm>
        </p:spPr>
        <p:txBody>
          <a:bodyPr/>
          <a:lstStyle>
            <a:lvl1pPr>
              <a:spcBef>
                <a:spcPts val="0"/>
              </a:spcBef>
              <a:tabLst>
                <a:tab pos="2650258" algn="r"/>
              </a:tabLst>
              <a:defRPr sz="1595" b="1" spc="-18" baseline="0">
                <a:solidFill>
                  <a:schemeClr val="tx1"/>
                </a:solidFill>
              </a:defRPr>
            </a:lvl1pPr>
            <a:lvl2pPr marL="0"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B1D84DDC-13B6-9791-E29D-DBEBE16EA3A8}"/>
              </a:ext>
            </a:extLst>
          </p:cNvPr>
          <p:cNvSpPr>
            <a:spLocks noGrp="1"/>
          </p:cNvSpPr>
          <p:nvPr>
            <p:ph type="dt" sz="half" idx="17"/>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C8A0DBD5-AD34-C33B-61E6-56D70145B837}"/>
              </a:ext>
            </a:extLst>
          </p:cNvPr>
          <p:cNvSpPr>
            <a:spLocks noGrp="1"/>
          </p:cNvSpPr>
          <p:nvPr>
            <p:ph type="ftr" sz="quarter" idx="18"/>
          </p:nvPr>
        </p:nvSpPr>
        <p:spPr/>
        <p:txBody>
          <a:bodyPr/>
          <a:lstStyle/>
          <a:p>
            <a:r>
              <a:rPr lang="en-GB"/>
              <a:t>Document title</a:t>
            </a:r>
            <a:endParaRPr lang="en-GB" dirty="0"/>
          </a:p>
        </p:txBody>
      </p:sp>
      <p:sp>
        <p:nvSpPr>
          <p:cNvPr id="9" name="Slide Number Placeholder 8">
            <a:extLst>
              <a:ext uri="{FF2B5EF4-FFF2-40B4-BE49-F238E27FC236}">
                <a16:creationId xmlns:a16="http://schemas.microsoft.com/office/drawing/2014/main" id="{9D7224CC-DA07-F5F2-76DD-8AAB05217CDF}"/>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383257009"/>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hasCustomPrompt="1"/>
          </p:nvPr>
        </p:nvSpPr>
        <p:spPr>
          <a:xfrm>
            <a:off x="1833979" y="1617330"/>
            <a:ext cx="7130579" cy="4116385"/>
          </a:xfrm>
        </p:spPr>
        <p:txBody>
          <a:bodyPr/>
          <a:lstStyle>
            <a:lvl1pPr marL="398655" indent="-398655">
              <a:spcBef>
                <a:spcPts val="886"/>
              </a:spcBef>
              <a:buFont typeface="+mj-lt"/>
              <a:buAutoNum type="arabicPeriod"/>
              <a:tabLst>
                <a:tab pos="2649594" algn="r"/>
              </a:tabLst>
              <a:defRPr sz="2303" b="0">
                <a:solidFill>
                  <a:schemeClr val="tx1"/>
                </a:solidFill>
                <a:latin typeface="+mj-lt"/>
              </a:defRPr>
            </a:lvl1pPr>
            <a:lvl2pPr marL="398655"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Item one</a:t>
            </a:r>
          </a:p>
          <a:p>
            <a:pPr lvl="1"/>
            <a:r>
              <a:rPr lang="en-US" dirty="0"/>
              <a:t>Second level</a:t>
            </a:r>
          </a:p>
        </p:txBody>
      </p:sp>
      <p:sp>
        <p:nvSpPr>
          <p:cNvPr id="2" name="Date Placeholder 1">
            <a:extLst>
              <a:ext uri="{FF2B5EF4-FFF2-40B4-BE49-F238E27FC236}">
                <a16:creationId xmlns:a16="http://schemas.microsoft.com/office/drawing/2014/main" id="{B1D84DDC-13B6-9791-E29D-DBEBE16EA3A8}"/>
              </a:ext>
            </a:extLst>
          </p:cNvPr>
          <p:cNvSpPr>
            <a:spLocks noGrp="1"/>
          </p:cNvSpPr>
          <p:nvPr>
            <p:ph type="dt" sz="half" idx="17"/>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C8A0DBD5-AD34-C33B-61E6-56D70145B837}"/>
              </a:ext>
            </a:extLst>
          </p:cNvPr>
          <p:cNvSpPr>
            <a:spLocks noGrp="1"/>
          </p:cNvSpPr>
          <p:nvPr>
            <p:ph type="ftr" sz="quarter" idx="18"/>
          </p:nvPr>
        </p:nvSpPr>
        <p:spPr/>
        <p:txBody>
          <a:bodyPr/>
          <a:lstStyle/>
          <a:p>
            <a:r>
              <a:rPr lang="en-GB"/>
              <a:t>Document title</a:t>
            </a:r>
            <a:endParaRPr lang="en-GB" dirty="0"/>
          </a:p>
        </p:txBody>
      </p:sp>
      <p:sp>
        <p:nvSpPr>
          <p:cNvPr id="9" name="Slide Number Placeholder 8">
            <a:extLst>
              <a:ext uri="{FF2B5EF4-FFF2-40B4-BE49-F238E27FC236}">
                <a16:creationId xmlns:a16="http://schemas.microsoft.com/office/drawing/2014/main" id="{9D7224CC-DA07-F5F2-76DD-8AAB05217CDF}"/>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202863557"/>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Highlight or Divider Dark Gree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4C6D-DBF3-B4B4-5B61-C8FCEDB48550}"/>
              </a:ext>
            </a:extLst>
          </p:cNvPr>
          <p:cNvSpPr>
            <a:spLocks noGrp="1"/>
          </p:cNvSpPr>
          <p:nvPr>
            <p:ph type="title"/>
          </p:nvPr>
        </p:nvSpPr>
        <p:spPr>
          <a:xfrm>
            <a:off x="1833980" y="240834"/>
            <a:ext cx="7130579" cy="5494734"/>
          </a:xfrm>
        </p:spPr>
        <p:txBody>
          <a:bodyPr/>
          <a:lstStyle>
            <a:lvl1pPr>
              <a:defRPr sz="3544" b="0" spc="-71" baseline="0">
                <a:solidFill>
                  <a:schemeClr val="accent1"/>
                </a:solidFill>
                <a:latin typeface="+mj-lt"/>
              </a:defRPr>
            </a:lvl1pPr>
          </a:lstStyle>
          <a:p>
            <a:r>
              <a:rPr lang="en-US"/>
              <a:t>Click to edit Master title style</a:t>
            </a:r>
            <a:endParaRPr lang="en-GB" dirty="0"/>
          </a:p>
        </p:txBody>
      </p:sp>
      <p:pic>
        <p:nvPicPr>
          <p:cNvPr id="8" name="Graphic 7">
            <a:extLst>
              <a:ext uri="{FF2B5EF4-FFF2-40B4-BE49-F238E27FC236}">
                <a16:creationId xmlns:a16="http://schemas.microsoft.com/office/drawing/2014/main" id="{4E788879-A856-60AD-2E89-1B401D689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9" name="Straight Connector 8">
            <a:extLst>
              <a:ext uri="{FF2B5EF4-FFF2-40B4-BE49-F238E27FC236}">
                <a16:creationId xmlns:a16="http://schemas.microsoft.com/office/drawing/2014/main" id="{36D4D8BF-6ACB-429A-90DD-07514C53B674}"/>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00E2D7-B83F-E6C5-C698-E57AEF6BE2DA}"/>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C0C54A7-74E3-F652-7FCD-3476EE4FDCEC}"/>
              </a:ext>
            </a:extLst>
          </p:cNvPr>
          <p:cNvSpPr>
            <a:spLocks noGrp="1"/>
          </p:cNvSpPr>
          <p:nvPr>
            <p:ph type="dt" sz="half" idx="10"/>
          </p:nvPr>
        </p:nvSpPr>
        <p:spPr/>
        <p:txBody>
          <a:bodyPr/>
          <a:lstStyle>
            <a:lvl1pPr>
              <a:defRPr>
                <a:solidFill>
                  <a:schemeClr val="accent1"/>
                </a:solidFill>
              </a:defRPr>
            </a:lvl1pPr>
          </a:lstStyle>
          <a:p>
            <a:r>
              <a:rPr lang="en-US"/>
              <a:t>November 2022</a:t>
            </a:r>
            <a:endParaRPr lang="en-GB" dirty="0"/>
          </a:p>
        </p:txBody>
      </p:sp>
      <p:sp>
        <p:nvSpPr>
          <p:cNvPr id="7" name="Footer Placeholder 6">
            <a:extLst>
              <a:ext uri="{FF2B5EF4-FFF2-40B4-BE49-F238E27FC236}">
                <a16:creationId xmlns:a16="http://schemas.microsoft.com/office/drawing/2014/main" id="{52F54FB2-2874-0791-96FD-58593F29532B}"/>
              </a:ext>
            </a:extLst>
          </p:cNvPr>
          <p:cNvSpPr>
            <a:spLocks noGrp="1"/>
          </p:cNvSpPr>
          <p:nvPr>
            <p:ph type="ftr" sz="quarter" idx="11"/>
          </p:nvPr>
        </p:nvSpPr>
        <p:spPr/>
        <p:txBody>
          <a:bodyPr/>
          <a:lstStyle>
            <a:lvl1pPr>
              <a:defRPr>
                <a:solidFill>
                  <a:schemeClr val="accent1"/>
                </a:solidFill>
              </a:defRPr>
            </a:lvl1pPr>
          </a:lstStyle>
          <a:p>
            <a:r>
              <a:rPr lang="en-GB"/>
              <a:t>Document title</a:t>
            </a:r>
            <a:endParaRPr lang="en-GB" dirty="0"/>
          </a:p>
        </p:txBody>
      </p:sp>
      <p:sp>
        <p:nvSpPr>
          <p:cNvPr id="11" name="Slide Number Placeholder 10">
            <a:extLst>
              <a:ext uri="{FF2B5EF4-FFF2-40B4-BE49-F238E27FC236}">
                <a16:creationId xmlns:a16="http://schemas.microsoft.com/office/drawing/2014/main" id="{C3E9EA2C-10DB-9870-AF0C-869AD3D10C96}"/>
              </a:ext>
            </a:extLst>
          </p:cNvPr>
          <p:cNvSpPr>
            <a:spLocks noGrp="1"/>
          </p:cNvSpPr>
          <p:nvPr>
            <p:ph type="sldNum" sz="quarter" idx="12"/>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675015947"/>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userDrawn="1">
  <p:cSld name="Highlight or Divider Peppermi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4C6D-DBF3-B4B4-5B61-C8FCEDB48550}"/>
              </a:ext>
            </a:extLst>
          </p:cNvPr>
          <p:cNvSpPr>
            <a:spLocks noGrp="1"/>
          </p:cNvSpPr>
          <p:nvPr>
            <p:ph type="title"/>
          </p:nvPr>
        </p:nvSpPr>
        <p:spPr>
          <a:xfrm>
            <a:off x="1833980" y="240834"/>
            <a:ext cx="7130579" cy="5494734"/>
          </a:xfrm>
        </p:spPr>
        <p:txBody>
          <a:bodyPr/>
          <a:lstStyle>
            <a:lvl1pPr>
              <a:defRPr sz="3544" b="0" spc="-71" baseline="0">
                <a:solidFill>
                  <a:schemeClr val="accent2"/>
                </a:solidFill>
                <a:latin typeface="+mj-lt"/>
              </a:defRPr>
            </a:lvl1pPr>
          </a:lstStyle>
          <a:p>
            <a:r>
              <a:rPr lang="en-US"/>
              <a:t>Click to edit Master title style</a:t>
            </a:r>
            <a:endParaRPr lang="en-GB" dirty="0"/>
          </a:p>
        </p:txBody>
      </p:sp>
      <p:cxnSp>
        <p:nvCxnSpPr>
          <p:cNvPr id="9" name="Straight Connector 8">
            <a:extLst>
              <a:ext uri="{FF2B5EF4-FFF2-40B4-BE49-F238E27FC236}">
                <a16:creationId xmlns:a16="http://schemas.microsoft.com/office/drawing/2014/main" id="{36D4D8BF-6ACB-429A-90DD-07514C53B674}"/>
              </a:ext>
            </a:extLst>
          </p:cNvPr>
          <p:cNvCxnSpPr>
            <a:cxnSpLocks/>
          </p:cNvCxnSpPr>
          <p:nvPr userDrawn="1"/>
        </p:nvCxnSpPr>
        <p:spPr>
          <a:xfrm>
            <a:off x="1665208" y="341829"/>
            <a:ext cx="0" cy="539373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00E2D7-B83F-E6C5-C698-E57AEF6BE2DA}"/>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C0C54A7-74E3-F652-7FCD-3476EE4FDCEC}"/>
              </a:ext>
            </a:extLst>
          </p:cNvPr>
          <p:cNvSpPr>
            <a:spLocks noGrp="1"/>
          </p:cNvSpPr>
          <p:nvPr>
            <p:ph type="dt" sz="half" idx="10"/>
          </p:nvPr>
        </p:nvSpPr>
        <p:spPr/>
        <p:txBody>
          <a:bodyPr/>
          <a:lstStyle>
            <a:lvl1pPr>
              <a:defRPr>
                <a:solidFill>
                  <a:schemeClr val="accent2"/>
                </a:solidFill>
              </a:defRPr>
            </a:lvl1pPr>
          </a:lstStyle>
          <a:p>
            <a:r>
              <a:rPr lang="en-US"/>
              <a:t>November 2022</a:t>
            </a:r>
            <a:endParaRPr lang="en-GB" dirty="0"/>
          </a:p>
        </p:txBody>
      </p:sp>
      <p:sp>
        <p:nvSpPr>
          <p:cNvPr id="7" name="Footer Placeholder 6">
            <a:extLst>
              <a:ext uri="{FF2B5EF4-FFF2-40B4-BE49-F238E27FC236}">
                <a16:creationId xmlns:a16="http://schemas.microsoft.com/office/drawing/2014/main" id="{52F54FB2-2874-0791-96FD-58593F29532B}"/>
              </a:ext>
            </a:extLst>
          </p:cNvPr>
          <p:cNvSpPr>
            <a:spLocks noGrp="1"/>
          </p:cNvSpPr>
          <p:nvPr>
            <p:ph type="ftr" sz="quarter" idx="11"/>
          </p:nvPr>
        </p:nvSpPr>
        <p:spPr/>
        <p:txBody>
          <a:bodyPr/>
          <a:lstStyle>
            <a:lvl1pPr>
              <a:defRPr>
                <a:solidFill>
                  <a:schemeClr val="accent2"/>
                </a:solidFill>
              </a:defRPr>
            </a:lvl1pPr>
          </a:lstStyle>
          <a:p>
            <a:r>
              <a:rPr lang="en-GB"/>
              <a:t>Document title</a:t>
            </a:r>
            <a:endParaRPr lang="en-GB" dirty="0"/>
          </a:p>
        </p:txBody>
      </p:sp>
      <p:sp>
        <p:nvSpPr>
          <p:cNvPr id="11" name="Slide Number Placeholder 10">
            <a:extLst>
              <a:ext uri="{FF2B5EF4-FFF2-40B4-BE49-F238E27FC236}">
                <a16:creationId xmlns:a16="http://schemas.microsoft.com/office/drawing/2014/main" id="{C3E9EA2C-10DB-9870-AF0C-869AD3D10C96}"/>
              </a:ext>
            </a:extLst>
          </p:cNvPr>
          <p:cNvSpPr>
            <a:spLocks noGrp="1"/>
          </p:cNvSpPr>
          <p:nvPr>
            <p:ph type="sldNum" sz="quarter" idx="12"/>
          </p:nvPr>
        </p:nvSpPr>
        <p:spPr/>
        <p:txBody>
          <a:bodyPr/>
          <a:lstStyle>
            <a:lvl1pPr>
              <a:defRPr>
                <a:solidFill>
                  <a:schemeClr val="accent2"/>
                </a:solidFill>
              </a:defRPr>
            </a:lvl1pPr>
          </a:lstStyle>
          <a:p>
            <a:r>
              <a:rPr lang="en-GB"/>
              <a:t>Page </a:t>
            </a:r>
            <a:fld id="{12F85B76-E480-4901-BAB3-25AC276908A3}" type="slidenum">
              <a:rPr lang="en-GB" smtClean="0"/>
              <a:pPr/>
              <a:t>‹#›</a:t>
            </a:fld>
            <a:endParaRPr lang="en-GB" dirty="0"/>
          </a:p>
        </p:txBody>
      </p:sp>
      <p:pic>
        <p:nvPicPr>
          <p:cNvPr id="12" name="Graphic 11">
            <a:extLst>
              <a:ext uri="{FF2B5EF4-FFF2-40B4-BE49-F238E27FC236}">
                <a16:creationId xmlns:a16="http://schemas.microsoft.com/office/drawing/2014/main" id="{B7BAAA78-DBBE-4AC8-B448-7A3DAAC727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13" name="Straight Connector 12">
            <a:extLst>
              <a:ext uri="{FF2B5EF4-FFF2-40B4-BE49-F238E27FC236}">
                <a16:creationId xmlns:a16="http://schemas.microsoft.com/office/drawing/2014/main" id="{5A2C90AB-B098-40DC-9A3F-F2B48F6A87F0}"/>
              </a:ext>
            </a:extLst>
          </p:cNvPr>
          <p:cNvCxnSpPr/>
          <p:nvPr userDrawn="1"/>
        </p:nvCxnSpPr>
        <p:spPr>
          <a:xfrm>
            <a:off x="341630" y="1681854"/>
            <a:ext cx="1154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44581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BB7E-0BB9-B4A2-D17A-34622AD356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7CFC2A-0F8F-B7A1-154C-7AEDAEA6E9FF}"/>
              </a:ext>
            </a:extLst>
          </p:cNvPr>
          <p:cNvSpPr>
            <a:spLocks noGrp="1"/>
          </p:cNvSpPr>
          <p:nvPr>
            <p:ph idx="1"/>
          </p:nvPr>
        </p:nvSpPr>
        <p:spPr>
          <a:xfrm>
            <a:off x="1833979" y="1688042"/>
            <a:ext cx="7877388" cy="4045672"/>
          </a:xfrm>
        </p:spPr>
        <p:txBody>
          <a:bodyPr/>
          <a:lstStyle>
            <a:lvl3pPr>
              <a:defRPr spc="-18" baseline="0"/>
            </a:lvl3pPr>
            <a:lvl4pPr>
              <a:defRPr spc="-18" baseline="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8CCCFEF-3BED-1DE0-7278-1BAD60173E76}"/>
              </a:ext>
            </a:extLst>
          </p:cNvPr>
          <p:cNvSpPr>
            <a:spLocks noGrp="1"/>
          </p:cNvSpPr>
          <p:nvPr>
            <p:ph type="dt" sz="half" idx="10"/>
          </p:nvPr>
        </p:nvSpPr>
        <p:spPr/>
        <p:txBody>
          <a:bodyPr/>
          <a:lstStyle/>
          <a:p>
            <a:r>
              <a:rPr lang="en-US"/>
              <a:t>November 2022</a:t>
            </a:r>
            <a:endParaRPr lang="en-GB" dirty="0"/>
          </a:p>
        </p:txBody>
      </p:sp>
      <p:sp>
        <p:nvSpPr>
          <p:cNvPr id="6" name="Footer Placeholder 5">
            <a:extLst>
              <a:ext uri="{FF2B5EF4-FFF2-40B4-BE49-F238E27FC236}">
                <a16:creationId xmlns:a16="http://schemas.microsoft.com/office/drawing/2014/main" id="{5A1738D9-0B18-4AF1-D59D-632350E6B043}"/>
              </a:ext>
            </a:extLst>
          </p:cNvPr>
          <p:cNvSpPr>
            <a:spLocks noGrp="1"/>
          </p:cNvSpPr>
          <p:nvPr>
            <p:ph type="ftr" sz="quarter" idx="11"/>
          </p:nvPr>
        </p:nvSpPr>
        <p:spPr/>
        <p:txBody>
          <a:bodyPr/>
          <a:lstStyle/>
          <a:p>
            <a:r>
              <a:rPr lang="en-GB"/>
              <a:t>Document title</a:t>
            </a:r>
            <a:endParaRPr lang="en-GB" dirty="0"/>
          </a:p>
        </p:txBody>
      </p:sp>
      <p:sp>
        <p:nvSpPr>
          <p:cNvPr id="10" name="Slide Number Placeholder 9">
            <a:extLst>
              <a:ext uri="{FF2B5EF4-FFF2-40B4-BE49-F238E27FC236}">
                <a16:creationId xmlns:a16="http://schemas.microsoft.com/office/drawing/2014/main" id="{D1B422F2-553D-6FA3-CE5D-5B4A1F73245D}"/>
              </a:ext>
            </a:extLst>
          </p:cNvPr>
          <p:cNvSpPr>
            <a:spLocks noGrp="1"/>
          </p:cNvSpPr>
          <p:nvPr>
            <p:ph type="sldNum" sz="quarter" idx="1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7315671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17706"/>
            <a:ext cx="7877391" cy="4115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62E21A5C-D7A9-D074-8210-138F7A8D5DB3}"/>
              </a:ext>
            </a:extLst>
          </p:cNvPr>
          <p:cNvSpPr>
            <a:spLocks noGrp="1"/>
          </p:cNvSpPr>
          <p:nvPr>
            <p:ph type="dt" sz="half" idx="15"/>
          </p:nvPr>
        </p:nvSpPr>
        <p:spPr/>
        <p:txBody>
          <a:bodyPr/>
          <a:lstStyle/>
          <a:p>
            <a:r>
              <a:rPr lang="en-US"/>
              <a:t>November 2022</a:t>
            </a:r>
            <a:endParaRPr lang="en-GB" dirty="0"/>
          </a:p>
        </p:txBody>
      </p:sp>
      <p:sp>
        <p:nvSpPr>
          <p:cNvPr id="8" name="Footer Placeholder 7">
            <a:extLst>
              <a:ext uri="{FF2B5EF4-FFF2-40B4-BE49-F238E27FC236}">
                <a16:creationId xmlns:a16="http://schemas.microsoft.com/office/drawing/2014/main" id="{66EF7CBF-1D37-984D-B421-33953CAB6F5B}"/>
              </a:ext>
            </a:extLst>
          </p:cNvPr>
          <p:cNvSpPr>
            <a:spLocks noGrp="1"/>
          </p:cNvSpPr>
          <p:nvPr>
            <p:ph type="ftr" sz="quarter" idx="16"/>
          </p:nvPr>
        </p:nvSpPr>
        <p:spPr/>
        <p:txBody>
          <a:bodyPr/>
          <a:lstStyle/>
          <a:p>
            <a:r>
              <a:rPr lang="en-GB"/>
              <a:t>Document title</a:t>
            </a:r>
            <a:endParaRPr lang="en-GB" dirty="0"/>
          </a:p>
        </p:txBody>
      </p:sp>
      <p:sp>
        <p:nvSpPr>
          <p:cNvPr id="9" name="Slide Number Placeholder 8">
            <a:extLst>
              <a:ext uri="{FF2B5EF4-FFF2-40B4-BE49-F238E27FC236}">
                <a16:creationId xmlns:a16="http://schemas.microsoft.com/office/drawing/2014/main" id="{F6CB070F-7A12-EBBD-ACE8-6EDE949175EE}"/>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21531382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2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0" y="1656131"/>
            <a:ext cx="4144737"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6316259" y="1656131"/>
            <a:ext cx="4144737"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spc="-18" baseline="0">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36D511FE-2C99-A3E9-5036-CEEA9FF8E574}"/>
              </a:ext>
            </a:extLst>
          </p:cNvPr>
          <p:cNvSpPr>
            <a:spLocks noGrp="1"/>
          </p:cNvSpPr>
          <p:nvPr>
            <p:ph type="dt" sz="half" idx="16"/>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8BF5B198-DA8D-0247-3339-D43A6BB7BDC8}"/>
              </a:ext>
            </a:extLst>
          </p:cNvPr>
          <p:cNvSpPr>
            <a:spLocks noGrp="1"/>
          </p:cNvSpPr>
          <p:nvPr>
            <p:ph type="ftr" sz="quarter" idx="17"/>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73BC120B-7FC8-EBF7-A46F-30955FA7598A}"/>
              </a:ext>
            </a:extLst>
          </p:cNvPr>
          <p:cNvSpPr>
            <a:spLocks noGrp="1"/>
          </p:cNvSpPr>
          <p:nvPr>
            <p:ph type="sldNum" sz="quarter" idx="18"/>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307518007"/>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 and 3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0" y="1656131"/>
            <a:ext cx="2651113"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2">
            <a:extLst>
              <a:ext uri="{FF2B5EF4-FFF2-40B4-BE49-F238E27FC236}">
                <a16:creationId xmlns:a16="http://schemas.microsoft.com/office/drawing/2014/main" id="{734942F8-3EF7-73CD-A922-D58F58BE88ED}"/>
              </a:ext>
            </a:extLst>
          </p:cNvPr>
          <p:cNvSpPr>
            <a:spLocks noGrp="1"/>
          </p:cNvSpPr>
          <p:nvPr>
            <p:ph type="body" sz="quarter" idx="15"/>
          </p:nvPr>
        </p:nvSpPr>
        <p:spPr>
          <a:xfrm>
            <a:off x="4819821" y="1656131"/>
            <a:ext cx="2651113"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2">
            <a:extLst>
              <a:ext uri="{FF2B5EF4-FFF2-40B4-BE49-F238E27FC236}">
                <a16:creationId xmlns:a16="http://schemas.microsoft.com/office/drawing/2014/main" id="{5EB41658-7BFA-2D0F-EAD0-687DDC90EB83}"/>
              </a:ext>
            </a:extLst>
          </p:cNvPr>
          <p:cNvSpPr>
            <a:spLocks noGrp="1"/>
          </p:cNvSpPr>
          <p:nvPr>
            <p:ph type="body" sz="quarter" idx="16"/>
          </p:nvPr>
        </p:nvSpPr>
        <p:spPr>
          <a:xfrm>
            <a:off x="7805661" y="1656131"/>
            <a:ext cx="2651113"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27E87D07-8617-0E31-0A91-39338ED9674B}"/>
              </a:ext>
            </a:extLst>
          </p:cNvPr>
          <p:cNvSpPr>
            <a:spLocks noGrp="1"/>
          </p:cNvSpPr>
          <p:nvPr>
            <p:ph type="dt" sz="half" idx="17"/>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62B896A9-8084-769B-CD42-EB77E47B0AEB}"/>
              </a:ext>
            </a:extLst>
          </p:cNvPr>
          <p:cNvSpPr>
            <a:spLocks noGrp="1"/>
          </p:cNvSpPr>
          <p:nvPr>
            <p:ph type="ftr" sz="quarter" idx="18"/>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10427673-8F8E-3796-25F9-C8BEA37D0B7A}"/>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961009112"/>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itle and 4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1"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2">
            <a:extLst>
              <a:ext uri="{FF2B5EF4-FFF2-40B4-BE49-F238E27FC236}">
                <a16:creationId xmlns:a16="http://schemas.microsoft.com/office/drawing/2014/main" id="{02E17317-8CB0-94C4-170F-F18397F46684}"/>
              </a:ext>
            </a:extLst>
          </p:cNvPr>
          <p:cNvSpPr>
            <a:spLocks noGrp="1"/>
          </p:cNvSpPr>
          <p:nvPr>
            <p:ph type="body" sz="quarter" idx="15"/>
          </p:nvPr>
        </p:nvSpPr>
        <p:spPr>
          <a:xfrm>
            <a:off x="4072893"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6311805"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2">
            <a:extLst>
              <a:ext uri="{FF2B5EF4-FFF2-40B4-BE49-F238E27FC236}">
                <a16:creationId xmlns:a16="http://schemas.microsoft.com/office/drawing/2014/main" id="{A12C21D1-A680-4C05-1A3A-0A5A04274BA4}"/>
              </a:ext>
            </a:extLst>
          </p:cNvPr>
          <p:cNvSpPr>
            <a:spLocks noGrp="1"/>
          </p:cNvSpPr>
          <p:nvPr>
            <p:ph type="body" sz="quarter" idx="17"/>
          </p:nvPr>
        </p:nvSpPr>
        <p:spPr>
          <a:xfrm>
            <a:off x="8550717"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C3730D7D-B2A4-280F-9488-6FEC15890EDF}"/>
              </a:ext>
            </a:extLst>
          </p:cNvPr>
          <p:cNvSpPr>
            <a:spLocks noGrp="1"/>
          </p:cNvSpPr>
          <p:nvPr>
            <p:ph type="dt" sz="half" idx="18"/>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5D35D780-AD19-F013-6723-80F32043A3A3}"/>
              </a:ext>
            </a:extLst>
          </p:cNvPr>
          <p:cNvSpPr>
            <a:spLocks noGrp="1"/>
          </p:cNvSpPr>
          <p:nvPr>
            <p:ph type="ftr" sz="quarter" idx="19"/>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5287680F-A47F-B10C-EBAC-A4261A334FCB}"/>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1077856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itle, Image Right and Text Lef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6316259" y="1645581"/>
            <a:ext cx="4144737" cy="4088133"/>
          </a:xfrm>
        </p:spPr>
        <p:txBody>
          <a:bodyPr/>
          <a:lstStyle>
            <a:lvl1pPr marL="0" indent="0">
              <a:spcBef>
                <a:spcPts val="1240"/>
              </a:spcBef>
              <a:buNone/>
              <a:defRPr sz="1595" spc="-18" baseline="0">
                <a:solidFill>
                  <a:schemeClr val="tx1"/>
                </a:solidFill>
              </a:defRPr>
            </a:lvl1pPr>
            <a:lvl2pPr marL="159462" indent="-159462">
              <a:spcBef>
                <a:spcPts val="1240"/>
              </a:spcBef>
              <a:defRPr sz="1595" spc="-18" baseline="0">
                <a:solidFill>
                  <a:schemeClr val="tx1"/>
                </a:solidFill>
              </a:defRPr>
            </a:lvl2pPr>
            <a:lvl3pPr marL="0" indent="0">
              <a:spcBef>
                <a:spcPts val="1063"/>
              </a:spcBef>
              <a:buNone/>
              <a:defRPr sz="1152" spc="-18" baseline="0">
                <a:solidFill>
                  <a:schemeClr val="tx1"/>
                </a:solidFill>
              </a:defRPr>
            </a:lvl3pPr>
            <a:lvl4pPr marL="159462" indent="-159462">
              <a:spcBef>
                <a:spcPts val="1063"/>
              </a:spcBef>
              <a:defRPr sz="1152">
                <a:solidFill>
                  <a:schemeClr val="tx1"/>
                </a:solidFill>
              </a:defRPr>
            </a:lvl4pPr>
            <a:lvl5pPr marL="287032" indent="-127570">
              <a:spcBef>
                <a:spcPts val="886"/>
              </a:spcBef>
              <a:defRPr sz="974">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538B7F99-C3B5-1292-090A-2607CEAACD72}"/>
              </a:ext>
            </a:extLst>
          </p:cNvPr>
          <p:cNvSpPr>
            <a:spLocks noGrp="1"/>
          </p:cNvSpPr>
          <p:nvPr>
            <p:ph type="pic" sz="quarter" idx="16"/>
          </p:nvPr>
        </p:nvSpPr>
        <p:spPr>
          <a:xfrm>
            <a:off x="1833980" y="1688042"/>
            <a:ext cx="4144737" cy="4045673"/>
          </a:xfr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AF0B506C-38CD-9CC1-BC48-5C7B320293EF}"/>
              </a:ext>
            </a:extLst>
          </p:cNvPr>
          <p:cNvSpPr>
            <a:spLocks noGrp="1"/>
          </p:cNvSpPr>
          <p:nvPr>
            <p:ph type="dt" sz="half" idx="17"/>
          </p:nvPr>
        </p:nvSpPr>
        <p:spPr/>
        <p:txBody>
          <a:bodyPr/>
          <a:lstStyle/>
          <a:p>
            <a:r>
              <a:rPr lang="en-US"/>
              <a:t>November 2022</a:t>
            </a:r>
            <a:endParaRPr lang="en-GB" dirty="0"/>
          </a:p>
        </p:txBody>
      </p:sp>
      <p:sp>
        <p:nvSpPr>
          <p:cNvPr id="7" name="Footer Placeholder 6">
            <a:extLst>
              <a:ext uri="{FF2B5EF4-FFF2-40B4-BE49-F238E27FC236}">
                <a16:creationId xmlns:a16="http://schemas.microsoft.com/office/drawing/2014/main" id="{50328489-1DE4-811B-DB8A-477E908EF8C0}"/>
              </a:ext>
            </a:extLst>
          </p:cNvPr>
          <p:cNvSpPr>
            <a:spLocks noGrp="1"/>
          </p:cNvSpPr>
          <p:nvPr>
            <p:ph type="ftr" sz="quarter" idx="18"/>
          </p:nvPr>
        </p:nvSpPr>
        <p:spPr/>
        <p:txBody>
          <a:bodyPr/>
          <a:lstStyle/>
          <a:p>
            <a:r>
              <a:rPr lang="en-GB"/>
              <a:t>Document title</a:t>
            </a:r>
            <a:endParaRPr lang="en-GB" dirty="0"/>
          </a:p>
        </p:txBody>
      </p:sp>
      <p:sp>
        <p:nvSpPr>
          <p:cNvPr id="8" name="Slide Number Placeholder 7">
            <a:extLst>
              <a:ext uri="{FF2B5EF4-FFF2-40B4-BE49-F238E27FC236}">
                <a16:creationId xmlns:a16="http://schemas.microsoft.com/office/drawing/2014/main" id="{29698419-77AB-8E2C-5AC2-8C8C3D839D4D}"/>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108448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7239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itle, Text Left and Image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1833980" y="1645581"/>
            <a:ext cx="4144737" cy="4088133"/>
          </a:xfrm>
        </p:spPr>
        <p:txBody>
          <a:bodyPr/>
          <a:lstStyle>
            <a:lvl1pPr marL="0" indent="0">
              <a:spcBef>
                <a:spcPts val="1240"/>
              </a:spcBef>
              <a:buNone/>
              <a:defRPr sz="1595" spc="-18" baseline="0">
                <a:solidFill>
                  <a:schemeClr val="tx1"/>
                </a:solidFill>
              </a:defRPr>
            </a:lvl1pPr>
            <a:lvl2pPr marL="159462" indent="-159462">
              <a:spcBef>
                <a:spcPts val="1240"/>
              </a:spcBef>
              <a:defRPr sz="1595" spc="-18" baseline="0">
                <a:solidFill>
                  <a:schemeClr val="tx1"/>
                </a:solidFill>
              </a:defRPr>
            </a:lvl2pPr>
            <a:lvl3pPr marL="0" indent="0">
              <a:spcBef>
                <a:spcPts val="1063"/>
              </a:spcBef>
              <a:buNone/>
              <a:defRPr sz="1152" spc="-18" baseline="0">
                <a:solidFill>
                  <a:schemeClr val="tx1"/>
                </a:solidFill>
              </a:defRPr>
            </a:lvl3pPr>
            <a:lvl4pPr marL="159462" indent="-159462">
              <a:spcBef>
                <a:spcPts val="1063"/>
              </a:spcBef>
              <a:defRPr sz="1152">
                <a:solidFill>
                  <a:schemeClr val="tx1"/>
                </a:solidFill>
              </a:defRPr>
            </a:lvl4pPr>
            <a:lvl5pPr marL="287032" indent="-127570">
              <a:spcBef>
                <a:spcPts val="886"/>
              </a:spcBef>
              <a:defRPr sz="974">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6316259" y="1688042"/>
            <a:ext cx="4144737" cy="4045673"/>
          </a:xfrm>
        </p:spPr>
        <p:txBody>
          <a:bodyPr/>
          <a:lstStyle>
            <a:lvl1pPr>
              <a:defRPr sz="974"/>
            </a:lvl1pPr>
          </a:lstStyle>
          <a:p>
            <a:r>
              <a:rPr lang="en-US"/>
              <a:t>Click icon to add picture</a:t>
            </a:r>
            <a:endParaRPr lang="en-GB" dirty="0"/>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39873108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itle, Text Left and Full Height Image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1833980" y="1645581"/>
            <a:ext cx="4144737" cy="4088133"/>
          </a:xfrm>
        </p:spPr>
        <p:txBody>
          <a:bodyPr/>
          <a:lstStyle>
            <a:lvl1pPr marL="0" indent="0">
              <a:spcBef>
                <a:spcPts val="1240"/>
              </a:spcBef>
              <a:buNone/>
              <a:defRPr sz="1595" spc="-18" baseline="0">
                <a:solidFill>
                  <a:schemeClr val="tx1"/>
                </a:solidFill>
              </a:defRPr>
            </a:lvl1pPr>
            <a:lvl2pPr marL="159462" indent="-159462">
              <a:spcBef>
                <a:spcPts val="1240"/>
              </a:spcBef>
              <a:defRPr sz="1595" spc="-18" baseline="0">
                <a:solidFill>
                  <a:schemeClr val="tx1"/>
                </a:solidFill>
              </a:defRPr>
            </a:lvl2pPr>
            <a:lvl3pPr marL="0" indent="0">
              <a:spcBef>
                <a:spcPts val="1063"/>
              </a:spcBef>
              <a:buNone/>
              <a:defRPr sz="1152" spc="-18" baseline="0">
                <a:solidFill>
                  <a:schemeClr val="tx1"/>
                </a:solidFill>
              </a:defRPr>
            </a:lvl3pPr>
            <a:lvl4pPr marL="159462" indent="-159462">
              <a:spcBef>
                <a:spcPts val="1063"/>
              </a:spcBef>
              <a:defRPr sz="1152">
                <a:solidFill>
                  <a:schemeClr val="tx1"/>
                </a:solidFill>
              </a:defRPr>
            </a:lvl4pPr>
            <a:lvl5pPr marL="287032" indent="-127570">
              <a:spcBef>
                <a:spcPts val="886"/>
              </a:spcBef>
              <a:defRPr sz="974">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6316259" y="341829"/>
            <a:ext cx="4144737" cy="5391886"/>
          </a:xfr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535828212"/>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itle and Image Below">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1833847" y="1015639"/>
            <a:ext cx="8627150" cy="4718076"/>
          </a:xfrm>
        </p:spPr>
        <p:txBody>
          <a:bodyPr/>
          <a:lstStyle>
            <a:lvl1pPr>
              <a:defRPr sz="974"/>
            </a:lvl1pPr>
          </a:lstStyle>
          <a:p>
            <a:r>
              <a:rPr lang="en-US"/>
              <a:t>Click icon to add picture</a:t>
            </a:r>
            <a:endParaRPr lang="en-GB" dirty="0"/>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91682878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itl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687785686"/>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preserve="1" userDrawn="1">
  <p:cSld name="Title Whit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bg1"/>
                </a:solidFill>
              </a:defRPr>
            </a:lvl1pPr>
            <a:lvl2pPr marL="0" indent="0">
              <a:spcBef>
                <a:spcPts val="0"/>
              </a:spcBef>
              <a:buNone/>
              <a:defRPr sz="1595" spc="-18" baseline="0">
                <a:solidFill>
                  <a:schemeClr val="bg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lvl1pPr>
              <a:defRPr>
                <a:solidFill>
                  <a:schemeClr val="bg1"/>
                </a:solidFill>
              </a:defRPr>
            </a:lvl1pPr>
          </a:lstStyle>
          <a:p>
            <a:r>
              <a:rPr lang="en-US"/>
              <a:t>November 2022</a:t>
            </a:r>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lvl1pPr>
              <a:defRPr>
                <a:solidFill>
                  <a:schemeClr val="bg1"/>
                </a:solidFill>
              </a:defRPr>
            </a:lvl1pPr>
          </a:lstStyle>
          <a:p>
            <a:r>
              <a:rPr lang="en-GB"/>
              <a:t>Document title</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lvl1pPr>
              <a:defRPr>
                <a:solidFill>
                  <a:schemeClr val="bg1"/>
                </a:solidFill>
              </a:defRPr>
            </a:lvl1pPr>
          </a:lstStyle>
          <a:p>
            <a:r>
              <a:rPr lang="en-GB"/>
              <a:t>Page </a:t>
            </a:r>
            <a:fld id="{12F85B76-E480-4901-BAB3-25AC276908A3}" type="slidenum">
              <a:rPr lang="en-GB" smtClean="0"/>
              <a:pPr/>
              <a:t>‹#›</a:t>
            </a:fld>
            <a:endParaRPr lang="en-GB" dirty="0"/>
          </a:p>
        </p:txBody>
      </p:sp>
      <p:pic>
        <p:nvPicPr>
          <p:cNvPr id="4" name="Graphic 3">
            <a:extLst>
              <a:ext uri="{FF2B5EF4-FFF2-40B4-BE49-F238E27FC236}">
                <a16:creationId xmlns:a16="http://schemas.microsoft.com/office/drawing/2014/main" id="{353FBCD4-F63E-8984-80DF-E20CB3ED4E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5" name="Straight Connector 4">
            <a:extLst>
              <a:ext uri="{FF2B5EF4-FFF2-40B4-BE49-F238E27FC236}">
                <a16:creationId xmlns:a16="http://schemas.microsoft.com/office/drawing/2014/main" id="{07A9CD2E-B3D2-8FC7-A6FF-706E4813FC06}"/>
              </a:ext>
            </a:extLst>
          </p:cNvPr>
          <p:cNvCxnSpPr>
            <a:cxnSpLocks/>
          </p:cNvCxnSpPr>
          <p:nvPr userDrawn="1"/>
        </p:nvCxnSpPr>
        <p:spPr>
          <a:xfrm>
            <a:off x="1665208" y="341829"/>
            <a:ext cx="0" cy="53937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0C66791-0573-6BE0-42E8-0021346897A9}"/>
              </a:ext>
            </a:extLst>
          </p:cNvPr>
          <p:cNvCxnSpPr/>
          <p:nvPr userDrawn="1"/>
        </p:nvCxnSpPr>
        <p:spPr>
          <a:xfrm>
            <a:off x="341762" y="1683821"/>
            <a:ext cx="11546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94195"/>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Meet Our Peop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F77A64C5-7DCF-C927-18B5-8CE83C04AA62}"/>
              </a:ext>
            </a:extLst>
          </p:cNvPr>
          <p:cNvSpPr>
            <a:spLocks noGrp="1"/>
          </p:cNvSpPr>
          <p:nvPr>
            <p:ph type="body" sz="quarter" idx="14"/>
          </p:nvPr>
        </p:nvSpPr>
        <p:spPr>
          <a:xfrm>
            <a:off x="3329011" y="1818865"/>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8" name="Straight Connector 7">
            <a:extLst>
              <a:ext uri="{FF2B5EF4-FFF2-40B4-BE49-F238E27FC236}">
                <a16:creationId xmlns:a16="http://schemas.microsoft.com/office/drawing/2014/main" id="{265C18A1-3F58-186B-FC6C-FCA7288CD727}"/>
              </a:ext>
            </a:extLst>
          </p:cNvPr>
          <p:cNvCxnSpPr/>
          <p:nvPr userDrawn="1"/>
        </p:nvCxnSpPr>
        <p:spPr>
          <a:xfrm>
            <a:off x="1833979" y="1684320"/>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46117199-C816-B84E-4DF2-F454026CC7FC}"/>
              </a:ext>
            </a:extLst>
          </p:cNvPr>
          <p:cNvSpPr>
            <a:spLocks noGrp="1"/>
          </p:cNvSpPr>
          <p:nvPr>
            <p:ph type="pic" sz="quarter" idx="15"/>
          </p:nvPr>
        </p:nvSpPr>
        <p:spPr>
          <a:xfrm>
            <a:off x="1833979" y="1781588"/>
            <a:ext cx="1160302" cy="1160529"/>
          </a:xfrm>
          <a:prstGeom prst="ellipse">
            <a:avLst/>
          </a:prstGeom>
        </p:spPr>
        <p:txBody>
          <a:bodyPr/>
          <a:lstStyle>
            <a:lvl1pPr>
              <a:defRPr sz="974"/>
            </a:lvl1pPr>
          </a:lstStyle>
          <a:p>
            <a:r>
              <a:rPr lang="en-US"/>
              <a:t>Click icon to add picture</a:t>
            </a:r>
            <a:endParaRPr lang="en-GB"/>
          </a:p>
        </p:txBody>
      </p:sp>
      <p:sp>
        <p:nvSpPr>
          <p:cNvPr id="12" name="Text Placeholder 2">
            <a:extLst>
              <a:ext uri="{FF2B5EF4-FFF2-40B4-BE49-F238E27FC236}">
                <a16:creationId xmlns:a16="http://schemas.microsoft.com/office/drawing/2014/main" id="{5C593CD6-083B-48F3-082A-866ACDD351B3}"/>
              </a:ext>
            </a:extLst>
          </p:cNvPr>
          <p:cNvSpPr>
            <a:spLocks noGrp="1"/>
          </p:cNvSpPr>
          <p:nvPr>
            <p:ph type="body" sz="quarter" idx="16"/>
          </p:nvPr>
        </p:nvSpPr>
        <p:spPr>
          <a:xfrm>
            <a:off x="6314852" y="1818865"/>
            <a:ext cx="1156082" cy="957000"/>
          </a:xfrm>
        </p:spPr>
        <p:txBody>
          <a:bodyPr/>
          <a:lstStyle>
            <a:lvl1pPr>
              <a:spcBef>
                <a:spcPts val="0"/>
              </a:spcBef>
              <a:defRPr sz="974" b="1" spc="-18" baseline="0"/>
            </a:lvl1pPr>
            <a:lvl2pPr marL="0" indent="0">
              <a:spcBef>
                <a:spcPts val="0"/>
              </a:spcBef>
              <a:buNone/>
              <a:defRPr sz="974"/>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13" name="Straight Connector 12">
            <a:extLst>
              <a:ext uri="{FF2B5EF4-FFF2-40B4-BE49-F238E27FC236}">
                <a16:creationId xmlns:a16="http://schemas.microsoft.com/office/drawing/2014/main" id="{BB7CDB10-FF5D-CBAE-44F7-BBBA07F1DA35}"/>
              </a:ext>
            </a:extLst>
          </p:cNvPr>
          <p:cNvCxnSpPr/>
          <p:nvPr userDrawn="1"/>
        </p:nvCxnSpPr>
        <p:spPr>
          <a:xfrm>
            <a:off x="4819821" y="1684320"/>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9">
            <a:extLst>
              <a:ext uri="{FF2B5EF4-FFF2-40B4-BE49-F238E27FC236}">
                <a16:creationId xmlns:a16="http://schemas.microsoft.com/office/drawing/2014/main" id="{61ECCAA8-06BB-7B14-98E8-3B645607357C}"/>
              </a:ext>
            </a:extLst>
          </p:cNvPr>
          <p:cNvSpPr>
            <a:spLocks noGrp="1"/>
          </p:cNvSpPr>
          <p:nvPr>
            <p:ph type="pic" sz="quarter" idx="17"/>
          </p:nvPr>
        </p:nvSpPr>
        <p:spPr>
          <a:xfrm>
            <a:off x="4819821" y="1781588"/>
            <a:ext cx="1160302" cy="1160529"/>
          </a:xfrm>
          <a:prstGeom prst="ellipse">
            <a:avLst/>
          </a:prstGeom>
        </p:spPr>
        <p:txBody>
          <a:bodyPr/>
          <a:lstStyle>
            <a:lvl1pPr>
              <a:defRPr sz="974"/>
            </a:lvl1pPr>
          </a:lstStyle>
          <a:p>
            <a:r>
              <a:rPr lang="en-US"/>
              <a:t>Click icon to add picture</a:t>
            </a:r>
            <a:endParaRPr lang="en-GB"/>
          </a:p>
        </p:txBody>
      </p:sp>
      <p:sp>
        <p:nvSpPr>
          <p:cNvPr id="15" name="Text Placeholder 2">
            <a:extLst>
              <a:ext uri="{FF2B5EF4-FFF2-40B4-BE49-F238E27FC236}">
                <a16:creationId xmlns:a16="http://schemas.microsoft.com/office/drawing/2014/main" id="{B1DE80F1-723B-6AA6-33DA-488AECB29C54}"/>
              </a:ext>
            </a:extLst>
          </p:cNvPr>
          <p:cNvSpPr>
            <a:spLocks noGrp="1"/>
          </p:cNvSpPr>
          <p:nvPr>
            <p:ph type="body" sz="quarter" idx="18"/>
          </p:nvPr>
        </p:nvSpPr>
        <p:spPr>
          <a:xfrm>
            <a:off x="9300694" y="1818865"/>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16" name="Straight Connector 15">
            <a:extLst>
              <a:ext uri="{FF2B5EF4-FFF2-40B4-BE49-F238E27FC236}">
                <a16:creationId xmlns:a16="http://schemas.microsoft.com/office/drawing/2014/main" id="{5156B982-633C-A3E0-CD3C-C8FCBD90ABB4}"/>
              </a:ext>
            </a:extLst>
          </p:cNvPr>
          <p:cNvCxnSpPr/>
          <p:nvPr userDrawn="1"/>
        </p:nvCxnSpPr>
        <p:spPr>
          <a:xfrm>
            <a:off x="7805662" y="1684320"/>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a:extLst>
              <a:ext uri="{FF2B5EF4-FFF2-40B4-BE49-F238E27FC236}">
                <a16:creationId xmlns:a16="http://schemas.microsoft.com/office/drawing/2014/main" id="{93618373-2EC7-7B01-C9DD-8C55A35B698B}"/>
              </a:ext>
            </a:extLst>
          </p:cNvPr>
          <p:cNvSpPr>
            <a:spLocks noGrp="1"/>
          </p:cNvSpPr>
          <p:nvPr>
            <p:ph type="pic" sz="quarter" idx="19"/>
          </p:nvPr>
        </p:nvSpPr>
        <p:spPr>
          <a:xfrm>
            <a:off x="7805662" y="1781588"/>
            <a:ext cx="1160302" cy="1160529"/>
          </a:xfrm>
          <a:prstGeom prst="ellipse">
            <a:avLst/>
          </a:prstGeom>
        </p:spPr>
        <p:txBody>
          <a:bodyPr/>
          <a:lstStyle>
            <a:lvl1pPr>
              <a:defRPr sz="974"/>
            </a:lvl1pPr>
          </a:lstStyle>
          <a:p>
            <a:r>
              <a:rPr lang="en-US"/>
              <a:t>Click icon to add picture</a:t>
            </a:r>
            <a:endParaRPr lang="en-GB"/>
          </a:p>
        </p:txBody>
      </p:sp>
      <p:sp>
        <p:nvSpPr>
          <p:cNvPr id="18" name="Text Placeholder 2">
            <a:extLst>
              <a:ext uri="{FF2B5EF4-FFF2-40B4-BE49-F238E27FC236}">
                <a16:creationId xmlns:a16="http://schemas.microsoft.com/office/drawing/2014/main" id="{5F092E05-F1B4-C063-62A0-2EE67E0C82A6}"/>
              </a:ext>
            </a:extLst>
          </p:cNvPr>
          <p:cNvSpPr>
            <a:spLocks noGrp="1"/>
          </p:cNvSpPr>
          <p:nvPr>
            <p:ph type="body" sz="quarter" idx="20"/>
          </p:nvPr>
        </p:nvSpPr>
        <p:spPr>
          <a:xfrm>
            <a:off x="3329011" y="3168801"/>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19" name="Straight Connector 18">
            <a:extLst>
              <a:ext uri="{FF2B5EF4-FFF2-40B4-BE49-F238E27FC236}">
                <a16:creationId xmlns:a16="http://schemas.microsoft.com/office/drawing/2014/main" id="{9FDBAC7C-181A-844C-D40F-F98598DC3E63}"/>
              </a:ext>
            </a:extLst>
          </p:cNvPr>
          <p:cNvCxnSpPr/>
          <p:nvPr userDrawn="1"/>
        </p:nvCxnSpPr>
        <p:spPr>
          <a:xfrm>
            <a:off x="1833979" y="3034255"/>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9">
            <a:extLst>
              <a:ext uri="{FF2B5EF4-FFF2-40B4-BE49-F238E27FC236}">
                <a16:creationId xmlns:a16="http://schemas.microsoft.com/office/drawing/2014/main" id="{1239B048-471E-DD24-B378-A6F36FB6B735}"/>
              </a:ext>
            </a:extLst>
          </p:cNvPr>
          <p:cNvSpPr>
            <a:spLocks noGrp="1"/>
          </p:cNvSpPr>
          <p:nvPr>
            <p:ph type="pic" sz="quarter" idx="21"/>
          </p:nvPr>
        </p:nvSpPr>
        <p:spPr>
          <a:xfrm>
            <a:off x="1833979" y="3131523"/>
            <a:ext cx="1160302" cy="1160529"/>
          </a:xfrm>
          <a:prstGeom prst="ellipse">
            <a:avLst/>
          </a:prstGeom>
        </p:spPr>
        <p:txBody>
          <a:bodyPr/>
          <a:lstStyle>
            <a:lvl1pPr>
              <a:defRPr sz="974"/>
            </a:lvl1pPr>
          </a:lstStyle>
          <a:p>
            <a:r>
              <a:rPr lang="en-US"/>
              <a:t>Click icon to add picture</a:t>
            </a:r>
            <a:endParaRPr lang="en-GB"/>
          </a:p>
        </p:txBody>
      </p:sp>
      <p:sp>
        <p:nvSpPr>
          <p:cNvPr id="21" name="Text Placeholder 2">
            <a:extLst>
              <a:ext uri="{FF2B5EF4-FFF2-40B4-BE49-F238E27FC236}">
                <a16:creationId xmlns:a16="http://schemas.microsoft.com/office/drawing/2014/main" id="{11C7174F-ED8E-8D7E-8EA5-06F2BEDBF14A}"/>
              </a:ext>
            </a:extLst>
          </p:cNvPr>
          <p:cNvSpPr>
            <a:spLocks noGrp="1"/>
          </p:cNvSpPr>
          <p:nvPr>
            <p:ph type="body" sz="quarter" idx="22"/>
          </p:nvPr>
        </p:nvSpPr>
        <p:spPr>
          <a:xfrm>
            <a:off x="6314852" y="3168801"/>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6351D64D-4E3D-D570-AEB5-67BAD73C556D}"/>
              </a:ext>
            </a:extLst>
          </p:cNvPr>
          <p:cNvCxnSpPr/>
          <p:nvPr userDrawn="1"/>
        </p:nvCxnSpPr>
        <p:spPr>
          <a:xfrm>
            <a:off x="4819821" y="3034255"/>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a:extLst>
              <a:ext uri="{FF2B5EF4-FFF2-40B4-BE49-F238E27FC236}">
                <a16:creationId xmlns:a16="http://schemas.microsoft.com/office/drawing/2014/main" id="{FFCADCC4-7E24-BF7A-D2E5-BB35D821DE80}"/>
              </a:ext>
            </a:extLst>
          </p:cNvPr>
          <p:cNvSpPr>
            <a:spLocks noGrp="1"/>
          </p:cNvSpPr>
          <p:nvPr>
            <p:ph type="pic" sz="quarter" idx="23"/>
          </p:nvPr>
        </p:nvSpPr>
        <p:spPr>
          <a:xfrm>
            <a:off x="4819821" y="3131523"/>
            <a:ext cx="1160302" cy="1160529"/>
          </a:xfrm>
          <a:prstGeom prst="ellipse">
            <a:avLst/>
          </a:prstGeom>
        </p:spPr>
        <p:txBody>
          <a:bodyPr/>
          <a:lstStyle>
            <a:lvl1pPr>
              <a:defRPr sz="974"/>
            </a:lvl1pPr>
          </a:lstStyle>
          <a:p>
            <a:r>
              <a:rPr lang="en-US"/>
              <a:t>Click icon to add picture</a:t>
            </a:r>
            <a:endParaRPr lang="en-GB"/>
          </a:p>
        </p:txBody>
      </p:sp>
      <p:sp>
        <p:nvSpPr>
          <p:cNvPr id="24" name="Text Placeholder 2">
            <a:extLst>
              <a:ext uri="{FF2B5EF4-FFF2-40B4-BE49-F238E27FC236}">
                <a16:creationId xmlns:a16="http://schemas.microsoft.com/office/drawing/2014/main" id="{36AFBC92-1139-EA71-55EC-681670D4A03E}"/>
              </a:ext>
            </a:extLst>
          </p:cNvPr>
          <p:cNvSpPr>
            <a:spLocks noGrp="1"/>
          </p:cNvSpPr>
          <p:nvPr>
            <p:ph type="body" sz="quarter" idx="24"/>
          </p:nvPr>
        </p:nvSpPr>
        <p:spPr>
          <a:xfrm>
            <a:off x="9300694" y="3168801"/>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25" name="Straight Connector 24">
            <a:extLst>
              <a:ext uri="{FF2B5EF4-FFF2-40B4-BE49-F238E27FC236}">
                <a16:creationId xmlns:a16="http://schemas.microsoft.com/office/drawing/2014/main" id="{106C7C73-1BDA-EABC-9E6D-17AF57245A1A}"/>
              </a:ext>
            </a:extLst>
          </p:cNvPr>
          <p:cNvCxnSpPr/>
          <p:nvPr userDrawn="1"/>
        </p:nvCxnSpPr>
        <p:spPr>
          <a:xfrm>
            <a:off x="7805662" y="3034255"/>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9">
            <a:extLst>
              <a:ext uri="{FF2B5EF4-FFF2-40B4-BE49-F238E27FC236}">
                <a16:creationId xmlns:a16="http://schemas.microsoft.com/office/drawing/2014/main" id="{11AD876B-B69A-35A8-AE41-741C31F9CB69}"/>
              </a:ext>
            </a:extLst>
          </p:cNvPr>
          <p:cNvSpPr>
            <a:spLocks noGrp="1"/>
          </p:cNvSpPr>
          <p:nvPr>
            <p:ph type="pic" sz="quarter" idx="25"/>
          </p:nvPr>
        </p:nvSpPr>
        <p:spPr>
          <a:xfrm>
            <a:off x="7805662" y="3131523"/>
            <a:ext cx="1160302" cy="1160529"/>
          </a:xfrm>
          <a:prstGeom prst="ellipse">
            <a:avLst/>
          </a:prstGeom>
        </p:spPr>
        <p:txBody>
          <a:bodyPr/>
          <a:lstStyle>
            <a:lvl1pPr>
              <a:defRPr sz="974"/>
            </a:lvl1pPr>
          </a:lstStyle>
          <a:p>
            <a:r>
              <a:rPr lang="en-US"/>
              <a:t>Click icon to add picture</a:t>
            </a:r>
            <a:endParaRPr lang="en-GB"/>
          </a:p>
        </p:txBody>
      </p:sp>
      <p:sp>
        <p:nvSpPr>
          <p:cNvPr id="27" name="Text Placeholder 2">
            <a:extLst>
              <a:ext uri="{FF2B5EF4-FFF2-40B4-BE49-F238E27FC236}">
                <a16:creationId xmlns:a16="http://schemas.microsoft.com/office/drawing/2014/main" id="{4C181912-F13E-A8CD-073E-C152DD0B7E01}"/>
              </a:ext>
            </a:extLst>
          </p:cNvPr>
          <p:cNvSpPr>
            <a:spLocks noGrp="1"/>
          </p:cNvSpPr>
          <p:nvPr>
            <p:ph type="body" sz="quarter" idx="26"/>
          </p:nvPr>
        </p:nvSpPr>
        <p:spPr>
          <a:xfrm>
            <a:off x="3329011" y="4515013"/>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28" name="Straight Connector 27">
            <a:extLst>
              <a:ext uri="{FF2B5EF4-FFF2-40B4-BE49-F238E27FC236}">
                <a16:creationId xmlns:a16="http://schemas.microsoft.com/office/drawing/2014/main" id="{401D1FB8-EFEA-8529-2358-36BC898F97EC}"/>
              </a:ext>
            </a:extLst>
          </p:cNvPr>
          <p:cNvCxnSpPr/>
          <p:nvPr userDrawn="1"/>
        </p:nvCxnSpPr>
        <p:spPr>
          <a:xfrm>
            <a:off x="1833979" y="4380468"/>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Picture Placeholder 9">
            <a:extLst>
              <a:ext uri="{FF2B5EF4-FFF2-40B4-BE49-F238E27FC236}">
                <a16:creationId xmlns:a16="http://schemas.microsoft.com/office/drawing/2014/main" id="{4A304C8C-D9F9-8769-BB54-F946BDC0CA49}"/>
              </a:ext>
            </a:extLst>
          </p:cNvPr>
          <p:cNvSpPr>
            <a:spLocks noGrp="1"/>
          </p:cNvSpPr>
          <p:nvPr>
            <p:ph type="pic" sz="quarter" idx="27"/>
          </p:nvPr>
        </p:nvSpPr>
        <p:spPr>
          <a:xfrm>
            <a:off x="1833979" y="4477736"/>
            <a:ext cx="1160302" cy="1160529"/>
          </a:xfrm>
          <a:prstGeom prst="ellipse">
            <a:avLst/>
          </a:prstGeom>
        </p:spPr>
        <p:txBody>
          <a:bodyPr/>
          <a:lstStyle>
            <a:lvl1pPr>
              <a:defRPr sz="974"/>
            </a:lvl1pPr>
          </a:lstStyle>
          <a:p>
            <a:r>
              <a:rPr lang="en-US"/>
              <a:t>Click icon to add picture</a:t>
            </a:r>
            <a:endParaRPr lang="en-GB"/>
          </a:p>
        </p:txBody>
      </p:sp>
      <p:sp>
        <p:nvSpPr>
          <p:cNvPr id="30" name="Text Placeholder 2">
            <a:extLst>
              <a:ext uri="{FF2B5EF4-FFF2-40B4-BE49-F238E27FC236}">
                <a16:creationId xmlns:a16="http://schemas.microsoft.com/office/drawing/2014/main" id="{228C120A-4D4B-3946-F6A8-67125A6BC25B}"/>
              </a:ext>
            </a:extLst>
          </p:cNvPr>
          <p:cNvSpPr>
            <a:spLocks noGrp="1"/>
          </p:cNvSpPr>
          <p:nvPr>
            <p:ph type="body" sz="quarter" idx="28"/>
          </p:nvPr>
        </p:nvSpPr>
        <p:spPr>
          <a:xfrm>
            <a:off x="6314852" y="4515013"/>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31" name="Straight Connector 30">
            <a:extLst>
              <a:ext uri="{FF2B5EF4-FFF2-40B4-BE49-F238E27FC236}">
                <a16:creationId xmlns:a16="http://schemas.microsoft.com/office/drawing/2014/main" id="{CA55D347-5750-CC24-D204-3AAE76B2B386}"/>
              </a:ext>
            </a:extLst>
          </p:cNvPr>
          <p:cNvCxnSpPr/>
          <p:nvPr userDrawn="1"/>
        </p:nvCxnSpPr>
        <p:spPr>
          <a:xfrm>
            <a:off x="4819821" y="4380468"/>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Picture Placeholder 9">
            <a:extLst>
              <a:ext uri="{FF2B5EF4-FFF2-40B4-BE49-F238E27FC236}">
                <a16:creationId xmlns:a16="http://schemas.microsoft.com/office/drawing/2014/main" id="{C26675D6-A943-0387-4E58-88CCEFC5DF4C}"/>
              </a:ext>
            </a:extLst>
          </p:cNvPr>
          <p:cNvSpPr>
            <a:spLocks noGrp="1"/>
          </p:cNvSpPr>
          <p:nvPr>
            <p:ph type="pic" sz="quarter" idx="29"/>
          </p:nvPr>
        </p:nvSpPr>
        <p:spPr>
          <a:xfrm>
            <a:off x="4819821" y="4477736"/>
            <a:ext cx="1160302" cy="1160529"/>
          </a:xfrm>
          <a:prstGeom prst="ellipse">
            <a:avLst/>
          </a:prstGeom>
        </p:spPr>
        <p:txBody>
          <a:bodyPr/>
          <a:lstStyle>
            <a:lvl1pPr>
              <a:defRPr sz="974"/>
            </a:lvl1pPr>
          </a:lstStyle>
          <a:p>
            <a:r>
              <a:rPr lang="en-US"/>
              <a:t>Click icon to add picture</a:t>
            </a:r>
            <a:endParaRPr lang="en-GB"/>
          </a:p>
        </p:txBody>
      </p:sp>
      <p:sp>
        <p:nvSpPr>
          <p:cNvPr id="33" name="Text Placeholder 2">
            <a:extLst>
              <a:ext uri="{FF2B5EF4-FFF2-40B4-BE49-F238E27FC236}">
                <a16:creationId xmlns:a16="http://schemas.microsoft.com/office/drawing/2014/main" id="{7702F31A-5291-1DB0-9A99-58BFBFF39752}"/>
              </a:ext>
            </a:extLst>
          </p:cNvPr>
          <p:cNvSpPr>
            <a:spLocks noGrp="1"/>
          </p:cNvSpPr>
          <p:nvPr>
            <p:ph type="body" sz="quarter" idx="30"/>
          </p:nvPr>
        </p:nvSpPr>
        <p:spPr>
          <a:xfrm>
            <a:off x="9300694" y="4515013"/>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34" name="Straight Connector 33">
            <a:extLst>
              <a:ext uri="{FF2B5EF4-FFF2-40B4-BE49-F238E27FC236}">
                <a16:creationId xmlns:a16="http://schemas.microsoft.com/office/drawing/2014/main" id="{6736D261-E204-F58F-E4CA-7E42BC8ED246}"/>
              </a:ext>
            </a:extLst>
          </p:cNvPr>
          <p:cNvCxnSpPr/>
          <p:nvPr userDrawn="1"/>
        </p:nvCxnSpPr>
        <p:spPr>
          <a:xfrm>
            <a:off x="7805662" y="4380468"/>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icture Placeholder 9">
            <a:extLst>
              <a:ext uri="{FF2B5EF4-FFF2-40B4-BE49-F238E27FC236}">
                <a16:creationId xmlns:a16="http://schemas.microsoft.com/office/drawing/2014/main" id="{1D06E787-F757-4620-ECB5-F0F9C348A61D}"/>
              </a:ext>
            </a:extLst>
          </p:cNvPr>
          <p:cNvSpPr>
            <a:spLocks noGrp="1"/>
          </p:cNvSpPr>
          <p:nvPr>
            <p:ph type="pic" sz="quarter" idx="31"/>
          </p:nvPr>
        </p:nvSpPr>
        <p:spPr>
          <a:xfrm>
            <a:off x="7805662" y="4477736"/>
            <a:ext cx="1160302" cy="1160529"/>
          </a:xfrm>
          <a:prstGeom prst="ellipse">
            <a:avLst/>
          </a:prstGeo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D808892C-4201-A6AC-CC47-A12CD032EB4A}"/>
              </a:ext>
            </a:extLst>
          </p:cNvPr>
          <p:cNvSpPr>
            <a:spLocks noGrp="1"/>
          </p:cNvSpPr>
          <p:nvPr>
            <p:ph type="dt" sz="half" idx="32"/>
          </p:nvPr>
        </p:nvSpPr>
        <p:spPr/>
        <p:txBody>
          <a:bodyPr/>
          <a:lstStyle/>
          <a:p>
            <a:r>
              <a:rPr lang="en-US"/>
              <a:t>November 2022</a:t>
            </a:r>
            <a:endParaRPr lang="en-GB" dirty="0"/>
          </a:p>
        </p:txBody>
      </p:sp>
      <p:sp>
        <p:nvSpPr>
          <p:cNvPr id="7" name="Footer Placeholder 6">
            <a:extLst>
              <a:ext uri="{FF2B5EF4-FFF2-40B4-BE49-F238E27FC236}">
                <a16:creationId xmlns:a16="http://schemas.microsoft.com/office/drawing/2014/main" id="{4BE75CEB-5B11-43CA-9B09-97FAE6B4BD2E}"/>
              </a:ext>
            </a:extLst>
          </p:cNvPr>
          <p:cNvSpPr>
            <a:spLocks noGrp="1"/>
          </p:cNvSpPr>
          <p:nvPr>
            <p:ph type="ftr" sz="quarter" idx="33"/>
          </p:nvPr>
        </p:nvSpPr>
        <p:spPr/>
        <p:txBody>
          <a:bodyPr/>
          <a:lstStyle/>
          <a:p>
            <a:r>
              <a:rPr lang="en-GB"/>
              <a:t>Document title</a:t>
            </a:r>
            <a:endParaRPr lang="en-GB" dirty="0"/>
          </a:p>
        </p:txBody>
      </p:sp>
      <p:sp>
        <p:nvSpPr>
          <p:cNvPr id="9" name="Slide Number Placeholder 8">
            <a:extLst>
              <a:ext uri="{FF2B5EF4-FFF2-40B4-BE49-F238E27FC236}">
                <a16:creationId xmlns:a16="http://schemas.microsoft.com/office/drawing/2014/main" id="{7AC5A7C7-65F3-D2A9-46E5-48E22EF05AD8}"/>
              </a:ext>
            </a:extLst>
          </p:cNvPr>
          <p:cNvSpPr>
            <a:spLocks noGrp="1"/>
          </p:cNvSpPr>
          <p:nvPr>
            <p:ph type="sldNum" sz="quarter" idx="34"/>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01900974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C9888-8610-E4C4-857B-26FA11BA4E67}"/>
              </a:ext>
            </a:extLst>
          </p:cNvPr>
          <p:cNvSpPr>
            <a:spLocks noGrp="1"/>
          </p:cNvSpPr>
          <p:nvPr>
            <p:ph type="dt" sz="half" idx="15"/>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DB997F6F-D546-2691-307F-583CFE738A05}"/>
              </a:ext>
            </a:extLst>
          </p:cNvPr>
          <p:cNvSpPr>
            <a:spLocks noGrp="1"/>
          </p:cNvSpPr>
          <p:nvPr>
            <p:ph type="ftr" sz="quarter" idx="16"/>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F81579E4-7EA0-7240-AA41-4E56B8821E87}"/>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dirty="0"/>
          </a:p>
        </p:txBody>
      </p:sp>
      <p:sp>
        <p:nvSpPr>
          <p:cNvPr id="5" name="Text Placeholder 4">
            <a:extLst>
              <a:ext uri="{FF2B5EF4-FFF2-40B4-BE49-F238E27FC236}">
                <a16:creationId xmlns:a16="http://schemas.microsoft.com/office/drawing/2014/main" id="{AE8F96A6-C4E4-9985-E3B0-5ED94C8B33F9}"/>
              </a:ext>
            </a:extLst>
          </p:cNvPr>
          <p:cNvSpPr>
            <a:spLocks noGrp="1"/>
          </p:cNvSpPr>
          <p:nvPr>
            <p:ph type="body" sz="quarter" idx="18"/>
          </p:nvPr>
        </p:nvSpPr>
        <p:spPr>
          <a:xfrm>
            <a:off x="1833979" y="1583945"/>
            <a:ext cx="8624203" cy="4149770"/>
          </a:xfrm>
        </p:spPr>
        <p:txBody>
          <a:bodyPr/>
          <a:lstStyle>
            <a:lvl1pPr>
              <a:spcBef>
                <a:spcPts val="0"/>
              </a:spcBef>
              <a:defRPr sz="3544" spc="-71" baseline="0">
                <a:solidFill>
                  <a:schemeClr val="tx1"/>
                </a:solidFill>
                <a:latin typeface="+mj-lt"/>
              </a:defRPr>
            </a:lvl1pPr>
            <a:lvl2pPr marL="0" indent="0">
              <a:spcBef>
                <a:spcPts val="1772"/>
              </a:spcBef>
              <a:buNone/>
              <a:defRPr sz="1595" spc="-18" baseline="0">
                <a:solidFill>
                  <a:schemeClr val="tx1"/>
                </a:solidFill>
              </a:defRPr>
            </a:lvl2pPr>
            <a:lvl3pPr marL="0" indent="0">
              <a:spcBef>
                <a:spcPts val="0"/>
              </a:spcBef>
              <a:buNone/>
              <a:defRPr spc="-18" baseline="0">
                <a:solidFill>
                  <a:schemeClr val="tx1"/>
                </a:solidFill>
                <a:latin typeface="+mj-lt"/>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0186181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itle, Text and 3 Char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6311805" y="307219"/>
            <a:ext cx="4146378" cy="1276000"/>
          </a:xfrm>
        </p:spPr>
        <p:txBody>
          <a:bodyPr/>
          <a:lstStyle>
            <a:lvl1pPr marL="0" indent="0">
              <a:spcBef>
                <a:spcPts val="0"/>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spc="-18" baseline="0">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hart Placeholder 2">
            <a:extLst>
              <a:ext uri="{FF2B5EF4-FFF2-40B4-BE49-F238E27FC236}">
                <a16:creationId xmlns:a16="http://schemas.microsoft.com/office/drawing/2014/main" id="{3F622CF4-2F8B-B81A-F45D-A5503E26A826}"/>
              </a:ext>
            </a:extLst>
          </p:cNvPr>
          <p:cNvSpPr>
            <a:spLocks noGrp="1"/>
          </p:cNvSpPr>
          <p:nvPr>
            <p:ph type="chart" sz="quarter" idx="18"/>
          </p:nvPr>
        </p:nvSpPr>
        <p:spPr>
          <a:xfrm>
            <a:off x="4485093" y="1363294"/>
            <a:ext cx="3324791" cy="3695204"/>
          </a:xfrm>
        </p:spPr>
        <p:txBody>
          <a:bodyPr/>
          <a:lstStyle>
            <a:lvl1pPr>
              <a:defRPr sz="974"/>
            </a:lvl1pPr>
          </a:lstStyle>
          <a:p>
            <a:r>
              <a:rPr lang="en-US"/>
              <a:t>Click icon to add chart</a:t>
            </a:r>
            <a:endParaRPr lang="en-GB" dirty="0"/>
          </a:p>
        </p:txBody>
      </p:sp>
      <p:sp>
        <p:nvSpPr>
          <p:cNvPr id="18" name="Chart Placeholder 2">
            <a:extLst>
              <a:ext uri="{FF2B5EF4-FFF2-40B4-BE49-F238E27FC236}">
                <a16:creationId xmlns:a16="http://schemas.microsoft.com/office/drawing/2014/main" id="{9F6422EF-596A-3198-057C-5B3F9C070AF7}"/>
              </a:ext>
            </a:extLst>
          </p:cNvPr>
          <p:cNvSpPr>
            <a:spLocks noGrp="1"/>
          </p:cNvSpPr>
          <p:nvPr>
            <p:ph type="chart" sz="quarter" idx="19"/>
          </p:nvPr>
        </p:nvSpPr>
        <p:spPr>
          <a:xfrm>
            <a:off x="1833979" y="1363294"/>
            <a:ext cx="3324791" cy="3695204"/>
          </a:xfrm>
        </p:spPr>
        <p:txBody>
          <a:bodyPr/>
          <a:lstStyle>
            <a:lvl1pPr>
              <a:defRPr sz="974"/>
            </a:lvl1pPr>
          </a:lstStyle>
          <a:p>
            <a:r>
              <a:rPr lang="en-US"/>
              <a:t>Click icon to add chart</a:t>
            </a:r>
            <a:endParaRPr lang="en-GB" dirty="0"/>
          </a:p>
        </p:txBody>
      </p:sp>
      <p:sp>
        <p:nvSpPr>
          <p:cNvPr id="19" name="Chart Placeholder 2">
            <a:extLst>
              <a:ext uri="{FF2B5EF4-FFF2-40B4-BE49-F238E27FC236}">
                <a16:creationId xmlns:a16="http://schemas.microsoft.com/office/drawing/2014/main" id="{42A9717F-D12E-D81B-FCF3-C466FBEED629}"/>
              </a:ext>
            </a:extLst>
          </p:cNvPr>
          <p:cNvSpPr>
            <a:spLocks noGrp="1"/>
          </p:cNvSpPr>
          <p:nvPr>
            <p:ph type="chart" sz="quarter" idx="20"/>
          </p:nvPr>
        </p:nvSpPr>
        <p:spPr>
          <a:xfrm>
            <a:off x="7133391" y="1363294"/>
            <a:ext cx="3324791" cy="3695204"/>
          </a:xfrm>
        </p:spPr>
        <p:txBody>
          <a:bodyPr/>
          <a:lstStyle>
            <a:lvl1pPr>
              <a:defRPr sz="974"/>
            </a:lvl1pPr>
          </a:lstStyle>
          <a:p>
            <a:r>
              <a:rPr lang="en-US"/>
              <a:t>Click icon to add chart</a:t>
            </a:r>
            <a:endParaRPr lang="en-GB" dirty="0"/>
          </a:p>
        </p:txBody>
      </p:sp>
      <p:sp>
        <p:nvSpPr>
          <p:cNvPr id="2" name="Date Placeholder 1">
            <a:extLst>
              <a:ext uri="{FF2B5EF4-FFF2-40B4-BE49-F238E27FC236}">
                <a16:creationId xmlns:a16="http://schemas.microsoft.com/office/drawing/2014/main" id="{78B338F1-B108-DEF6-ED7E-0820611C1F73}"/>
              </a:ext>
            </a:extLst>
          </p:cNvPr>
          <p:cNvSpPr>
            <a:spLocks noGrp="1"/>
          </p:cNvSpPr>
          <p:nvPr>
            <p:ph type="dt" sz="half" idx="21"/>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B5D12F05-FD7D-DAF1-B1C1-BC4FE6F5FEE1}"/>
              </a:ext>
            </a:extLst>
          </p:cNvPr>
          <p:cNvSpPr>
            <a:spLocks noGrp="1"/>
          </p:cNvSpPr>
          <p:nvPr>
            <p:ph type="ftr" sz="quarter" idx="22"/>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0FCF4DCE-47E0-3DA9-E07F-484494D72DC1}"/>
              </a:ext>
            </a:extLst>
          </p:cNvPr>
          <p:cNvSpPr>
            <a:spLocks noGrp="1"/>
          </p:cNvSpPr>
          <p:nvPr>
            <p:ph type="sldNum" sz="quarter" idx="23"/>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05614581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itle, Text and 1 Char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6311805" y="307219"/>
            <a:ext cx="4146378" cy="1276000"/>
          </a:xfrm>
        </p:spPr>
        <p:txBody>
          <a:bodyPr/>
          <a:lstStyle>
            <a:lvl1pPr marL="0" indent="0">
              <a:spcBef>
                <a:spcPts val="0"/>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hart Placeholder 2">
            <a:extLst>
              <a:ext uri="{FF2B5EF4-FFF2-40B4-BE49-F238E27FC236}">
                <a16:creationId xmlns:a16="http://schemas.microsoft.com/office/drawing/2014/main" id="{9F6422EF-596A-3198-057C-5B3F9C070AF7}"/>
              </a:ext>
            </a:extLst>
          </p:cNvPr>
          <p:cNvSpPr>
            <a:spLocks noGrp="1"/>
          </p:cNvSpPr>
          <p:nvPr>
            <p:ph type="chart" sz="quarter" idx="19"/>
          </p:nvPr>
        </p:nvSpPr>
        <p:spPr>
          <a:xfrm>
            <a:off x="1833979" y="1363294"/>
            <a:ext cx="8624203" cy="3695204"/>
          </a:xfrm>
        </p:spPr>
        <p:txBody>
          <a:bodyPr/>
          <a:lstStyle>
            <a:lvl1pPr>
              <a:defRPr sz="974"/>
            </a:lvl1pPr>
          </a:lstStyle>
          <a:p>
            <a:r>
              <a:rPr lang="en-US"/>
              <a:t>Click icon to add chart</a:t>
            </a:r>
            <a:endParaRPr lang="en-GB" dirty="0"/>
          </a:p>
        </p:txBody>
      </p:sp>
      <p:sp>
        <p:nvSpPr>
          <p:cNvPr id="2" name="Date Placeholder 1">
            <a:extLst>
              <a:ext uri="{FF2B5EF4-FFF2-40B4-BE49-F238E27FC236}">
                <a16:creationId xmlns:a16="http://schemas.microsoft.com/office/drawing/2014/main" id="{45845DBC-593A-968A-16DD-F95DF380B17E}"/>
              </a:ext>
            </a:extLst>
          </p:cNvPr>
          <p:cNvSpPr>
            <a:spLocks noGrp="1"/>
          </p:cNvSpPr>
          <p:nvPr>
            <p:ph type="dt" sz="half" idx="20"/>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8EADF688-A4AF-02FD-4E44-6F291172EEB0}"/>
              </a:ext>
            </a:extLst>
          </p:cNvPr>
          <p:cNvSpPr>
            <a:spLocks noGrp="1"/>
          </p:cNvSpPr>
          <p:nvPr>
            <p:ph type="ftr" sz="quarter" idx="21"/>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49523DC6-6FA0-DDA6-1368-56300DA853BE}"/>
              </a:ext>
            </a:extLst>
          </p:cNvPr>
          <p:cNvSpPr>
            <a:spLocks noGrp="1"/>
          </p:cNvSpPr>
          <p:nvPr>
            <p:ph type="sldNum" sz="quarter" idx="2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45194283"/>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Media Foot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5845DBC-593A-968A-16DD-F95DF380B17E}"/>
              </a:ext>
            </a:extLst>
          </p:cNvPr>
          <p:cNvSpPr>
            <a:spLocks noGrp="1"/>
          </p:cNvSpPr>
          <p:nvPr>
            <p:ph type="dt" sz="half" idx="20"/>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8EADF688-A4AF-02FD-4E44-6F291172EEB0}"/>
              </a:ext>
            </a:extLst>
          </p:cNvPr>
          <p:cNvSpPr>
            <a:spLocks noGrp="1"/>
          </p:cNvSpPr>
          <p:nvPr>
            <p:ph type="ftr" sz="quarter" idx="21"/>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49523DC6-6FA0-DDA6-1368-56300DA853BE}"/>
              </a:ext>
            </a:extLst>
          </p:cNvPr>
          <p:cNvSpPr>
            <a:spLocks noGrp="1"/>
          </p:cNvSpPr>
          <p:nvPr>
            <p:ph type="sldNum" sz="quarter" idx="22"/>
          </p:nvPr>
        </p:nvSpPr>
        <p:spPr/>
        <p:txBody>
          <a:bodyPr/>
          <a:lstStyle/>
          <a:p>
            <a:r>
              <a:rPr lang="en-GB"/>
              <a:t>Page </a:t>
            </a:r>
            <a:fld id="{12F85B76-E480-4901-BAB3-25AC276908A3}" type="slidenum">
              <a:rPr lang="en-GB" smtClean="0"/>
              <a:pPr/>
              <a:t>‹#›</a:t>
            </a:fld>
            <a:endParaRPr lang="en-GB" dirty="0"/>
          </a:p>
        </p:txBody>
      </p:sp>
      <p:sp>
        <p:nvSpPr>
          <p:cNvPr id="5" name="Media Placeholder 4">
            <a:extLst>
              <a:ext uri="{FF2B5EF4-FFF2-40B4-BE49-F238E27FC236}">
                <a16:creationId xmlns:a16="http://schemas.microsoft.com/office/drawing/2014/main" id="{87411B31-3C80-DACB-9911-0B381A605AD2}"/>
              </a:ext>
            </a:extLst>
          </p:cNvPr>
          <p:cNvSpPr>
            <a:spLocks noGrp="1"/>
          </p:cNvSpPr>
          <p:nvPr>
            <p:ph type="media" sz="quarter" idx="23"/>
          </p:nvPr>
        </p:nvSpPr>
        <p:spPr>
          <a:xfrm>
            <a:off x="1833979" y="1015639"/>
            <a:ext cx="8624203" cy="4718076"/>
          </a:xfrm>
          <a:solidFill>
            <a:schemeClr val="bg2"/>
          </a:solidFill>
        </p:spPr>
        <p:txBody>
          <a:bodyPr/>
          <a:lstStyle>
            <a:lvl1pPr>
              <a:defRPr sz="974"/>
            </a:lvl1pPr>
          </a:lstStyle>
          <a:p>
            <a:r>
              <a:rPr lang="en-US"/>
              <a:t>Click icon to add media</a:t>
            </a:r>
            <a:endParaRPr lang="en-GB" dirty="0"/>
          </a:p>
        </p:txBody>
      </p:sp>
    </p:spTree>
    <p:extLst>
      <p:ext uri="{BB962C8B-B14F-4D97-AF65-F5344CB8AC3E}">
        <p14:creationId xmlns:p14="http://schemas.microsoft.com/office/powerpoint/2010/main" val="285599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Title Whit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bg1"/>
                </a:solidFill>
              </a:defRPr>
            </a:lvl1pPr>
            <a:lvl2pPr marL="0" indent="0">
              <a:spcBef>
                <a:spcPts val="0"/>
              </a:spcBef>
              <a:buNone/>
              <a:defRPr sz="1595" spc="-18" baseline="0">
                <a:solidFill>
                  <a:schemeClr val="bg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lvl1pPr>
              <a:defRPr>
                <a:solidFill>
                  <a:schemeClr val="bg1"/>
                </a:solidFill>
              </a:defRPr>
            </a:lvl1pPr>
          </a:lstStyle>
          <a:p>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lvl1pPr>
              <a:defRPr>
                <a:solidFill>
                  <a:schemeClr val="bg1"/>
                </a:solidFill>
              </a:defRPr>
            </a:lvl1p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lvl1pPr>
              <a:defRPr>
                <a:solidFill>
                  <a:schemeClr val="bg1"/>
                </a:solidFill>
              </a:defRPr>
            </a:lvl1pPr>
          </a:lstStyle>
          <a:p>
            <a:r>
              <a:rPr lang="en-GB"/>
              <a:t>Page </a:t>
            </a:r>
            <a:fld id="{12F85B76-E480-4901-BAB3-25AC276908A3}" type="slidenum">
              <a:rPr lang="en-GB" smtClean="0"/>
              <a:pPr/>
              <a:t>‹#›</a:t>
            </a:fld>
            <a:endParaRPr lang="en-GB" dirty="0"/>
          </a:p>
        </p:txBody>
      </p:sp>
      <p:pic>
        <p:nvPicPr>
          <p:cNvPr id="4" name="Graphic 3">
            <a:extLst>
              <a:ext uri="{FF2B5EF4-FFF2-40B4-BE49-F238E27FC236}">
                <a16:creationId xmlns:a16="http://schemas.microsoft.com/office/drawing/2014/main" id="{353FBCD4-F63E-8984-80DF-E20CB3ED4E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5" name="Straight Connector 4">
            <a:extLst>
              <a:ext uri="{FF2B5EF4-FFF2-40B4-BE49-F238E27FC236}">
                <a16:creationId xmlns:a16="http://schemas.microsoft.com/office/drawing/2014/main" id="{07A9CD2E-B3D2-8FC7-A6FF-706E4813FC06}"/>
              </a:ext>
            </a:extLst>
          </p:cNvPr>
          <p:cNvCxnSpPr>
            <a:cxnSpLocks/>
          </p:cNvCxnSpPr>
          <p:nvPr userDrawn="1"/>
        </p:nvCxnSpPr>
        <p:spPr>
          <a:xfrm>
            <a:off x="1665208" y="341829"/>
            <a:ext cx="0" cy="53937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0C66791-0573-6BE0-42E8-0021346897A9}"/>
              </a:ext>
            </a:extLst>
          </p:cNvPr>
          <p:cNvCxnSpPr/>
          <p:nvPr userDrawn="1"/>
        </p:nvCxnSpPr>
        <p:spPr>
          <a:xfrm>
            <a:off x="341762" y="1683821"/>
            <a:ext cx="11546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00107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35" name="Picture Placeholder 9">
            <a:extLst>
              <a:ext uri="{FF2B5EF4-FFF2-40B4-BE49-F238E27FC236}">
                <a16:creationId xmlns:a16="http://schemas.microsoft.com/office/drawing/2014/main" id="{1D06E787-F757-4620-ECB5-F0F9C348A61D}"/>
              </a:ext>
            </a:extLst>
          </p:cNvPr>
          <p:cNvSpPr>
            <a:spLocks noGrp="1"/>
          </p:cNvSpPr>
          <p:nvPr>
            <p:ph type="pic" sz="quarter" idx="31"/>
          </p:nvPr>
        </p:nvSpPr>
        <p:spPr>
          <a:xfrm>
            <a:off x="7805662" y="4573186"/>
            <a:ext cx="1160302" cy="1160529"/>
          </a:xfrm>
          <a:prstGeom prst="ellipse">
            <a:avLst/>
          </a:prstGeom>
        </p:spPr>
        <p:txBody>
          <a:bodyPr/>
          <a:lstStyle>
            <a:lvl1pPr>
              <a:defRPr sz="974"/>
            </a:lvl1pPr>
          </a:lstStyle>
          <a:p>
            <a:r>
              <a:rPr lang="en-US"/>
              <a:t>Click icon to add picture</a:t>
            </a:r>
            <a:endParaRPr lang="en-GB" dirty="0"/>
          </a:p>
        </p:txBody>
      </p:sp>
      <p:sp>
        <p:nvSpPr>
          <p:cNvPr id="36" name="Text Placeholder 12">
            <a:extLst>
              <a:ext uri="{FF2B5EF4-FFF2-40B4-BE49-F238E27FC236}">
                <a16:creationId xmlns:a16="http://schemas.microsoft.com/office/drawing/2014/main" id="{C339FC8C-E964-2149-8557-1DC44FE00B9A}"/>
              </a:ext>
            </a:extLst>
          </p:cNvPr>
          <p:cNvSpPr>
            <a:spLocks noGrp="1"/>
          </p:cNvSpPr>
          <p:nvPr>
            <p:ph type="body" sz="quarter" idx="14"/>
          </p:nvPr>
        </p:nvSpPr>
        <p:spPr>
          <a:xfrm>
            <a:off x="1833980" y="1662461"/>
            <a:ext cx="2651113" cy="2328700"/>
          </a:xfrm>
        </p:spPr>
        <p:txBody>
          <a:bodyPr/>
          <a:lstStyle>
            <a:lvl1pPr marL="0" indent="0">
              <a:spcBef>
                <a:spcPts val="1240"/>
              </a:spcBef>
              <a:buNone/>
              <a:defRPr sz="974" b="1" spc="-18" baseline="0">
                <a:solidFill>
                  <a:schemeClr val="tx1"/>
                </a:solidFill>
              </a:defRPr>
            </a:lvl1pPr>
            <a:lvl2pPr marL="0" indent="0">
              <a:spcBef>
                <a:spcPts val="0"/>
              </a:spcBef>
              <a:buNone/>
              <a:defRPr sz="974" spc="-18" baseline="0">
                <a:solidFill>
                  <a:schemeClr val="tx1"/>
                </a:solidFill>
              </a:defRPr>
            </a:lvl2pPr>
            <a:lvl3pPr marL="127570" indent="-127570">
              <a:spcBef>
                <a:spcPts val="886"/>
              </a:spcBef>
              <a:defRPr sz="974" spc="-18" baseline="0">
                <a:solidFill>
                  <a:schemeClr val="tx1"/>
                </a:solidFill>
              </a:defRPr>
            </a:lvl3pPr>
            <a:lvl4pPr marL="223247" indent="-95677">
              <a:spcBef>
                <a:spcPts val="709"/>
              </a:spcBef>
              <a:defRPr sz="797">
                <a:solidFill>
                  <a:schemeClr val="tx1"/>
                </a:solidFill>
              </a:defRPr>
            </a:lvl4pPr>
            <a:lvl5pPr marL="318924"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 name="Straight Connector 6">
            <a:extLst>
              <a:ext uri="{FF2B5EF4-FFF2-40B4-BE49-F238E27FC236}">
                <a16:creationId xmlns:a16="http://schemas.microsoft.com/office/drawing/2014/main" id="{CDB67AD3-632A-1404-8651-EFAA32125CB3}"/>
              </a:ext>
            </a:extLst>
          </p:cNvPr>
          <p:cNvCxnSpPr/>
          <p:nvPr userDrawn="1"/>
        </p:nvCxnSpPr>
        <p:spPr>
          <a:xfrm>
            <a:off x="4652456" y="1688042"/>
            <a:ext cx="0" cy="40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12">
            <a:extLst>
              <a:ext uri="{FF2B5EF4-FFF2-40B4-BE49-F238E27FC236}">
                <a16:creationId xmlns:a16="http://schemas.microsoft.com/office/drawing/2014/main" id="{D45BD2F2-BC8A-5D39-1A69-0335C919C2D3}"/>
              </a:ext>
            </a:extLst>
          </p:cNvPr>
          <p:cNvSpPr>
            <a:spLocks noGrp="1"/>
          </p:cNvSpPr>
          <p:nvPr>
            <p:ph type="body" sz="quarter" idx="16"/>
          </p:nvPr>
        </p:nvSpPr>
        <p:spPr>
          <a:xfrm>
            <a:off x="7805661" y="1647692"/>
            <a:ext cx="2651113" cy="2732776"/>
          </a:xfrm>
        </p:spPr>
        <p:txBody>
          <a:bodyPr/>
          <a:lstStyle>
            <a:lvl1pPr marL="0" indent="0">
              <a:spcBef>
                <a:spcPts val="1063"/>
              </a:spcBef>
              <a:buNone/>
              <a:defRPr sz="1417" spc="-18" baseline="0">
                <a:solidFill>
                  <a:schemeClr val="tx1"/>
                </a:solidFill>
                <a:latin typeface="+mj-lt"/>
              </a:defRPr>
            </a:lvl1pPr>
            <a:lvl2pPr marL="0" indent="0">
              <a:spcBef>
                <a:spcPts val="532"/>
              </a:spcBef>
              <a:buNone/>
              <a:defRPr sz="974" spc="-18" baseline="0">
                <a:solidFill>
                  <a:schemeClr val="tx1"/>
                </a:solidFill>
              </a:defRPr>
            </a:lvl2pPr>
            <a:lvl3pPr marL="159462" indent="0">
              <a:spcBef>
                <a:spcPts val="886"/>
              </a:spcBef>
              <a:buNone/>
              <a:defRPr sz="974">
                <a:solidFill>
                  <a:srgbClr val="FF0000"/>
                </a:solidFill>
              </a:defRPr>
            </a:lvl3pPr>
            <a:lvl4pPr marL="382709" indent="-95677">
              <a:spcBef>
                <a:spcPts val="709"/>
              </a:spcBef>
              <a:defRPr sz="797">
                <a:solidFill>
                  <a:srgbClr val="FF0000"/>
                </a:solidFill>
              </a:defRPr>
            </a:lvl4pPr>
            <a:lvl5pPr marL="478386" indent="-95677">
              <a:spcBef>
                <a:spcPts val="709"/>
              </a:spcBef>
              <a:defRPr sz="797">
                <a:solidFill>
                  <a:srgbClr val="FF0000"/>
                </a:solidFill>
              </a:defRPr>
            </a:lvl5pPr>
          </a:lstStyle>
          <a:p>
            <a:pPr lvl="0"/>
            <a:r>
              <a:rPr lang="en-US"/>
              <a:t>Click to edit Master text styles</a:t>
            </a:r>
          </a:p>
          <a:p>
            <a:pPr lvl="1"/>
            <a:r>
              <a:rPr lang="en-US"/>
              <a:t>Second level</a:t>
            </a:r>
          </a:p>
        </p:txBody>
      </p:sp>
      <p:cxnSp>
        <p:nvCxnSpPr>
          <p:cNvPr id="39" name="Straight Connector 38">
            <a:extLst>
              <a:ext uri="{FF2B5EF4-FFF2-40B4-BE49-F238E27FC236}">
                <a16:creationId xmlns:a16="http://schemas.microsoft.com/office/drawing/2014/main" id="{7E27CF78-965A-C5FA-1707-E83BF4AC894C}"/>
              </a:ext>
            </a:extLst>
          </p:cNvPr>
          <p:cNvCxnSpPr/>
          <p:nvPr userDrawn="1"/>
        </p:nvCxnSpPr>
        <p:spPr>
          <a:xfrm>
            <a:off x="7638296" y="1688042"/>
            <a:ext cx="0" cy="40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C23FDD01-4D9B-5FF1-D77A-D8B50763F21A}"/>
              </a:ext>
            </a:extLst>
          </p:cNvPr>
          <p:cNvSpPr>
            <a:spLocks noGrp="1"/>
          </p:cNvSpPr>
          <p:nvPr>
            <p:ph type="body" sz="quarter" idx="33"/>
          </p:nvPr>
        </p:nvSpPr>
        <p:spPr>
          <a:xfrm>
            <a:off x="4819820" y="1662461"/>
            <a:ext cx="2651113" cy="4071254"/>
          </a:xfrm>
        </p:spPr>
        <p:txBody>
          <a:bodyPr/>
          <a:lstStyle>
            <a:lvl1pPr marL="0" indent="0">
              <a:spcBef>
                <a:spcPts val="1240"/>
              </a:spcBef>
              <a:buNone/>
              <a:defRPr sz="974" b="1" spc="-18" baseline="0">
                <a:solidFill>
                  <a:schemeClr val="tx1"/>
                </a:solidFill>
              </a:defRPr>
            </a:lvl1pPr>
            <a:lvl2pPr marL="0" indent="0">
              <a:spcBef>
                <a:spcPts val="0"/>
              </a:spcBef>
              <a:buNone/>
              <a:defRPr sz="974" spc="-18" baseline="0">
                <a:solidFill>
                  <a:schemeClr val="tx1"/>
                </a:solidFill>
              </a:defRPr>
            </a:lvl2pPr>
            <a:lvl3pPr marL="127570" indent="-127570">
              <a:spcBef>
                <a:spcPts val="886"/>
              </a:spcBef>
              <a:defRPr sz="974">
                <a:solidFill>
                  <a:schemeClr val="tx1"/>
                </a:solidFill>
              </a:defRPr>
            </a:lvl3pPr>
            <a:lvl4pPr marL="223247" indent="-95677">
              <a:spcBef>
                <a:spcPts val="709"/>
              </a:spcBef>
              <a:defRPr sz="797">
                <a:solidFill>
                  <a:schemeClr val="tx1"/>
                </a:solidFill>
              </a:defRPr>
            </a:lvl4pPr>
            <a:lvl5pPr marL="318924"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9D491451-B624-781F-792D-AF1552F4586F}"/>
              </a:ext>
            </a:extLst>
          </p:cNvPr>
          <p:cNvSpPr>
            <a:spLocks noGrp="1"/>
          </p:cNvSpPr>
          <p:nvPr>
            <p:ph type="dt" sz="half" idx="34"/>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26EB4370-07BD-88DC-A093-7242A3161099}"/>
              </a:ext>
            </a:extLst>
          </p:cNvPr>
          <p:cNvSpPr>
            <a:spLocks noGrp="1"/>
          </p:cNvSpPr>
          <p:nvPr>
            <p:ph type="ftr" sz="quarter" idx="35"/>
          </p:nvPr>
        </p:nvSpPr>
        <p:spPr/>
        <p:txBody>
          <a:bodyPr/>
          <a:lstStyle/>
          <a:p>
            <a:r>
              <a:rPr lang="en-GB"/>
              <a:t>Document title</a:t>
            </a:r>
            <a:endParaRPr lang="en-GB" dirty="0"/>
          </a:p>
        </p:txBody>
      </p:sp>
      <p:sp>
        <p:nvSpPr>
          <p:cNvPr id="8" name="Slide Number Placeholder 7">
            <a:extLst>
              <a:ext uri="{FF2B5EF4-FFF2-40B4-BE49-F238E27FC236}">
                <a16:creationId xmlns:a16="http://schemas.microsoft.com/office/drawing/2014/main" id="{9391A00D-6C70-A67C-930D-23FC547AEA08}"/>
              </a:ext>
            </a:extLst>
          </p:cNvPr>
          <p:cNvSpPr>
            <a:spLocks noGrp="1"/>
          </p:cNvSpPr>
          <p:nvPr>
            <p:ph type="sldNum" sz="quarter" idx="36"/>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794624874"/>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8" y="1583945"/>
            <a:ext cx="6722716" cy="4149770"/>
          </a:xfrm>
        </p:spPr>
        <p:txBody>
          <a:bodyPr/>
          <a:lstStyle>
            <a:lvl1pPr>
              <a:spcBef>
                <a:spcPts val="0"/>
              </a:spcBef>
              <a:defRPr sz="3544" spc="-71"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1833891"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D658362-5153-BE09-403D-A5CDF51DAEDA}"/>
              </a:ext>
            </a:extLst>
          </p:cNvPr>
          <p:cNvSpPr>
            <a:spLocks noGrp="1"/>
          </p:cNvSpPr>
          <p:nvPr>
            <p:ph type="dt" sz="half" idx="35"/>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306B3B20-DB10-68E0-E14B-E3D734041D6B}"/>
              </a:ext>
            </a:extLst>
          </p:cNvPr>
          <p:cNvSpPr>
            <a:spLocks noGrp="1"/>
          </p:cNvSpPr>
          <p:nvPr>
            <p:ph type="ftr" sz="quarter" idx="36"/>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A52F368D-5744-11A9-FDAD-6A7EA9CC9D62}"/>
              </a:ext>
            </a:extLst>
          </p:cNvPr>
          <p:cNvSpPr>
            <a:spLocks noGrp="1"/>
          </p:cNvSpPr>
          <p:nvPr>
            <p:ph type="sldNum" sz="quarter" idx="3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88048094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preserve="1" userDrawn="1">
  <p:cSld name="Who We Are">
    <p:bg>
      <p:bgPr>
        <a:solidFill>
          <a:schemeClr val="tx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8" y="1583945"/>
            <a:ext cx="6722716" cy="4149770"/>
          </a:xfrm>
        </p:spPr>
        <p:txBody>
          <a:bodyPr/>
          <a:lstStyle>
            <a:lvl1pPr>
              <a:spcBef>
                <a:spcPts val="0"/>
              </a:spcBef>
              <a:defRPr sz="3544" spc="-71" baseline="0">
                <a:solidFill>
                  <a:schemeClr val="accent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1833891"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6E45A002-3EC1-464D-5B49-D0EA25E417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10" name="Straight Connector 9">
            <a:extLst>
              <a:ext uri="{FF2B5EF4-FFF2-40B4-BE49-F238E27FC236}">
                <a16:creationId xmlns:a16="http://schemas.microsoft.com/office/drawing/2014/main" id="{079C10A7-8A45-CDD7-2341-1E3E552F12DC}"/>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B09177-A39A-3973-451F-30B2DEF99652}"/>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54FB40A-44F8-4369-9267-191E911618D1}"/>
              </a:ext>
            </a:extLst>
          </p:cNvPr>
          <p:cNvSpPr>
            <a:spLocks noGrp="1"/>
          </p:cNvSpPr>
          <p:nvPr>
            <p:ph type="dt" sz="half" idx="35"/>
          </p:nvPr>
        </p:nvSpPr>
        <p:spPr/>
        <p:txBody>
          <a:bodyPr/>
          <a:lstStyle>
            <a:lvl1pPr>
              <a:defRPr>
                <a:solidFill>
                  <a:schemeClr val="accent1"/>
                </a:solidFill>
              </a:defRPr>
            </a:lvl1pPr>
          </a:lstStyle>
          <a:p>
            <a:r>
              <a:rPr lang="en-US"/>
              <a:t>November 2022</a:t>
            </a:r>
            <a:endParaRPr lang="en-GB" dirty="0"/>
          </a:p>
        </p:txBody>
      </p:sp>
      <p:sp>
        <p:nvSpPr>
          <p:cNvPr id="3" name="Footer Placeholder 2">
            <a:extLst>
              <a:ext uri="{FF2B5EF4-FFF2-40B4-BE49-F238E27FC236}">
                <a16:creationId xmlns:a16="http://schemas.microsoft.com/office/drawing/2014/main" id="{B46E2CE9-295C-1043-438A-52899EDCAA47}"/>
              </a:ext>
            </a:extLst>
          </p:cNvPr>
          <p:cNvSpPr>
            <a:spLocks noGrp="1"/>
          </p:cNvSpPr>
          <p:nvPr>
            <p:ph type="ftr" sz="quarter" idx="36"/>
          </p:nvPr>
        </p:nvSpPr>
        <p:spPr/>
        <p:txBody>
          <a:bodyPr/>
          <a:lstStyle>
            <a:lvl1pPr>
              <a:defRPr>
                <a:solidFill>
                  <a:schemeClr val="accent1"/>
                </a:solidFill>
              </a:defRPr>
            </a:lvl1pPr>
          </a:lstStyle>
          <a:p>
            <a:r>
              <a:rPr lang="en-GB"/>
              <a:t>Document title</a:t>
            </a:r>
            <a:endParaRPr lang="en-GB" dirty="0"/>
          </a:p>
        </p:txBody>
      </p:sp>
      <p:sp>
        <p:nvSpPr>
          <p:cNvPr id="14" name="Slide Number Placeholder 13">
            <a:extLst>
              <a:ext uri="{FF2B5EF4-FFF2-40B4-BE49-F238E27FC236}">
                <a16:creationId xmlns:a16="http://schemas.microsoft.com/office/drawing/2014/main" id="{3B39278A-EB0C-2780-BDA4-60965D041392}"/>
              </a:ext>
            </a:extLst>
          </p:cNvPr>
          <p:cNvSpPr>
            <a:spLocks noGrp="1"/>
          </p:cNvSpPr>
          <p:nvPr>
            <p:ph type="sldNum" sz="quarter" idx="37"/>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09978956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9D491451-B624-781F-792D-AF1552F4586F}"/>
              </a:ext>
            </a:extLst>
          </p:cNvPr>
          <p:cNvSpPr>
            <a:spLocks noGrp="1"/>
          </p:cNvSpPr>
          <p:nvPr>
            <p:ph type="dt" sz="half" idx="34"/>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26EB4370-07BD-88DC-A093-7242A3161099}"/>
              </a:ext>
            </a:extLst>
          </p:cNvPr>
          <p:cNvSpPr>
            <a:spLocks noGrp="1"/>
          </p:cNvSpPr>
          <p:nvPr>
            <p:ph type="ftr" sz="quarter" idx="35"/>
          </p:nvPr>
        </p:nvSpPr>
        <p:spPr/>
        <p:txBody>
          <a:bodyPr/>
          <a:lstStyle/>
          <a:p>
            <a:r>
              <a:rPr lang="en-GB"/>
              <a:t>Document title</a:t>
            </a:r>
            <a:endParaRPr lang="en-GB" dirty="0"/>
          </a:p>
        </p:txBody>
      </p:sp>
      <p:sp>
        <p:nvSpPr>
          <p:cNvPr id="8" name="Slide Number Placeholder 7">
            <a:extLst>
              <a:ext uri="{FF2B5EF4-FFF2-40B4-BE49-F238E27FC236}">
                <a16:creationId xmlns:a16="http://schemas.microsoft.com/office/drawing/2014/main" id="{9391A00D-6C70-A67C-930D-23FC547AEA08}"/>
              </a:ext>
            </a:extLst>
          </p:cNvPr>
          <p:cNvSpPr>
            <a:spLocks noGrp="1"/>
          </p:cNvSpPr>
          <p:nvPr>
            <p:ph type="sldNum" sz="quarter" idx="36"/>
          </p:nvPr>
        </p:nvSpPr>
        <p:spPr/>
        <p:txBody>
          <a:bodyPr/>
          <a:lstStyle/>
          <a:p>
            <a:r>
              <a:rPr lang="en-GB"/>
              <a:t>Page </a:t>
            </a:r>
            <a:fld id="{12F85B76-E480-4901-BAB3-25AC276908A3}" type="slidenum">
              <a:rPr lang="en-GB" smtClean="0"/>
              <a:pPr/>
              <a:t>‹#›</a:t>
            </a:fld>
            <a:endParaRPr lang="en-GB" dirty="0"/>
          </a:p>
        </p:txBody>
      </p:sp>
      <p:sp>
        <p:nvSpPr>
          <p:cNvPr id="4" name="Text Placeholder 12">
            <a:extLst>
              <a:ext uri="{FF2B5EF4-FFF2-40B4-BE49-F238E27FC236}">
                <a16:creationId xmlns:a16="http://schemas.microsoft.com/office/drawing/2014/main" id="{52E60AFA-6055-54E7-FFAB-1947AA79D6ED}"/>
              </a:ext>
            </a:extLst>
          </p:cNvPr>
          <p:cNvSpPr>
            <a:spLocks noGrp="1"/>
          </p:cNvSpPr>
          <p:nvPr>
            <p:ph type="body" sz="quarter" idx="14"/>
          </p:nvPr>
        </p:nvSpPr>
        <p:spPr>
          <a:xfrm>
            <a:off x="1833978" y="1583945"/>
            <a:ext cx="8216341" cy="4149770"/>
          </a:xfrm>
        </p:spPr>
        <p:txBody>
          <a:bodyPr/>
          <a:lstStyle>
            <a:lvl1pPr>
              <a:spcBef>
                <a:spcPts val="0"/>
              </a:spcBef>
              <a:defRPr sz="3544" spc="-71"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52385313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Vision">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8" y="1624181"/>
            <a:ext cx="3735469" cy="4109534"/>
          </a:xfrm>
        </p:spPr>
        <p:txBody>
          <a:bodyPr/>
          <a:lstStyle>
            <a:lvl1pPr>
              <a:spcBef>
                <a:spcPts val="0"/>
              </a:spcBef>
              <a:defRPr sz="2303" spc="-35"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1833891"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1547E0BA-5AD0-94AF-508F-C0A8D288600A}"/>
              </a:ext>
            </a:extLst>
          </p:cNvPr>
          <p:cNvSpPr>
            <a:spLocks noGrp="1"/>
          </p:cNvSpPr>
          <p:nvPr>
            <p:ph type="body" sz="quarter" idx="35"/>
          </p:nvPr>
        </p:nvSpPr>
        <p:spPr>
          <a:xfrm>
            <a:off x="6316259" y="1563100"/>
            <a:ext cx="4142977" cy="4566154"/>
          </a:xfrm>
        </p:spPr>
        <p:txBody>
          <a:bodyPr/>
          <a:lstStyle>
            <a:lvl1pPr>
              <a:lnSpc>
                <a:spcPct val="92000"/>
              </a:lnSpc>
              <a:spcBef>
                <a:spcPts val="0"/>
              </a:spcBef>
              <a:defRPr sz="6201" spc="-159"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 name="Date Placeholder 1">
            <a:extLst>
              <a:ext uri="{FF2B5EF4-FFF2-40B4-BE49-F238E27FC236}">
                <a16:creationId xmlns:a16="http://schemas.microsoft.com/office/drawing/2014/main" id="{24BFAA6C-A7A2-8C7C-1177-8368AB6B935F}"/>
              </a:ext>
            </a:extLst>
          </p:cNvPr>
          <p:cNvSpPr>
            <a:spLocks noGrp="1"/>
          </p:cNvSpPr>
          <p:nvPr>
            <p:ph type="dt" sz="half" idx="36"/>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6F568E12-8E65-AFB4-7469-BA0B4C07A7C4}"/>
              </a:ext>
            </a:extLst>
          </p:cNvPr>
          <p:cNvSpPr>
            <a:spLocks noGrp="1"/>
          </p:cNvSpPr>
          <p:nvPr>
            <p:ph type="ftr" sz="quarter" idx="37"/>
          </p:nvPr>
        </p:nvSpPr>
        <p:spPr/>
        <p:txBody>
          <a:bodyPr/>
          <a:lstStyle/>
          <a:p>
            <a:r>
              <a:rPr lang="en-GB"/>
              <a:t>Document title</a:t>
            </a:r>
            <a:endParaRPr lang="en-GB" dirty="0"/>
          </a:p>
        </p:txBody>
      </p:sp>
      <p:sp>
        <p:nvSpPr>
          <p:cNvPr id="9" name="Slide Number Placeholder 8">
            <a:extLst>
              <a:ext uri="{FF2B5EF4-FFF2-40B4-BE49-F238E27FC236}">
                <a16:creationId xmlns:a16="http://schemas.microsoft.com/office/drawing/2014/main" id="{F28CCBAB-E93D-99A6-6ABB-A8538642FB45}"/>
              </a:ext>
            </a:extLst>
          </p:cNvPr>
          <p:cNvSpPr>
            <a:spLocks noGrp="1"/>
          </p:cNvSpPr>
          <p:nvPr>
            <p:ph type="sldNum" sz="quarter" idx="38"/>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58404491"/>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Detailed Proces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E54D4C19-19FD-13E6-48BF-33B725BEC1B9}"/>
              </a:ext>
            </a:extLst>
          </p:cNvPr>
          <p:cNvSpPr>
            <a:spLocks noGrp="1"/>
          </p:cNvSpPr>
          <p:nvPr>
            <p:ph type="body" sz="quarter" idx="14"/>
          </p:nvPr>
        </p:nvSpPr>
        <p:spPr>
          <a:xfrm>
            <a:off x="4819190" y="2505335"/>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406BD7BC-312A-8218-ABCA-CAF2F1A7B10F}"/>
              </a:ext>
            </a:extLst>
          </p:cNvPr>
          <p:cNvSpPr>
            <a:spLocks noGrp="1"/>
          </p:cNvSpPr>
          <p:nvPr>
            <p:ph type="body" sz="quarter" idx="15"/>
          </p:nvPr>
        </p:nvSpPr>
        <p:spPr>
          <a:xfrm>
            <a:off x="1833979" y="1661989"/>
            <a:ext cx="2650371" cy="1959845"/>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7A54E74A-ED88-D910-38E4-02DAB3E9315F}"/>
              </a:ext>
            </a:extLst>
          </p:cNvPr>
          <p:cNvSpPr>
            <a:spLocks noGrp="1"/>
          </p:cNvSpPr>
          <p:nvPr>
            <p:ph type="body" sz="quarter" idx="16"/>
          </p:nvPr>
        </p:nvSpPr>
        <p:spPr>
          <a:xfrm>
            <a:off x="7804400" y="2505335"/>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6B11FD16-5859-CFE6-8037-509D20CD722D}"/>
              </a:ext>
            </a:extLst>
          </p:cNvPr>
          <p:cNvSpPr>
            <a:spLocks noGrp="1"/>
          </p:cNvSpPr>
          <p:nvPr>
            <p:ph type="body" sz="quarter" idx="17"/>
          </p:nvPr>
        </p:nvSpPr>
        <p:spPr>
          <a:xfrm>
            <a:off x="4819190" y="1688041"/>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B0CFB9CD-7CD3-7E10-9644-7894BAF2DA3F}"/>
              </a:ext>
            </a:extLst>
          </p:cNvPr>
          <p:cNvSpPr>
            <a:spLocks noGrp="1"/>
          </p:cNvSpPr>
          <p:nvPr>
            <p:ph type="body" sz="quarter" idx="18"/>
          </p:nvPr>
        </p:nvSpPr>
        <p:spPr>
          <a:xfrm>
            <a:off x="7804400" y="1688041"/>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FB54B724-0DDA-D089-6115-766D4DDEC486}"/>
              </a:ext>
            </a:extLst>
          </p:cNvPr>
          <p:cNvSpPr>
            <a:spLocks noGrp="1"/>
          </p:cNvSpPr>
          <p:nvPr>
            <p:ph type="body" sz="quarter" idx="19"/>
          </p:nvPr>
        </p:nvSpPr>
        <p:spPr>
          <a:xfrm>
            <a:off x="4819190" y="4523952"/>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4" name="Text Placeholder 2">
            <a:extLst>
              <a:ext uri="{FF2B5EF4-FFF2-40B4-BE49-F238E27FC236}">
                <a16:creationId xmlns:a16="http://schemas.microsoft.com/office/drawing/2014/main" id="{FEB3E3F7-287A-8D56-9E61-0E48AA62111F}"/>
              </a:ext>
            </a:extLst>
          </p:cNvPr>
          <p:cNvSpPr>
            <a:spLocks noGrp="1"/>
          </p:cNvSpPr>
          <p:nvPr>
            <p:ph type="body" sz="quarter" idx="20"/>
          </p:nvPr>
        </p:nvSpPr>
        <p:spPr>
          <a:xfrm>
            <a:off x="7804400" y="4523952"/>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AB825DBD-78E0-962A-E81B-8033CB8055D8}"/>
              </a:ext>
            </a:extLst>
          </p:cNvPr>
          <p:cNvSpPr>
            <a:spLocks noGrp="1"/>
          </p:cNvSpPr>
          <p:nvPr>
            <p:ph type="body" sz="quarter" idx="21"/>
          </p:nvPr>
        </p:nvSpPr>
        <p:spPr>
          <a:xfrm>
            <a:off x="4819190" y="3706658"/>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A38BC2FD-B7D6-6CFA-6170-DA0025B8D38D}"/>
              </a:ext>
            </a:extLst>
          </p:cNvPr>
          <p:cNvSpPr>
            <a:spLocks noGrp="1"/>
          </p:cNvSpPr>
          <p:nvPr>
            <p:ph type="body" sz="quarter" idx="22"/>
          </p:nvPr>
        </p:nvSpPr>
        <p:spPr>
          <a:xfrm>
            <a:off x="7804400" y="3706658"/>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7" name="Text Placeholder 2">
            <a:extLst>
              <a:ext uri="{FF2B5EF4-FFF2-40B4-BE49-F238E27FC236}">
                <a16:creationId xmlns:a16="http://schemas.microsoft.com/office/drawing/2014/main" id="{A3B90B9D-5DC7-4C27-8D98-C8594AE7418A}"/>
              </a:ext>
            </a:extLst>
          </p:cNvPr>
          <p:cNvSpPr>
            <a:spLocks noGrp="1"/>
          </p:cNvSpPr>
          <p:nvPr>
            <p:ph type="body" sz="quarter" idx="23"/>
          </p:nvPr>
        </p:nvSpPr>
        <p:spPr>
          <a:xfrm>
            <a:off x="1833979" y="4523952"/>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3706658"/>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402B057B-9E30-2383-5C0E-F906DF53149B}"/>
              </a:ext>
            </a:extLst>
          </p:cNvPr>
          <p:cNvSpPr>
            <a:spLocks noGrp="1"/>
          </p:cNvSpPr>
          <p:nvPr>
            <p:ph type="dt" sz="half" idx="25"/>
          </p:nvPr>
        </p:nvSpPr>
        <p:spPr/>
        <p:txBody>
          <a:bodyPr/>
          <a:lstStyle/>
          <a:p>
            <a:r>
              <a:rPr lang="en-US"/>
              <a:t>November 2022</a:t>
            </a:r>
            <a:endParaRPr lang="en-GB" dirty="0"/>
          </a:p>
        </p:txBody>
      </p:sp>
      <p:sp>
        <p:nvSpPr>
          <p:cNvPr id="7" name="Footer Placeholder 6">
            <a:extLst>
              <a:ext uri="{FF2B5EF4-FFF2-40B4-BE49-F238E27FC236}">
                <a16:creationId xmlns:a16="http://schemas.microsoft.com/office/drawing/2014/main" id="{1226A8EF-4269-E935-E2DF-104DE81D5A87}"/>
              </a:ext>
            </a:extLst>
          </p:cNvPr>
          <p:cNvSpPr>
            <a:spLocks noGrp="1"/>
          </p:cNvSpPr>
          <p:nvPr>
            <p:ph type="ftr" sz="quarter" idx="26"/>
          </p:nvPr>
        </p:nvSpPr>
        <p:spPr/>
        <p:txBody>
          <a:bodyPr/>
          <a:lstStyle/>
          <a:p>
            <a:r>
              <a:rPr lang="en-GB"/>
              <a:t>Document title</a:t>
            </a:r>
            <a:endParaRPr lang="en-GB" dirty="0"/>
          </a:p>
        </p:txBody>
      </p:sp>
      <p:sp>
        <p:nvSpPr>
          <p:cNvPr id="19" name="Slide Number Placeholder 18">
            <a:extLst>
              <a:ext uri="{FF2B5EF4-FFF2-40B4-BE49-F238E27FC236}">
                <a16:creationId xmlns:a16="http://schemas.microsoft.com/office/drawing/2014/main" id="{B22E5182-EB6B-5E93-B6FD-C0B5CD0B013B}"/>
              </a:ext>
            </a:extLst>
          </p:cNvPr>
          <p:cNvSpPr>
            <a:spLocks noGrp="1"/>
          </p:cNvSpPr>
          <p:nvPr>
            <p:ph type="sldNum" sz="quarter" idx="2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892854808"/>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2 Compariso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88041"/>
            <a:ext cx="4144737" cy="4045674"/>
          </a:xfrm>
          <a:solidFill>
            <a:srgbClr val="ACF9E9"/>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32E9A8A9-1128-5F53-A9D4-5DA6AE82878D}"/>
              </a:ext>
            </a:extLst>
          </p:cNvPr>
          <p:cNvSpPr>
            <a:spLocks noGrp="1"/>
          </p:cNvSpPr>
          <p:nvPr>
            <p:ph type="body" sz="quarter" idx="25"/>
          </p:nvPr>
        </p:nvSpPr>
        <p:spPr>
          <a:xfrm>
            <a:off x="6316259" y="1688041"/>
            <a:ext cx="4141923" cy="4045674"/>
          </a:xfrm>
          <a:solidFill>
            <a:schemeClr val="tx1"/>
          </a:solidFill>
        </p:spPr>
        <p:txBody>
          <a:bodyPr lIns="180000" tIns="144000" rIns="180000" bIns="144000"/>
          <a:lstStyle>
            <a:lvl1pPr>
              <a:spcBef>
                <a:spcPts val="0"/>
              </a:spcBef>
              <a:spcAft>
                <a:spcPts val="443"/>
              </a:spcAft>
              <a:defRPr sz="1152" b="1" spc="-18" baseline="0">
                <a:solidFill>
                  <a:schemeClr val="bg1"/>
                </a:solidFill>
              </a:defRPr>
            </a:lvl1pPr>
            <a:lvl2pPr marL="127570" indent="-127570">
              <a:spcBef>
                <a:spcPts val="1063"/>
              </a:spcBef>
              <a:buFont typeface="Arial Nova" panose="020B0604020202020204" pitchFamily="34" charset="0"/>
              <a:buChar char="•"/>
              <a:defRPr sz="1152" spc="-18" baseline="0">
                <a:solidFill>
                  <a:schemeClr val="bg1"/>
                </a:solidFill>
              </a:defRPr>
            </a:lvl2pPr>
            <a:lvl3pPr marL="0" indent="0">
              <a:spcBef>
                <a:spcPts val="1063"/>
              </a:spcBef>
              <a:buNone/>
              <a:defRPr sz="1152" spc="-18" baseline="0">
                <a:solidFill>
                  <a:schemeClr val="bg1"/>
                </a:solidFill>
              </a:defRPr>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31C90F81-0315-A4EC-6808-26EE41F61863}"/>
              </a:ext>
            </a:extLst>
          </p:cNvPr>
          <p:cNvSpPr>
            <a:spLocks noGrp="1"/>
          </p:cNvSpPr>
          <p:nvPr>
            <p:ph type="dt" sz="half" idx="27"/>
          </p:nvPr>
        </p:nvSpPr>
        <p:spPr/>
        <p:txBody>
          <a:bodyPr/>
          <a:lstStyle/>
          <a:p>
            <a:r>
              <a:rPr lang="en-US"/>
              <a:t>November 2022</a:t>
            </a:r>
            <a:endParaRPr lang="en-GB" dirty="0"/>
          </a:p>
        </p:txBody>
      </p:sp>
      <p:sp>
        <p:nvSpPr>
          <p:cNvPr id="7" name="Footer Placeholder 6">
            <a:extLst>
              <a:ext uri="{FF2B5EF4-FFF2-40B4-BE49-F238E27FC236}">
                <a16:creationId xmlns:a16="http://schemas.microsoft.com/office/drawing/2014/main" id="{EDE8AF43-5309-4BEA-383E-386E5B652D41}"/>
              </a:ext>
            </a:extLst>
          </p:cNvPr>
          <p:cNvSpPr>
            <a:spLocks noGrp="1"/>
          </p:cNvSpPr>
          <p:nvPr>
            <p:ph type="ftr" sz="quarter" idx="28"/>
          </p:nvPr>
        </p:nvSpPr>
        <p:spPr/>
        <p:txBody>
          <a:bodyPr/>
          <a:lstStyle/>
          <a:p>
            <a:r>
              <a:rPr lang="en-GB"/>
              <a:t>Document title</a:t>
            </a:r>
            <a:endParaRPr lang="en-GB" dirty="0"/>
          </a:p>
        </p:txBody>
      </p:sp>
      <p:sp>
        <p:nvSpPr>
          <p:cNvPr id="8" name="Slide Number Placeholder 7">
            <a:extLst>
              <a:ext uri="{FF2B5EF4-FFF2-40B4-BE49-F238E27FC236}">
                <a16:creationId xmlns:a16="http://schemas.microsoft.com/office/drawing/2014/main" id="{EC156DD5-20AB-65DF-C3B3-7AAAA33B648E}"/>
              </a:ext>
            </a:extLst>
          </p:cNvPr>
          <p:cNvSpPr>
            <a:spLocks noGrp="1"/>
          </p:cNvSpPr>
          <p:nvPr>
            <p:ph type="sldNum" sz="quarter" idx="2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96297685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3 Compariso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88041"/>
            <a:ext cx="2650371" cy="4045674"/>
          </a:xfrm>
          <a:no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marL="797310" indent="0">
              <a:buNone/>
              <a:defRPr sz="974"/>
            </a:lvl4pPr>
            <a:lvl5pPr>
              <a:defRPr sz="974"/>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2">
            <a:extLst>
              <a:ext uri="{FF2B5EF4-FFF2-40B4-BE49-F238E27FC236}">
                <a16:creationId xmlns:a16="http://schemas.microsoft.com/office/drawing/2014/main" id="{32E9A8A9-1128-5F53-A9D4-5DA6AE82878D}"/>
              </a:ext>
            </a:extLst>
          </p:cNvPr>
          <p:cNvSpPr>
            <a:spLocks noGrp="1"/>
          </p:cNvSpPr>
          <p:nvPr>
            <p:ph type="body" sz="quarter" idx="25"/>
          </p:nvPr>
        </p:nvSpPr>
        <p:spPr>
          <a:xfrm>
            <a:off x="4819190" y="1688041"/>
            <a:ext cx="2650371" cy="4045674"/>
          </a:xfrm>
          <a:no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marL="797310" indent="0">
              <a:spcBef>
                <a:spcPts val="1063"/>
              </a:spcBef>
              <a:buNone/>
              <a:defRPr sz="974"/>
            </a:lvl4pPr>
            <a:lvl5pPr>
              <a:defRPr sz="974"/>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2">
            <a:extLst>
              <a:ext uri="{FF2B5EF4-FFF2-40B4-BE49-F238E27FC236}">
                <a16:creationId xmlns:a16="http://schemas.microsoft.com/office/drawing/2014/main" id="{C0A45BFE-4D20-781E-06C3-9C6E8D39BE00}"/>
              </a:ext>
            </a:extLst>
          </p:cNvPr>
          <p:cNvSpPr>
            <a:spLocks noGrp="1"/>
          </p:cNvSpPr>
          <p:nvPr>
            <p:ph type="body" sz="quarter" idx="26"/>
          </p:nvPr>
        </p:nvSpPr>
        <p:spPr>
          <a:xfrm>
            <a:off x="7804400" y="1688041"/>
            <a:ext cx="2650371" cy="4045674"/>
          </a:xfrm>
          <a:no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spc="-18" baseline="0"/>
            </a:lvl3pPr>
            <a:lvl4pPr marL="446494" indent="0">
              <a:buNone/>
              <a:defRPr sz="974"/>
            </a:lvl4pPr>
            <a:lvl5pPr>
              <a:defRPr sz="974"/>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ate Placeholder 2">
            <a:extLst>
              <a:ext uri="{FF2B5EF4-FFF2-40B4-BE49-F238E27FC236}">
                <a16:creationId xmlns:a16="http://schemas.microsoft.com/office/drawing/2014/main" id="{31C90F81-0315-A4EC-6808-26EE41F61863}"/>
              </a:ext>
            </a:extLst>
          </p:cNvPr>
          <p:cNvSpPr>
            <a:spLocks noGrp="1"/>
          </p:cNvSpPr>
          <p:nvPr>
            <p:ph type="dt" sz="half" idx="27"/>
          </p:nvPr>
        </p:nvSpPr>
        <p:spPr/>
        <p:txBody>
          <a:bodyPr/>
          <a:lstStyle/>
          <a:p>
            <a:r>
              <a:rPr lang="en-US"/>
              <a:t>November 2022</a:t>
            </a:r>
            <a:endParaRPr lang="en-GB" dirty="0"/>
          </a:p>
        </p:txBody>
      </p:sp>
      <p:sp>
        <p:nvSpPr>
          <p:cNvPr id="7" name="Footer Placeholder 6">
            <a:extLst>
              <a:ext uri="{FF2B5EF4-FFF2-40B4-BE49-F238E27FC236}">
                <a16:creationId xmlns:a16="http://schemas.microsoft.com/office/drawing/2014/main" id="{EDE8AF43-5309-4BEA-383E-386E5B652D41}"/>
              </a:ext>
            </a:extLst>
          </p:cNvPr>
          <p:cNvSpPr>
            <a:spLocks noGrp="1"/>
          </p:cNvSpPr>
          <p:nvPr>
            <p:ph type="ftr" sz="quarter" idx="28"/>
          </p:nvPr>
        </p:nvSpPr>
        <p:spPr/>
        <p:txBody>
          <a:bodyPr/>
          <a:lstStyle/>
          <a:p>
            <a:r>
              <a:rPr lang="en-GB"/>
              <a:t>Document title</a:t>
            </a:r>
            <a:endParaRPr lang="en-GB" dirty="0"/>
          </a:p>
        </p:txBody>
      </p:sp>
      <p:sp>
        <p:nvSpPr>
          <p:cNvPr id="8" name="Slide Number Placeholder 7">
            <a:extLst>
              <a:ext uri="{FF2B5EF4-FFF2-40B4-BE49-F238E27FC236}">
                <a16:creationId xmlns:a16="http://schemas.microsoft.com/office/drawing/2014/main" id="{EC156DD5-20AB-65DF-C3B3-7AAAA33B648E}"/>
              </a:ext>
            </a:extLst>
          </p:cNvPr>
          <p:cNvSpPr>
            <a:spLocks noGrp="1"/>
          </p:cNvSpPr>
          <p:nvPr>
            <p:ph type="sldNum" sz="quarter" idx="2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19136874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F8F977E2-D39C-7C4F-0B07-6D747438B8C4}"/>
              </a:ext>
            </a:extLst>
          </p:cNvPr>
          <p:cNvSpPr>
            <a:spLocks noGrp="1"/>
          </p:cNvSpPr>
          <p:nvPr>
            <p:ph type="body" sz="quarter" idx="27"/>
          </p:nvPr>
        </p:nvSpPr>
        <p:spPr>
          <a:xfrm>
            <a:off x="4071828"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828D74C6-5BE4-3553-3465-C04C1371CED4}"/>
              </a:ext>
            </a:extLst>
          </p:cNvPr>
          <p:cNvSpPr>
            <a:spLocks noGrp="1"/>
          </p:cNvSpPr>
          <p:nvPr>
            <p:ph type="body" sz="quarter" idx="28"/>
          </p:nvPr>
        </p:nvSpPr>
        <p:spPr>
          <a:xfrm>
            <a:off x="6311773"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EDC278F2-F0B4-7232-1C7C-68769ED352ED}"/>
              </a:ext>
            </a:extLst>
          </p:cNvPr>
          <p:cNvSpPr>
            <a:spLocks noGrp="1"/>
          </p:cNvSpPr>
          <p:nvPr>
            <p:ph type="body" sz="quarter" idx="29"/>
          </p:nvPr>
        </p:nvSpPr>
        <p:spPr>
          <a:xfrm>
            <a:off x="8547525"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BC8606E1-3FA3-1EFE-EB39-1FDC2C2DB7EA}"/>
              </a:ext>
            </a:extLst>
          </p:cNvPr>
          <p:cNvSpPr>
            <a:spLocks noGrp="1"/>
          </p:cNvSpPr>
          <p:nvPr>
            <p:ph type="dt" sz="half" idx="30"/>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87E4B792-A34A-867F-6026-413C7DFA3DB1}"/>
              </a:ext>
            </a:extLst>
          </p:cNvPr>
          <p:cNvSpPr>
            <a:spLocks noGrp="1"/>
          </p:cNvSpPr>
          <p:nvPr>
            <p:ph type="ftr" sz="quarter" idx="31"/>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E6B6584E-1159-A3D7-CC40-801298301581}"/>
              </a:ext>
            </a:extLst>
          </p:cNvPr>
          <p:cNvSpPr>
            <a:spLocks noGrp="1"/>
          </p:cNvSpPr>
          <p:nvPr>
            <p:ph type="sldNum" sz="quarter" idx="3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951342537"/>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estimonials">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8F68D36E-4789-3BA9-81F8-368F318AA1E2}"/>
              </a:ext>
            </a:extLst>
          </p:cNvPr>
          <p:cNvSpPr>
            <a:spLocks noGrp="1"/>
          </p:cNvSpPr>
          <p:nvPr>
            <p:ph type="body" sz="quarter" idx="30"/>
          </p:nvPr>
        </p:nvSpPr>
        <p:spPr>
          <a:xfrm>
            <a:off x="4071828"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B8914162-9F7A-E429-4123-0EC497B1E059}"/>
              </a:ext>
            </a:extLst>
          </p:cNvPr>
          <p:cNvSpPr>
            <a:spLocks noGrp="1"/>
          </p:cNvSpPr>
          <p:nvPr>
            <p:ph type="body" sz="quarter" idx="31"/>
          </p:nvPr>
        </p:nvSpPr>
        <p:spPr>
          <a:xfrm>
            <a:off x="6311773"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8547525"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672507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dirty="0"/>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334818765"/>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High-level Process">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80"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sp>
        <p:nvSpPr>
          <p:cNvPr id="10" name="Text Placeholder 2">
            <a:extLst>
              <a:ext uri="{FF2B5EF4-FFF2-40B4-BE49-F238E27FC236}">
                <a16:creationId xmlns:a16="http://schemas.microsoft.com/office/drawing/2014/main" id="{D09DC0EA-24CA-4DF1-BE2C-F85A56E13109}"/>
              </a:ext>
            </a:extLst>
          </p:cNvPr>
          <p:cNvSpPr>
            <a:spLocks noGrp="1"/>
          </p:cNvSpPr>
          <p:nvPr>
            <p:ph type="body" sz="quarter" idx="39"/>
          </p:nvPr>
        </p:nvSpPr>
        <p:spPr>
          <a:xfrm>
            <a:off x="3615420"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2" name="Text Placeholder 2">
            <a:extLst>
              <a:ext uri="{FF2B5EF4-FFF2-40B4-BE49-F238E27FC236}">
                <a16:creationId xmlns:a16="http://schemas.microsoft.com/office/drawing/2014/main" id="{A52CB810-7D6E-0A2A-8A23-B091C10DDF2E}"/>
              </a:ext>
            </a:extLst>
          </p:cNvPr>
          <p:cNvSpPr>
            <a:spLocks noGrp="1"/>
          </p:cNvSpPr>
          <p:nvPr>
            <p:ph type="body" sz="quarter" idx="40"/>
          </p:nvPr>
        </p:nvSpPr>
        <p:spPr>
          <a:xfrm>
            <a:off x="5396861"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6" name="Text Placeholder 2">
            <a:extLst>
              <a:ext uri="{FF2B5EF4-FFF2-40B4-BE49-F238E27FC236}">
                <a16:creationId xmlns:a16="http://schemas.microsoft.com/office/drawing/2014/main" id="{D6C43A95-FD92-E1F4-0FE3-DB78947D534A}"/>
              </a:ext>
            </a:extLst>
          </p:cNvPr>
          <p:cNvSpPr>
            <a:spLocks noGrp="1"/>
          </p:cNvSpPr>
          <p:nvPr>
            <p:ph type="body" sz="quarter" idx="41"/>
          </p:nvPr>
        </p:nvSpPr>
        <p:spPr>
          <a:xfrm>
            <a:off x="7178301"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05F316B2-CD5E-C15A-9DCA-0FFF6166DC53}"/>
              </a:ext>
            </a:extLst>
          </p:cNvPr>
          <p:cNvSpPr>
            <a:spLocks noGrp="1"/>
          </p:cNvSpPr>
          <p:nvPr>
            <p:ph type="body" sz="quarter" idx="42"/>
          </p:nvPr>
        </p:nvSpPr>
        <p:spPr>
          <a:xfrm>
            <a:off x="8959741"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B29445A0-CA7D-3C97-692A-57D97CB2996B}"/>
              </a:ext>
            </a:extLst>
          </p:cNvPr>
          <p:cNvSpPr>
            <a:spLocks noGrp="1"/>
          </p:cNvSpPr>
          <p:nvPr>
            <p:ph type="body" sz="quarter" idx="43"/>
          </p:nvPr>
        </p:nvSpPr>
        <p:spPr>
          <a:xfrm>
            <a:off x="1833980"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0" name="Text Placeholder 2">
            <a:extLst>
              <a:ext uri="{FF2B5EF4-FFF2-40B4-BE49-F238E27FC236}">
                <a16:creationId xmlns:a16="http://schemas.microsoft.com/office/drawing/2014/main" id="{2F0527A4-7C86-FD99-358A-7ADC7C85FA42}"/>
              </a:ext>
            </a:extLst>
          </p:cNvPr>
          <p:cNvSpPr>
            <a:spLocks noGrp="1"/>
          </p:cNvSpPr>
          <p:nvPr>
            <p:ph type="body" sz="quarter" idx="44"/>
          </p:nvPr>
        </p:nvSpPr>
        <p:spPr>
          <a:xfrm>
            <a:off x="3615420"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1" name="Text Placeholder 2">
            <a:extLst>
              <a:ext uri="{FF2B5EF4-FFF2-40B4-BE49-F238E27FC236}">
                <a16:creationId xmlns:a16="http://schemas.microsoft.com/office/drawing/2014/main" id="{5CBCA35F-E7B2-1507-D47B-32449DCBCA67}"/>
              </a:ext>
            </a:extLst>
          </p:cNvPr>
          <p:cNvSpPr>
            <a:spLocks noGrp="1"/>
          </p:cNvSpPr>
          <p:nvPr>
            <p:ph type="body" sz="quarter" idx="45"/>
          </p:nvPr>
        </p:nvSpPr>
        <p:spPr>
          <a:xfrm>
            <a:off x="5396861"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2" name="Text Placeholder 2">
            <a:extLst>
              <a:ext uri="{FF2B5EF4-FFF2-40B4-BE49-F238E27FC236}">
                <a16:creationId xmlns:a16="http://schemas.microsoft.com/office/drawing/2014/main" id="{C1A38C30-680B-1FDB-FC40-39A5E752D2BD}"/>
              </a:ext>
            </a:extLst>
          </p:cNvPr>
          <p:cNvSpPr>
            <a:spLocks noGrp="1"/>
          </p:cNvSpPr>
          <p:nvPr>
            <p:ph type="body" sz="quarter" idx="46"/>
          </p:nvPr>
        </p:nvSpPr>
        <p:spPr>
          <a:xfrm>
            <a:off x="7178301"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3" name="Text Placeholder 2">
            <a:extLst>
              <a:ext uri="{FF2B5EF4-FFF2-40B4-BE49-F238E27FC236}">
                <a16:creationId xmlns:a16="http://schemas.microsoft.com/office/drawing/2014/main" id="{58FAA006-FE0F-759D-E75D-11CBC36139FC}"/>
              </a:ext>
            </a:extLst>
          </p:cNvPr>
          <p:cNvSpPr>
            <a:spLocks noGrp="1"/>
          </p:cNvSpPr>
          <p:nvPr>
            <p:ph type="body" sz="quarter" idx="47"/>
          </p:nvPr>
        </p:nvSpPr>
        <p:spPr>
          <a:xfrm>
            <a:off x="8959741"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00986153"/>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ext Left with Infographic">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1"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spc="18" baseline="0">
                <a:solidFill>
                  <a:schemeClr val="tx1"/>
                </a:solidFill>
              </a:defRPr>
            </a:lvl3pPr>
            <a:lvl4pPr marL="382709" indent="-95677">
              <a:spcBef>
                <a:spcPts val="709"/>
              </a:spcBef>
              <a:defRPr sz="797" spc="18" baseline="0">
                <a:solidFill>
                  <a:schemeClr val="tx1"/>
                </a:solidFill>
              </a:defRPr>
            </a:lvl4pPr>
            <a:lvl5pPr marL="478386" indent="-95677">
              <a:spcBef>
                <a:spcPts val="709"/>
              </a:spcBef>
              <a:defRPr sz="797" spc="18"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C3730D7D-B2A4-280F-9488-6FEC15890EDF}"/>
              </a:ext>
            </a:extLst>
          </p:cNvPr>
          <p:cNvSpPr>
            <a:spLocks noGrp="1"/>
          </p:cNvSpPr>
          <p:nvPr>
            <p:ph type="dt" sz="half" idx="18"/>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5D35D780-AD19-F013-6723-80F32043A3A3}"/>
              </a:ext>
            </a:extLst>
          </p:cNvPr>
          <p:cNvSpPr>
            <a:spLocks noGrp="1"/>
          </p:cNvSpPr>
          <p:nvPr>
            <p:ph type="ftr" sz="quarter" idx="19"/>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5287680F-A47F-B10C-EBAC-A4261A334FCB}"/>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cxnSp>
        <p:nvCxnSpPr>
          <p:cNvPr id="4" name="Straight Connector 3">
            <a:extLst>
              <a:ext uri="{FF2B5EF4-FFF2-40B4-BE49-F238E27FC236}">
                <a16:creationId xmlns:a16="http://schemas.microsoft.com/office/drawing/2014/main" id="{F1D63CBA-A482-EC65-00CD-C0AAC09870D6}"/>
              </a:ext>
            </a:extLst>
          </p:cNvPr>
          <p:cNvCxnSpPr/>
          <p:nvPr userDrawn="1"/>
        </p:nvCxnSpPr>
        <p:spPr>
          <a:xfrm>
            <a:off x="3906607" y="1687163"/>
            <a:ext cx="0" cy="4052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09733D7-9F52-067E-37F5-3CEBD8F32402}"/>
              </a:ext>
            </a:extLst>
          </p:cNvPr>
          <p:cNvCxnSpPr/>
          <p:nvPr userDrawn="1"/>
        </p:nvCxnSpPr>
        <p:spPr>
          <a:xfrm>
            <a:off x="4075822" y="1687163"/>
            <a:ext cx="63884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934849B5-1F80-8D28-EA54-A0F888C497B0}"/>
              </a:ext>
            </a:extLst>
          </p:cNvPr>
          <p:cNvSpPr>
            <a:spLocks noGrp="1"/>
          </p:cNvSpPr>
          <p:nvPr>
            <p:ph type="pic" sz="quarter" idx="21" hasCustomPrompt="1"/>
          </p:nvPr>
        </p:nvSpPr>
        <p:spPr>
          <a:xfrm>
            <a:off x="4075822" y="3708066"/>
            <a:ext cx="2987248" cy="2025650"/>
          </a:xfrm>
          <a:solidFill>
            <a:schemeClr val="bg1">
              <a:lumMod val="95000"/>
            </a:schemeClr>
          </a:solidFill>
        </p:spPr>
        <p:txBody>
          <a:bodyPr lIns="0" tIns="0"/>
          <a:lstStyle>
            <a:lvl1pPr>
              <a:defRPr sz="974" spc="0" baseline="0"/>
            </a:lvl1pPr>
          </a:lstStyle>
          <a:p>
            <a:r>
              <a:rPr lang="en-GB"/>
              <a:t>Add screenshot here</a:t>
            </a:r>
          </a:p>
        </p:txBody>
      </p:sp>
      <p:sp>
        <p:nvSpPr>
          <p:cNvPr id="16" name="Picture Placeholder 14">
            <a:extLst>
              <a:ext uri="{FF2B5EF4-FFF2-40B4-BE49-F238E27FC236}">
                <a16:creationId xmlns:a16="http://schemas.microsoft.com/office/drawing/2014/main" id="{82B6AA3E-1E2E-C1AF-0483-204EE381769A}"/>
              </a:ext>
            </a:extLst>
          </p:cNvPr>
          <p:cNvSpPr>
            <a:spLocks noGrp="1"/>
          </p:cNvSpPr>
          <p:nvPr>
            <p:ph type="pic" sz="quarter" idx="22" hasCustomPrompt="1"/>
          </p:nvPr>
        </p:nvSpPr>
        <p:spPr>
          <a:xfrm>
            <a:off x="7474039" y="3708066"/>
            <a:ext cx="2987248" cy="2025650"/>
          </a:xfrm>
          <a:solidFill>
            <a:schemeClr val="bg1">
              <a:lumMod val="95000"/>
            </a:schemeClr>
          </a:solidFill>
        </p:spPr>
        <p:txBody>
          <a:bodyPr lIns="0" tIns="0"/>
          <a:lstStyle>
            <a:lvl1pPr>
              <a:defRPr sz="974" spc="0" baseline="0"/>
            </a:lvl1pPr>
          </a:lstStyle>
          <a:p>
            <a:r>
              <a:rPr lang="en-GB"/>
              <a:t>Add screenshot here</a:t>
            </a:r>
          </a:p>
        </p:txBody>
      </p:sp>
    </p:spTree>
    <p:extLst>
      <p:ext uri="{BB962C8B-B14F-4D97-AF65-F5344CB8AC3E}">
        <p14:creationId xmlns:p14="http://schemas.microsoft.com/office/powerpoint/2010/main" val="83714200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ext and Infographic White">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638376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8555288" y="319000"/>
            <a:ext cx="1903946" cy="5414715"/>
          </a:xfrm>
          <a:noFill/>
        </p:spPr>
        <p:txBody>
          <a:bodyPr lIns="0" tIns="0" rIns="0" bIns="0"/>
          <a:lstStyle>
            <a:lvl1pPr marL="95677" indent="-95677">
              <a:spcBef>
                <a:spcPts val="1063"/>
              </a:spcBef>
              <a:spcAft>
                <a:spcPts val="0"/>
              </a:spcAft>
              <a:buFont typeface="Arial Nova" panose="020B0604020202020204" pitchFamily="34" charset="0"/>
              <a:buChar char="•"/>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cxnSp>
        <p:nvCxnSpPr>
          <p:cNvPr id="12" name="Straight Connector 11">
            <a:extLst>
              <a:ext uri="{FF2B5EF4-FFF2-40B4-BE49-F238E27FC236}">
                <a16:creationId xmlns:a16="http://schemas.microsoft.com/office/drawing/2014/main" id="{D8AB83A8-2BF6-9899-8D33-4AC81DE41FEA}"/>
              </a:ext>
            </a:extLst>
          </p:cNvPr>
          <p:cNvCxnSpPr/>
          <p:nvPr userDrawn="1"/>
        </p:nvCxnSpPr>
        <p:spPr>
          <a:xfrm>
            <a:off x="1832378" y="1688042"/>
            <a:ext cx="6385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02267D-B712-2EE2-E627-907D4C0CC1BC}"/>
              </a:ext>
            </a:extLst>
          </p:cNvPr>
          <p:cNvCxnSpPr/>
          <p:nvPr userDrawn="1"/>
        </p:nvCxnSpPr>
        <p:spPr>
          <a:xfrm>
            <a:off x="8401986" y="341829"/>
            <a:ext cx="0" cy="5398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83782"/>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Text and Infographic Peppermin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638376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8555288" y="319000"/>
            <a:ext cx="1903946" cy="5414715"/>
          </a:xfrm>
          <a:noFill/>
        </p:spPr>
        <p:txBody>
          <a:bodyPr lIns="0" tIns="0" rIns="0" bIns="0"/>
          <a:lstStyle>
            <a:lvl1pPr marL="95677" indent="-95677">
              <a:spcBef>
                <a:spcPts val="1063"/>
              </a:spcBef>
              <a:spcAft>
                <a:spcPts val="0"/>
              </a:spcAft>
              <a:buFont typeface="Arial Nova" panose="020B0604020202020204" pitchFamily="34" charset="0"/>
              <a:buChar char="•"/>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cxnSp>
        <p:nvCxnSpPr>
          <p:cNvPr id="12" name="Straight Connector 11">
            <a:extLst>
              <a:ext uri="{FF2B5EF4-FFF2-40B4-BE49-F238E27FC236}">
                <a16:creationId xmlns:a16="http://schemas.microsoft.com/office/drawing/2014/main" id="{D8AB83A8-2BF6-9899-8D33-4AC81DE41FEA}"/>
              </a:ext>
            </a:extLst>
          </p:cNvPr>
          <p:cNvCxnSpPr/>
          <p:nvPr userDrawn="1"/>
        </p:nvCxnSpPr>
        <p:spPr>
          <a:xfrm>
            <a:off x="1832378" y="1688042"/>
            <a:ext cx="6385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02267D-B712-2EE2-E627-907D4C0CC1BC}"/>
              </a:ext>
            </a:extLst>
          </p:cNvPr>
          <p:cNvCxnSpPr/>
          <p:nvPr userDrawn="1"/>
        </p:nvCxnSpPr>
        <p:spPr>
          <a:xfrm>
            <a:off x="8401986" y="341829"/>
            <a:ext cx="0" cy="5398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874097"/>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History">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80"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4E08D3B3-85F4-678A-41A5-55E051FDF6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33980" y="5509665"/>
            <a:ext cx="8624202" cy="224050"/>
          </a:xfrm>
          <a:prstGeom prst="rect">
            <a:avLst/>
          </a:prstGeom>
        </p:spPr>
      </p:pic>
      <p:sp>
        <p:nvSpPr>
          <p:cNvPr id="7" name="Text Placeholder 6">
            <a:extLst>
              <a:ext uri="{FF2B5EF4-FFF2-40B4-BE49-F238E27FC236}">
                <a16:creationId xmlns:a16="http://schemas.microsoft.com/office/drawing/2014/main" id="{CE6571BF-80E0-AF58-4BDF-DD0CD5D192A8}"/>
              </a:ext>
            </a:extLst>
          </p:cNvPr>
          <p:cNvSpPr>
            <a:spLocks noGrp="1"/>
          </p:cNvSpPr>
          <p:nvPr>
            <p:ph type="body" sz="quarter" idx="25" hasCustomPrompt="1"/>
          </p:nvPr>
        </p:nvSpPr>
        <p:spPr>
          <a:xfrm>
            <a:off x="1701072" y="3699625"/>
            <a:ext cx="895894" cy="1907487"/>
          </a:xfrm>
        </p:spPr>
        <p:txBody>
          <a:bodyPr vert="vert270"/>
          <a:lstStyle>
            <a:lvl1pPr>
              <a:defRPr sz="4430" spc="-177" baseline="0">
                <a:solidFill>
                  <a:schemeClr val="tx1"/>
                </a:solidFill>
                <a:latin typeface="+mj-lt"/>
              </a:defRPr>
            </a:lvl1pPr>
          </a:lstStyle>
          <a:p>
            <a:pPr lvl="0"/>
            <a:r>
              <a:rPr lang="en-US" dirty="0"/>
              <a:t>0000s</a:t>
            </a:r>
            <a:endParaRPr lang="en-GB" dirty="0"/>
          </a:p>
        </p:txBody>
      </p:sp>
      <p:cxnSp>
        <p:nvCxnSpPr>
          <p:cNvPr id="16" name="Straight Connector 15">
            <a:extLst>
              <a:ext uri="{FF2B5EF4-FFF2-40B4-BE49-F238E27FC236}">
                <a16:creationId xmlns:a16="http://schemas.microsoft.com/office/drawing/2014/main" id="{6DA01FE0-0E51-05AC-CC92-3723F5814499}"/>
              </a:ext>
            </a:extLst>
          </p:cNvPr>
          <p:cNvCxnSpPr/>
          <p:nvPr userDrawn="1"/>
        </p:nvCxnSpPr>
        <p:spPr>
          <a:xfrm>
            <a:off x="3157836"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EFDC2CA-944D-C74C-2272-AB97F8281463}"/>
              </a:ext>
            </a:extLst>
          </p:cNvPr>
          <p:cNvSpPr>
            <a:spLocks noGrp="1"/>
          </p:cNvSpPr>
          <p:nvPr>
            <p:ph type="body" sz="quarter" idx="26"/>
          </p:nvPr>
        </p:nvSpPr>
        <p:spPr>
          <a:xfrm>
            <a:off x="3327017"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74AACAC6-3953-D668-EFF2-BD1AFF194013}"/>
              </a:ext>
            </a:extLst>
          </p:cNvPr>
          <p:cNvCxnSpPr/>
          <p:nvPr userDrawn="1"/>
        </p:nvCxnSpPr>
        <p:spPr>
          <a:xfrm>
            <a:off x="4650873"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19CE6CD7-90EE-5465-0FC8-5B3DCCB89D53}"/>
              </a:ext>
            </a:extLst>
          </p:cNvPr>
          <p:cNvSpPr>
            <a:spLocks noGrp="1"/>
          </p:cNvSpPr>
          <p:nvPr>
            <p:ph type="body" sz="quarter" idx="27"/>
          </p:nvPr>
        </p:nvSpPr>
        <p:spPr>
          <a:xfrm>
            <a:off x="4820055"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4" name="Straight Connector 23">
            <a:extLst>
              <a:ext uri="{FF2B5EF4-FFF2-40B4-BE49-F238E27FC236}">
                <a16:creationId xmlns:a16="http://schemas.microsoft.com/office/drawing/2014/main" id="{C8FBCC42-31FC-1CA5-10DC-3499D3F77B15}"/>
              </a:ext>
            </a:extLst>
          </p:cNvPr>
          <p:cNvCxnSpPr/>
          <p:nvPr userDrawn="1"/>
        </p:nvCxnSpPr>
        <p:spPr>
          <a:xfrm>
            <a:off x="6143911"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A46861E6-DFDF-B3F2-306A-6A168B2F3E02}"/>
              </a:ext>
            </a:extLst>
          </p:cNvPr>
          <p:cNvSpPr>
            <a:spLocks noGrp="1"/>
          </p:cNvSpPr>
          <p:nvPr>
            <p:ph type="body" sz="quarter" idx="28"/>
          </p:nvPr>
        </p:nvSpPr>
        <p:spPr>
          <a:xfrm>
            <a:off x="6313093"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6" name="Straight Connector 25">
            <a:extLst>
              <a:ext uri="{FF2B5EF4-FFF2-40B4-BE49-F238E27FC236}">
                <a16:creationId xmlns:a16="http://schemas.microsoft.com/office/drawing/2014/main" id="{546792CC-A0F0-ED9A-44F4-1A87E5011DB6}"/>
              </a:ext>
            </a:extLst>
          </p:cNvPr>
          <p:cNvCxnSpPr/>
          <p:nvPr userDrawn="1"/>
        </p:nvCxnSpPr>
        <p:spPr>
          <a:xfrm>
            <a:off x="7636949"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926CFCB7-50AA-4C2B-9DC9-A63DC8F5FDAB}"/>
              </a:ext>
            </a:extLst>
          </p:cNvPr>
          <p:cNvSpPr>
            <a:spLocks noGrp="1"/>
          </p:cNvSpPr>
          <p:nvPr>
            <p:ph type="body" sz="quarter" idx="29"/>
          </p:nvPr>
        </p:nvSpPr>
        <p:spPr>
          <a:xfrm>
            <a:off x="7806130"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8" name="Straight Connector 27">
            <a:extLst>
              <a:ext uri="{FF2B5EF4-FFF2-40B4-BE49-F238E27FC236}">
                <a16:creationId xmlns:a16="http://schemas.microsoft.com/office/drawing/2014/main" id="{384E01C7-21A6-3C6E-B533-C832A8359DAE}"/>
              </a:ext>
            </a:extLst>
          </p:cNvPr>
          <p:cNvCxnSpPr/>
          <p:nvPr userDrawn="1"/>
        </p:nvCxnSpPr>
        <p:spPr>
          <a:xfrm>
            <a:off x="9129986"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849FC379-8CEF-E473-2C37-BCAFAE83A56B}"/>
              </a:ext>
            </a:extLst>
          </p:cNvPr>
          <p:cNvSpPr>
            <a:spLocks noGrp="1"/>
          </p:cNvSpPr>
          <p:nvPr>
            <p:ph type="body" sz="quarter" idx="30"/>
          </p:nvPr>
        </p:nvSpPr>
        <p:spPr>
          <a:xfrm>
            <a:off x="9299170" y="1660609"/>
            <a:ext cx="1154675" cy="3397889"/>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31" name="Text Placeholder 6">
            <a:extLst>
              <a:ext uri="{FF2B5EF4-FFF2-40B4-BE49-F238E27FC236}">
                <a16:creationId xmlns:a16="http://schemas.microsoft.com/office/drawing/2014/main" id="{992F6A79-B151-46A1-B411-C31DE839E074}"/>
              </a:ext>
            </a:extLst>
          </p:cNvPr>
          <p:cNvSpPr>
            <a:spLocks noGrp="1"/>
          </p:cNvSpPr>
          <p:nvPr>
            <p:ph type="body" sz="quarter" idx="31" hasCustomPrompt="1"/>
          </p:nvPr>
        </p:nvSpPr>
        <p:spPr>
          <a:xfrm>
            <a:off x="3204804" y="3699625"/>
            <a:ext cx="895894" cy="1907487"/>
          </a:xfrm>
        </p:spPr>
        <p:txBody>
          <a:bodyPr vert="vert270"/>
          <a:lstStyle>
            <a:lvl1pPr>
              <a:defRPr sz="4430" spc="-177" baseline="0">
                <a:solidFill>
                  <a:schemeClr val="tx1"/>
                </a:solidFill>
                <a:latin typeface="+mj-lt"/>
              </a:defRPr>
            </a:lvl1pPr>
          </a:lstStyle>
          <a:p>
            <a:pPr lvl="0"/>
            <a:r>
              <a:rPr lang="en-US" dirty="0"/>
              <a:t>0000s</a:t>
            </a:r>
            <a:endParaRPr lang="en-GB" dirty="0"/>
          </a:p>
        </p:txBody>
      </p:sp>
      <p:sp>
        <p:nvSpPr>
          <p:cNvPr id="32" name="Text Placeholder 6">
            <a:extLst>
              <a:ext uri="{FF2B5EF4-FFF2-40B4-BE49-F238E27FC236}">
                <a16:creationId xmlns:a16="http://schemas.microsoft.com/office/drawing/2014/main" id="{C9E16879-7DEB-E03B-53A0-BFD8801CF49E}"/>
              </a:ext>
            </a:extLst>
          </p:cNvPr>
          <p:cNvSpPr>
            <a:spLocks noGrp="1"/>
          </p:cNvSpPr>
          <p:nvPr>
            <p:ph type="body" sz="quarter" idx="32" hasCustomPrompt="1"/>
          </p:nvPr>
        </p:nvSpPr>
        <p:spPr>
          <a:xfrm>
            <a:off x="4697479" y="3699625"/>
            <a:ext cx="895894" cy="1907487"/>
          </a:xfrm>
        </p:spPr>
        <p:txBody>
          <a:bodyPr vert="vert270"/>
          <a:lstStyle>
            <a:lvl1pPr>
              <a:defRPr sz="4430" spc="-177" baseline="0">
                <a:solidFill>
                  <a:schemeClr val="tx1"/>
                </a:solidFill>
                <a:latin typeface="+mj-lt"/>
              </a:defRPr>
            </a:lvl1pPr>
          </a:lstStyle>
          <a:p>
            <a:pPr lvl="0"/>
            <a:r>
              <a:rPr lang="en-US" dirty="0"/>
              <a:t>0000s</a:t>
            </a:r>
            <a:endParaRPr lang="en-GB" dirty="0"/>
          </a:p>
        </p:txBody>
      </p:sp>
      <p:sp>
        <p:nvSpPr>
          <p:cNvPr id="33" name="Text Placeholder 6">
            <a:extLst>
              <a:ext uri="{FF2B5EF4-FFF2-40B4-BE49-F238E27FC236}">
                <a16:creationId xmlns:a16="http://schemas.microsoft.com/office/drawing/2014/main" id="{4B5797DD-19CF-0608-6E77-8729DB5830A8}"/>
              </a:ext>
            </a:extLst>
          </p:cNvPr>
          <p:cNvSpPr>
            <a:spLocks noGrp="1"/>
          </p:cNvSpPr>
          <p:nvPr>
            <p:ph type="body" sz="quarter" idx="33" hasCustomPrompt="1"/>
          </p:nvPr>
        </p:nvSpPr>
        <p:spPr>
          <a:xfrm>
            <a:off x="6190153" y="3699625"/>
            <a:ext cx="895894" cy="1907487"/>
          </a:xfrm>
        </p:spPr>
        <p:txBody>
          <a:bodyPr vert="vert270"/>
          <a:lstStyle>
            <a:lvl1pPr>
              <a:defRPr sz="4430" spc="-177" baseline="0">
                <a:solidFill>
                  <a:schemeClr val="tx1"/>
                </a:solidFill>
                <a:latin typeface="+mj-lt"/>
              </a:defRPr>
            </a:lvl1pPr>
          </a:lstStyle>
          <a:p>
            <a:pPr lvl="0"/>
            <a:r>
              <a:rPr lang="en-US" dirty="0"/>
              <a:t>0000s</a:t>
            </a:r>
            <a:endParaRPr lang="en-GB" dirty="0"/>
          </a:p>
        </p:txBody>
      </p:sp>
      <p:sp>
        <p:nvSpPr>
          <p:cNvPr id="34" name="Text Placeholder 6">
            <a:extLst>
              <a:ext uri="{FF2B5EF4-FFF2-40B4-BE49-F238E27FC236}">
                <a16:creationId xmlns:a16="http://schemas.microsoft.com/office/drawing/2014/main" id="{8562D1B8-C110-900F-CAC0-7C8ECF205930}"/>
              </a:ext>
            </a:extLst>
          </p:cNvPr>
          <p:cNvSpPr>
            <a:spLocks noGrp="1"/>
          </p:cNvSpPr>
          <p:nvPr>
            <p:ph type="body" sz="quarter" idx="34" hasCustomPrompt="1"/>
          </p:nvPr>
        </p:nvSpPr>
        <p:spPr>
          <a:xfrm>
            <a:off x="7683190" y="3699625"/>
            <a:ext cx="895894" cy="1907487"/>
          </a:xfrm>
        </p:spPr>
        <p:txBody>
          <a:bodyPr vert="vert270"/>
          <a:lstStyle>
            <a:lvl1pPr>
              <a:defRPr sz="4430" spc="-177" baseline="0">
                <a:solidFill>
                  <a:schemeClr val="tx1"/>
                </a:solidFill>
                <a:latin typeface="+mj-lt"/>
              </a:defRPr>
            </a:lvl1pPr>
          </a:lstStyle>
          <a:p>
            <a:pPr lvl="0"/>
            <a:r>
              <a:rPr lang="en-US" dirty="0"/>
              <a:t>0000s</a:t>
            </a:r>
            <a:endParaRPr lang="en-GB" dirty="0"/>
          </a:p>
        </p:txBody>
      </p:sp>
      <p:sp>
        <p:nvSpPr>
          <p:cNvPr id="2" name="Date Placeholder 1">
            <a:extLst>
              <a:ext uri="{FF2B5EF4-FFF2-40B4-BE49-F238E27FC236}">
                <a16:creationId xmlns:a16="http://schemas.microsoft.com/office/drawing/2014/main" id="{E43F0B1C-4E9A-6A56-CA38-C2ED80E5CA33}"/>
              </a:ext>
            </a:extLst>
          </p:cNvPr>
          <p:cNvSpPr>
            <a:spLocks noGrp="1"/>
          </p:cNvSpPr>
          <p:nvPr>
            <p:ph type="dt" sz="half" idx="35"/>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73E79E59-262C-A647-C5E4-32E6DC1D5AD4}"/>
              </a:ext>
            </a:extLst>
          </p:cNvPr>
          <p:cNvSpPr>
            <a:spLocks noGrp="1"/>
          </p:cNvSpPr>
          <p:nvPr>
            <p:ph type="ftr" sz="quarter" idx="36"/>
          </p:nvPr>
        </p:nvSpPr>
        <p:spPr/>
        <p:txBody>
          <a:bodyPr/>
          <a:lstStyle/>
          <a:p>
            <a:r>
              <a:rPr lang="en-GB"/>
              <a:t>Document title</a:t>
            </a:r>
            <a:endParaRPr lang="en-GB" dirty="0"/>
          </a:p>
        </p:txBody>
      </p:sp>
      <p:sp>
        <p:nvSpPr>
          <p:cNvPr id="8" name="Slide Number Placeholder 7">
            <a:extLst>
              <a:ext uri="{FF2B5EF4-FFF2-40B4-BE49-F238E27FC236}">
                <a16:creationId xmlns:a16="http://schemas.microsoft.com/office/drawing/2014/main" id="{7A9221E1-9164-318E-FEC4-9BF70C0B2C4C}"/>
              </a:ext>
            </a:extLst>
          </p:cNvPr>
          <p:cNvSpPr>
            <a:spLocks noGrp="1"/>
          </p:cNvSpPr>
          <p:nvPr>
            <p:ph type="sldNum" sz="quarter" idx="3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073992736"/>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preserve="1" userDrawn="1">
  <p:cSld name="Our Big Numbers">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7" name="Text Placeholder 6">
            <a:extLst>
              <a:ext uri="{FF2B5EF4-FFF2-40B4-BE49-F238E27FC236}">
                <a16:creationId xmlns:a16="http://schemas.microsoft.com/office/drawing/2014/main" id="{CE6571BF-80E0-AF58-4BDF-DD0CD5D192A8}"/>
              </a:ext>
            </a:extLst>
          </p:cNvPr>
          <p:cNvSpPr>
            <a:spLocks noGrp="1"/>
          </p:cNvSpPr>
          <p:nvPr>
            <p:ph type="body" sz="quarter" idx="25" hasCustomPrompt="1"/>
          </p:nvPr>
        </p:nvSpPr>
        <p:spPr>
          <a:xfrm>
            <a:off x="1671125" y="2361853"/>
            <a:ext cx="895894" cy="3371862"/>
          </a:xfrm>
        </p:spPr>
        <p:txBody>
          <a:bodyPr vert="vert270"/>
          <a:lstStyle>
            <a:lvl1pPr>
              <a:defRPr sz="5670" spc="-177" baseline="0">
                <a:solidFill>
                  <a:schemeClr val="accent1"/>
                </a:solidFill>
                <a:latin typeface="+mj-lt"/>
              </a:defRPr>
            </a:lvl1pPr>
          </a:lstStyle>
          <a:p>
            <a:pPr lvl="0"/>
            <a:r>
              <a:rPr lang="en-US" dirty="0"/>
              <a:t>0000s</a:t>
            </a:r>
            <a:endParaRPr lang="en-GB" dirty="0"/>
          </a:p>
        </p:txBody>
      </p:sp>
      <p:cxnSp>
        <p:nvCxnSpPr>
          <p:cNvPr id="16" name="Straight Connector 15">
            <a:extLst>
              <a:ext uri="{FF2B5EF4-FFF2-40B4-BE49-F238E27FC236}">
                <a16:creationId xmlns:a16="http://schemas.microsoft.com/office/drawing/2014/main" id="{6DA01FE0-0E51-05AC-CC92-3723F5814499}"/>
              </a:ext>
            </a:extLst>
          </p:cNvPr>
          <p:cNvCxnSpPr>
            <a:cxnSpLocks/>
          </p:cNvCxnSpPr>
          <p:nvPr userDrawn="1"/>
        </p:nvCxnSpPr>
        <p:spPr>
          <a:xfrm>
            <a:off x="390746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D2F30AB9-0106-D038-CDA7-BA31440B2BA0}"/>
              </a:ext>
            </a:extLst>
          </p:cNvPr>
          <p:cNvSpPr>
            <a:spLocks noGrp="1"/>
          </p:cNvSpPr>
          <p:nvPr>
            <p:ph type="body" sz="quarter" idx="31"/>
          </p:nvPr>
        </p:nvSpPr>
        <p:spPr>
          <a:xfrm>
            <a:off x="4072424"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37" name="Text Placeholder 6">
            <a:extLst>
              <a:ext uri="{FF2B5EF4-FFF2-40B4-BE49-F238E27FC236}">
                <a16:creationId xmlns:a16="http://schemas.microsoft.com/office/drawing/2014/main" id="{EE31216B-0CC3-0B7E-2BDC-A0B7755DA3EA}"/>
              </a:ext>
            </a:extLst>
          </p:cNvPr>
          <p:cNvSpPr>
            <a:spLocks noGrp="1"/>
          </p:cNvSpPr>
          <p:nvPr>
            <p:ph type="body" sz="quarter" idx="32" hasCustomPrompt="1"/>
          </p:nvPr>
        </p:nvSpPr>
        <p:spPr>
          <a:xfrm>
            <a:off x="3909569" y="2361853"/>
            <a:ext cx="895894" cy="3371862"/>
          </a:xfrm>
        </p:spPr>
        <p:txBody>
          <a:bodyPr vert="vert270"/>
          <a:lstStyle>
            <a:lvl1pPr>
              <a:defRPr sz="5670" spc="-177" baseline="0">
                <a:solidFill>
                  <a:schemeClr val="accent1"/>
                </a:solidFill>
                <a:latin typeface="+mj-lt"/>
              </a:defRPr>
            </a:lvl1pPr>
          </a:lstStyle>
          <a:p>
            <a:pPr lvl="0"/>
            <a:r>
              <a:rPr lang="en-US" dirty="0"/>
              <a:t>0000s</a:t>
            </a:r>
            <a:endParaRPr lang="en-GB" dirty="0"/>
          </a:p>
        </p:txBody>
      </p:sp>
      <p:sp>
        <p:nvSpPr>
          <p:cNvPr id="38" name="Text Placeholder 2">
            <a:extLst>
              <a:ext uri="{FF2B5EF4-FFF2-40B4-BE49-F238E27FC236}">
                <a16:creationId xmlns:a16="http://schemas.microsoft.com/office/drawing/2014/main" id="{5F8888B1-E483-C66B-E487-F1F7283334EF}"/>
              </a:ext>
            </a:extLst>
          </p:cNvPr>
          <p:cNvSpPr>
            <a:spLocks noGrp="1"/>
          </p:cNvSpPr>
          <p:nvPr>
            <p:ph type="body" sz="quarter" idx="33"/>
          </p:nvPr>
        </p:nvSpPr>
        <p:spPr>
          <a:xfrm>
            <a:off x="6316259"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39" name="Text Placeholder 6">
            <a:extLst>
              <a:ext uri="{FF2B5EF4-FFF2-40B4-BE49-F238E27FC236}">
                <a16:creationId xmlns:a16="http://schemas.microsoft.com/office/drawing/2014/main" id="{C9F6AFD7-2B8F-808A-3116-2A7958183EA2}"/>
              </a:ext>
            </a:extLst>
          </p:cNvPr>
          <p:cNvSpPr>
            <a:spLocks noGrp="1"/>
          </p:cNvSpPr>
          <p:nvPr>
            <p:ph type="body" sz="quarter" idx="34" hasCustomPrompt="1"/>
          </p:nvPr>
        </p:nvSpPr>
        <p:spPr>
          <a:xfrm>
            <a:off x="6153405" y="2361853"/>
            <a:ext cx="895894" cy="3371862"/>
          </a:xfrm>
        </p:spPr>
        <p:txBody>
          <a:bodyPr vert="vert270"/>
          <a:lstStyle>
            <a:lvl1pPr>
              <a:defRPr sz="5670" spc="-177" baseline="0">
                <a:solidFill>
                  <a:schemeClr val="accent1"/>
                </a:solidFill>
                <a:latin typeface="+mj-lt"/>
              </a:defRPr>
            </a:lvl1pPr>
          </a:lstStyle>
          <a:p>
            <a:pPr lvl="0"/>
            <a:r>
              <a:rPr lang="en-US" dirty="0"/>
              <a:t>0000s</a:t>
            </a:r>
            <a:endParaRPr lang="en-GB" dirty="0"/>
          </a:p>
        </p:txBody>
      </p:sp>
      <p:sp>
        <p:nvSpPr>
          <p:cNvPr id="40" name="Text Placeholder 2">
            <a:extLst>
              <a:ext uri="{FF2B5EF4-FFF2-40B4-BE49-F238E27FC236}">
                <a16:creationId xmlns:a16="http://schemas.microsoft.com/office/drawing/2014/main" id="{D8B5DD5C-C3A4-EFC9-8B46-5B904855CFF3}"/>
              </a:ext>
            </a:extLst>
          </p:cNvPr>
          <p:cNvSpPr>
            <a:spLocks noGrp="1"/>
          </p:cNvSpPr>
          <p:nvPr>
            <p:ph type="body" sz="quarter" idx="35"/>
          </p:nvPr>
        </p:nvSpPr>
        <p:spPr>
          <a:xfrm>
            <a:off x="8549662"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41" name="Text Placeholder 6">
            <a:extLst>
              <a:ext uri="{FF2B5EF4-FFF2-40B4-BE49-F238E27FC236}">
                <a16:creationId xmlns:a16="http://schemas.microsoft.com/office/drawing/2014/main" id="{349100B2-1026-27A0-51E3-9141CAC47C03}"/>
              </a:ext>
            </a:extLst>
          </p:cNvPr>
          <p:cNvSpPr>
            <a:spLocks noGrp="1"/>
          </p:cNvSpPr>
          <p:nvPr>
            <p:ph type="body" sz="quarter" idx="36" hasCustomPrompt="1"/>
          </p:nvPr>
        </p:nvSpPr>
        <p:spPr>
          <a:xfrm>
            <a:off x="8386808" y="2361853"/>
            <a:ext cx="895894" cy="3371862"/>
          </a:xfrm>
        </p:spPr>
        <p:txBody>
          <a:bodyPr vert="vert270"/>
          <a:lstStyle>
            <a:lvl1pPr>
              <a:defRPr sz="5670" spc="-177" baseline="0">
                <a:solidFill>
                  <a:schemeClr val="accent1"/>
                </a:solidFill>
                <a:latin typeface="+mj-lt"/>
              </a:defRPr>
            </a:lvl1pPr>
          </a:lstStyle>
          <a:p>
            <a:pPr lvl="0"/>
            <a:r>
              <a:rPr lang="en-US" dirty="0"/>
              <a:t>0000s</a:t>
            </a:r>
            <a:endParaRPr lang="en-GB" dirty="0"/>
          </a:p>
        </p:txBody>
      </p:sp>
      <p:cxnSp>
        <p:nvCxnSpPr>
          <p:cNvPr id="42" name="Straight Connector 41">
            <a:extLst>
              <a:ext uri="{FF2B5EF4-FFF2-40B4-BE49-F238E27FC236}">
                <a16:creationId xmlns:a16="http://schemas.microsoft.com/office/drawing/2014/main" id="{F40E4085-2360-6382-AB08-72F8421189ED}"/>
              </a:ext>
            </a:extLst>
          </p:cNvPr>
          <p:cNvCxnSpPr>
            <a:cxnSpLocks/>
          </p:cNvCxnSpPr>
          <p:nvPr userDrawn="1"/>
        </p:nvCxnSpPr>
        <p:spPr>
          <a:xfrm>
            <a:off x="838722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58B59C7-01D4-6C70-EDBD-962DE7674BA6}"/>
              </a:ext>
            </a:extLst>
          </p:cNvPr>
          <p:cNvCxnSpPr>
            <a:cxnSpLocks/>
          </p:cNvCxnSpPr>
          <p:nvPr userDrawn="1"/>
        </p:nvCxnSpPr>
        <p:spPr>
          <a:xfrm>
            <a:off x="614860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2CCE3FF7-89BE-5449-7548-14AE625DF2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45" name="Straight Connector 44">
            <a:extLst>
              <a:ext uri="{FF2B5EF4-FFF2-40B4-BE49-F238E27FC236}">
                <a16:creationId xmlns:a16="http://schemas.microsoft.com/office/drawing/2014/main" id="{1546A589-D4E5-8D52-E25B-9F0FC6319AB0}"/>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41AB60-C3DA-A5FB-D328-69E272E6B447}"/>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9142F7C8-2A0E-297C-E6EB-9C15BFB39B0F}"/>
              </a:ext>
            </a:extLst>
          </p:cNvPr>
          <p:cNvSpPr>
            <a:spLocks noGrp="1"/>
          </p:cNvSpPr>
          <p:nvPr>
            <p:ph type="dt" sz="half" idx="37"/>
          </p:nvPr>
        </p:nvSpPr>
        <p:spPr/>
        <p:txBody>
          <a:bodyPr/>
          <a:lstStyle>
            <a:lvl1pPr>
              <a:defRPr>
                <a:solidFill>
                  <a:schemeClr val="accent1"/>
                </a:solidFill>
              </a:defRPr>
            </a:lvl1pPr>
          </a:lstStyle>
          <a:p>
            <a:r>
              <a:rPr lang="en-US"/>
              <a:t>November 2022</a:t>
            </a:r>
            <a:endParaRPr lang="en-GB" dirty="0"/>
          </a:p>
        </p:txBody>
      </p:sp>
      <p:sp>
        <p:nvSpPr>
          <p:cNvPr id="3" name="Footer Placeholder 2">
            <a:extLst>
              <a:ext uri="{FF2B5EF4-FFF2-40B4-BE49-F238E27FC236}">
                <a16:creationId xmlns:a16="http://schemas.microsoft.com/office/drawing/2014/main" id="{9919C1DD-076A-1DEC-8730-C87EFA332702}"/>
              </a:ext>
            </a:extLst>
          </p:cNvPr>
          <p:cNvSpPr>
            <a:spLocks noGrp="1"/>
          </p:cNvSpPr>
          <p:nvPr>
            <p:ph type="ftr" sz="quarter" idx="38"/>
          </p:nvPr>
        </p:nvSpPr>
        <p:spPr/>
        <p:txBody>
          <a:bodyPr/>
          <a:lstStyle>
            <a:lvl1pPr>
              <a:defRPr>
                <a:solidFill>
                  <a:schemeClr val="accent1"/>
                </a:solidFill>
              </a:defRPr>
            </a:lvl1pPr>
          </a:lstStyle>
          <a:p>
            <a:r>
              <a:rPr lang="en-GB"/>
              <a:t>Document title</a:t>
            </a:r>
            <a:endParaRPr lang="en-GB" dirty="0"/>
          </a:p>
        </p:txBody>
      </p:sp>
      <p:sp>
        <p:nvSpPr>
          <p:cNvPr id="8" name="Slide Number Placeholder 7">
            <a:extLst>
              <a:ext uri="{FF2B5EF4-FFF2-40B4-BE49-F238E27FC236}">
                <a16:creationId xmlns:a16="http://schemas.microsoft.com/office/drawing/2014/main" id="{3D992FC4-6A57-837F-A993-4044BBD56002}"/>
              </a:ext>
            </a:extLst>
          </p:cNvPr>
          <p:cNvSpPr>
            <a:spLocks noGrp="1"/>
          </p:cNvSpPr>
          <p:nvPr>
            <p:ph type="sldNum" sz="quarter" idx="39"/>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705574815"/>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13667AEA-69D8-97B0-3DD6-37AD5AE3CF2D}"/>
              </a:ext>
            </a:extLst>
          </p:cNvPr>
          <p:cNvSpPr>
            <a:spLocks noGrp="1"/>
          </p:cNvSpPr>
          <p:nvPr>
            <p:ph type="dt" sz="half" idx="14"/>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4A73DED2-2DAB-640B-A7E0-366B520DFAA2}"/>
              </a:ext>
            </a:extLst>
          </p:cNvPr>
          <p:cNvSpPr>
            <a:spLocks noGrp="1"/>
          </p:cNvSpPr>
          <p:nvPr>
            <p:ph type="ftr" sz="quarter" idx="15"/>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7E2334A7-4F61-D9F2-7A51-C4AE5038A291}"/>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872780856"/>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itle Only Peppermin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84493264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preserve="1" userDrawn="1">
  <p:cSld name="Title Only Dark Green">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56416372-AA0D-A7B3-5895-39A35DBF9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8" name="Straight Connector 7">
            <a:extLst>
              <a:ext uri="{FF2B5EF4-FFF2-40B4-BE49-F238E27FC236}">
                <a16:creationId xmlns:a16="http://schemas.microsoft.com/office/drawing/2014/main" id="{913868E5-5D02-7521-011D-057D9D2A12DA}"/>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EF44A3-89B6-3900-A406-DD8AB8ACDAC1}"/>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1D3FD16-8C84-D09F-FD01-F3686203005A}"/>
              </a:ext>
            </a:extLst>
          </p:cNvPr>
          <p:cNvSpPr>
            <a:spLocks noGrp="1"/>
          </p:cNvSpPr>
          <p:nvPr>
            <p:ph type="dt" sz="half" idx="14"/>
          </p:nvPr>
        </p:nvSpPr>
        <p:spPr/>
        <p:txBody>
          <a:bodyPr/>
          <a:lstStyle>
            <a:lvl1pPr>
              <a:defRPr>
                <a:solidFill>
                  <a:schemeClr val="accent1"/>
                </a:solidFill>
              </a:defRPr>
            </a:lvl1pPr>
          </a:lstStyle>
          <a:p>
            <a:r>
              <a:rPr lang="en-US"/>
              <a:t>November 2022</a:t>
            </a:r>
            <a:endParaRPr lang="en-GB" dirty="0"/>
          </a:p>
        </p:txBody>
      </p:sp>
      <p:sp>
        <p:nvSpPr>
          <p:cNvPr id="3" name="Footer Placeholder 2">
            <a:extLst>
              <a:ext uri="{FF2B5EF4-FFF2-40B4-BE49-F238E27FC236}">
                <a16:creationId xmlns:a16="http://schemas.microsoft.com/office/drawing/2014/main" id="{68CA3C8D-3B2A-50CF-F234-32985B2021CE}"/>
              </a:ext>
            </a:extLst>
          </p:cNvPr>
          <p:cNvSpPr>
            <a:spLocks noGrp="1"/>
          </p:cNvSpPr>
          <p:nvPr>
            <p:ph type="ftr" sz="quarter" idx="15"/>
          </p:nvPr>
        </p:nvSpPr>
        <p:spPr/>
        <p:txBody>
          <a:bodyPr/>
          <a:lstStyle>
            <a:lvl1pPr>
              <a:defRPr>
                <a:solidFill>
                  <a:schemeClr val="accent1"/>
                </a:solidFill>
              </a:defRPr>
            </a:lvl1pPr>
          </a:lstStyle>
          <a:p>
            <a:r>
              <a:rPr lang="en-GB"/>
              <a:t>Document title</a:t>
            </a:r>
            <a:endParaRPr lang="en-GB" dirty="0"/>
          </a:p>
        </p:txBody>
      </p:sp>
      <p:sp>
        <p:nvSpPr>
          <p:cNvPr id="12" name="Slide Number Placeholder 11">
            <a:extLst>
              <a:ext uri="{FF2B5EF4-FFF2-40B4-BE49-F238E27FC236}">
                <a16:creationId xmlns:a16="http://schemas.microsoft.com/office/drawing/2014/main" id="{FAAD7CC6-0174-C4AD-DFC5-595E328513E0}"/>
              </a:ext>
            </a:extLst>
          </p:cNvPr>
          <p:cNvSpPr>
            <a:spLocks noGrp="1"/>
          </p:cNvSpPr>
          <p:nvPr>
            <p:ph type="sldNum" sz="quarter" idx="16"/>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18384112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Title Only Larger Text">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FAB22E-9FB0-1215-97C8-8ECE17B7791E}"/>
              </a:ext>
            </a:extLst>
          </p:cNvPr>
          <p:cNvSpPr>
            <a:spLocks noGrp="1"/>
          </p:cNvSpPr>
          <p:nvPr>
            <p:ph type="body" sz="quarter" idx="14"/>
          </p:nvPr>
        </p:nvSpPr>
        <p:spPr>
          <a:xfrm>
            <a:off x="1833979" y="276414"/>
            <a:ext cx="7877391" cy="1411628"/>
          </a:xfrm>
        </p:spPr>
        <p:txBody>
          <a:bodyPr/>
          <a:lstStyle>
            <a:lvl1pPr>
              <a:spcBef>
                <a:spcPts val="0"/>
              </a:spcBef>
              <a:defRPr b="1" spc="-35" baseline="0">
                <a:solidFill>
                  <a:schemeClr val="tx1"/>
                </a:solidFill>
              </a:defRPr>
            </a:lvl1pPr>
            <a:lvl2pPr marL="0" indent="0">
              <a:spcBef>
                <a:spcPts val="0"/>
              </a:spcBef>
              <a:buNone/>
              <a:defRPr spc="-35" baseline="0">
                <a:solidFill>
                  <a:schemeClr val="tx1"/>
                </a:solidFill>
              </a:defRPr>
            </a:lvl2pPr>
            <a:lvl3pPr marL="0" indent="0">
              <a:spcBef>
                <a:spcPts val="0"/>
              </a:spcBef>
              <a:buNone/>
              <a:defRPr sz="2303" spc="-35" baseline="0">
                <a:solidFill>
                  <a:schemeClr val="tx1"/>
                </a:solidFill>
                <a:latin typeface="+mj-lt"/>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B993E177-C5C1-2D54-3923-CA66111C6A96}"/>
              </a:ext>
            </a:extLst>
          </p:cNvPr>
          <p:cNvSpPr>
            <a:spLocks noGrp="1"/>
          </p:cNvSpPr>
          <p:nvPr>
            <p:ph type="dt" sz="half" idx="15"/>
          </p:nvPr>
        </p:nvSpPr>
        <p:spPr/>
        <p:txBody>
          <a:bodyPr/>
          <a:lstStyle/>
          <a:p>
            <a:r>
              <a:rPr lang="en-US"/>
              <a:t>November 2022</a:t>
            </a:r>
            <a:endParaRPr lang="en-GB" dirty="0"/>
          </a:p>
        </p:txBody>
      </p:sp>
      <p:sp>
        <p:nvSpPr>
          <p:cNvPr id="10" name="Footer Placeholder 9">
            <a:extLst>
              <a:ext uri="{FF2B5EF4-FFF2-40B4-BE49-F238E27FC236}">
                <a16:creationId xmlns:a16="http://schemas.microsoft.com/office/drawing/2014/main" id="{CAC7B832-8A24-E386-AA44-0843DAA58111}"/>
              </a:ext>
            </a:extLst>
          </p:cNvPr>
          <p:cNvSpPr>
            <a:spLocks noGrp="1"/>
          </p:cNvSpPr>
          <p:nvPr>
            <p:ph type="ftr" sz="quarter" idx="16"/>
          </p:nvPr>
        </p:nvSpPr>
        <p:spPr/>
        <p:txBody>
          <a:bodyPr/>
          <a:lstStyle/>
          <a:p>
            <a:r>
              <a:rPr lang="en-GB"/>
              <a:t>Document title</a:t>
            </a:r>
            <a:endParaRPr lang="en-GB" dirty="0"/>
          </a:p>
        </p:txBody>
      </p:sp>
      <p:sp>
        <p:nvSpPr>
          <p:cNvPr id="11" name="Slide Number Placeholder 10">
            <a:extLst>
              <a:ext uri="{FF2B5EF4-FFF2-40B4-BE49-F238E27FC236}">
                <a16:creationId xmlns:a16="http://schemas.microsoft.com/office/drawing/2014/main" id="{8DE2432B-293A-32F1-F6FE-68703C60F13E}"/>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33852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88095647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preserve="1" userDrawn="1">
  <p:cSld name="Title Only Dark Green Larger Text">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6416372-AA0D-A7B3-5895-39A35DBF9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8" name="Straight Connector 7">
            <a:extLst>
              <a:ext uri="{FF2B5EF4-FFF2-40B4-BE49-F238E27FC236}">
                <a16:creationId xmlns:a16="http://schemas.microsoft.com/office/drawing/2014/main" id="{913868E5-5D02-7521-011D-057D9D2A12DA}"/>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EF44A3-89B6-3900-A406-DD8AB8ACDAC1}"/>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9FAB22E-9FB0-1215-97C8-8ECE17B7791E}"/>
              </a:ext>
            </a:extLst>
          </p:cNvPr>
          <p:cNvSpPr>
            <a:spLocks noGrp="1"/>
          </p:cNvSpPr>
          <p:nvPr>
            <p:ph type="body" sz="quarter" idx="14"/>
          </p:nvPr>
        </p:nvSpPr>
        <p:spPr>
          <a:xfrm>
            <a:off x="1833979" y="276414"/>
            <a:ext cx="7877391" cy="1411628"/>
          </a:xfrm>
        </p:spPr>
        <p:txBody>
          <a:bodyPr/>
          <a:lstStyle>
            <a:lvl1pPr>
              <a:spcBef>
                <a:spcPts val="0"/>
              </a:spcBef>
              <a:defRPr b="1" spc="-35" baseline="0">
                <a:solidFill>
                  <a:schemeClr val="accent1"/>
                </a:solidFill>
              </a:defRPr>
            </a:lvl1pPr>
            <a:lvl2pPr marL="0" indent="0">
              <a:spcBef>
                <a:spcPts val="0"/>
              </a:spcBef>
              <a:buNone/>
              <a:defRPr spc="-35" baseline="0">
                <a:solidFill>
                  <a:schemeClr val="accent1"/>
                </a:solidFill>
              </a:defRPr>
            </a:lvl2pPr>
            <a:lvl3pPr marL="0" indent="0">
              <a:spcBef>
                <a:spcPts val="0"/>
              </a:spcBef>
              <a:buNone/>
              <a:defRPr sz="2303" spc="-35" baseline="0">
                <a:solidFill>
                  <a:schemeClr val="accent1"/>
                </a:solidFill>
                <a:latin typeface="+mj-lt"/>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10" name="Date Placeholder 9">
            <a:extLst>
              <a:ext uri="{FF2B5EF4-FFF2-40B4-BE49-F238E27FC236}">
                <a16:creationId xmlns:a16="http://schemas.microsoft.com/office/drawing/2014/main" id="{BEC7BE44-9691-122A-8548-D6687D338260}"/>
              </a:ext>
            </a:extLst>
          </p:cNvPr>
          <p:cNvSpPr>
            <a:spLocks noGrp="1"/>
          </p:cNvSpPr>
          <p:nvPr>
            <p:ph type="dt" sz="half" idx="15"/>
          </p:nvPr>
        </p:nvSpPr>
        <p:spPr/>
        <p:txBody>
          <a:bodyPr/>
          <a:lstStyle>
            <a:lvl1pPr>
              <a:defRPr>
                <a:solidFill>
                  <a:schemeClr val="accent1"/>
                </a:solidFill>
              </a:defRPr>
            </a:lvl1pPr>
          </a:lstStyle>
          <a:p>
            <a:r>
              <a:rPr lang="en-US"/>
              <a:t>November 2022</a:t>
            </a:r>
            <a:endParaRPr lang="en-GB" dirty="0"/>
          </a:p>
        </p:txBody>
      </p:sp>
      <p:sp>
        <p:nvSpPr>
          <p:cNvPr id="12" name="Footer Placeholder 11">
            <a:extLst>
              <a:ext uri="{FF2B5EF4-FFF2-40B4-BE49-F238E27FC236}">
                <a16:creationId xmlns:a16="http://schemas.microsoft.com/office/drawing/2014/main" id="{8267AB9B-CD4E-E758-EC69-ED6BDACA8746}"/>
              </a:ext>
            </a:extLst>
          </p:cNvPr>
          <p:cNvSpPr>
            <a:spLocks noGrp="1"/>
          </p:cNvSpPr>
          <p:nvPr>
            <p:ph type="ftr" sz="quarter" idx="16"/>
          </p:nvPr>
        </p:nvSpPr>
        <p:spPr/>
        <p:txBody>
          <a:bodyPr/>
          <a:lstStyle>
            <a:lvl1pPr>
              <a:defRPr>
                <a:solidFill>
                  <a:schemeClr val="accent1"/>
                </a:solidFill>
              </a:defRPr>
            </a:lvl1pPr>
          </a:lstStyle>
          <a:p>
            <a:r>
              <a:rPr lang="en-GB"/>
              <a:t>Document title</a:t>
            </a:r>
            <a:endParaRPr lang="en-GB" dirty="0"/>
          </a:p>
        </p:txBody>
      </p:sp>
      <p:sp>
        <p:nvSpPr>
          <p:cNvPr id="13" name="Slide Number Placeholder 12">
            <a:extLst>
              <a:ext uri="{FF2B5EF4-FFF2-40B4-BE49-F238E27FC236}">
                <a16:creationId xmlns:a16="http://schemas.microsoft.com/office/drawing/2014/main" id="{0FF338F4-B0BE-C391-F810-53876C9D8940}"/>
              </a:ext>
            </a:extLst>
          </p:cNvPr>
          <p:cNvSpPr>
            <a:spLocks noGrp="1"/>
          </p:cNvSpPr>
          <p:nvPr>
            <p:ph type="sldNum" sz="quarter" idx="17"/>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9590428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itle Only and Text Top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7809883" y="307219"/>
            <a:ext cx="2648299" cy="1276000"/>
          </a:xfrm>
        </p:spPr>
        <p:txBody>
          <a:bodyPr/>
          <a:lstStyle>
            <a:lvl1pPr marL="0" indent="0">
              <a:spcBef>
                <a:spcPts val="0"/>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FF559BCA-3D20-28C0-4398-BDB849EA4671}"/>
              </a:ext>
            </a:extLst>
          </p:cNvPr>
          <p:cNvSpPr>
            <a:spLocks noGrp="1"/>
          </p:cNvSpPr>
          <p:nvPr>
            <p:ph type="dt" sz="half" idx="17"/>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103E296E-B259-74CB-D9EC-7CFDF4C305D5}"/>
              </a:ext>
            </a:extLst>
          </p:cNvPr>
          <p:cNvSpPr>
            <a:spLocks noGrp="1"/>
          </p:cNvSpPr>
          <p:nvPr>
            <p:ph type="ftr" sz="quarter" idx="18"/>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D84CB7AB-161A-9845-9B82-D042C94EDD10}"/>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903589192"/>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3AAD4-9382-2285-D020-5D207FBD3277}"/>
              </a:ext>
            </a:extLst>
          </p:cNvPr>
          <p:cNvSpPr>
            <a:spLocks noGrp="1"/>
          </p:cNvSpPr>
          <p:nvPr>
            <p:ph type="dt" sz="half" idx="10"/>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150DED89-4DCA-8593-05E4-9F044C1C40DB}"/>
              </a:ext>
            </a:extLst>
          </p:cNvPr>
          <p:cNvSpPr>
            <a:spLocks noGrp="1"/>
          </p:cNvSpPr>
          <p:nvPr>
            <p:ph type="ftr" sz="quarter" idx="11"/>
          </p:nvPr>
        </p:nvSpPr>
        <p:spPr/>
        <p:txBody>
          <a:bodyPr/>
          <a:lstStyle/>
          <a:p>
            <a:r>
              <a:rPr lang="en-GB"/>
              <a:t>Document title</a:t>
            </a:r>
            <a:endParaRPr lang="en-GB" dirty="0"/>
          </a:p>
        </p:txBody>
      </p:sp>
      <p:sp>
        <p:nvSpPr>
          <p:cNvPr id="4" name="Slide Number Placeholder 3">
            <a:extLst>
              <a:ext uri="{FF2B5EF4-FFF2-40B4-BE49-F238E27FC236}">
                <a16:creationId xmlns:a16="http://schemas.microsoft.com/office/drawing/2014/main" id="{0783A4DB-E716-B0F2-421B-87341C9A87CA}"/>
              </a:ext>
            </a:extLst>
          </p:cNvPr>
          <p:cNvSpPr>
            <a:spLocks noGrp="1"/>
          </p:cNvSpPr>
          <p:nvPr>
            <p:ph type="sldNum" sz="quarter" idx="1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391517106"/>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type="blank" preserve="1">
  <p:cSld name="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223567"/>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1828353" y="159500"/>
            <a:ext cx="3741093" cy="1314422"/>
          </a:xfrm>
          <a:prstGeom prst="rect">
            <a:avLst/>
          </a:prstGeom>
        </p:spPr>
        <p:txBody>
          <a:bodyPr wrap="square" lIns="0" tIns="0" rIns="0" bIns="0" rtlCol="0">
            <a:noAutofit/>
          </a:bodyPr>
          <a:lstStyle/>
          <a:p>
            <a:pPr algn="l">
              <a:lnSpc>
                <a:spcPct val="98000"/>
              </a:lnSpc>
            </a:pPr>
            <a:r>
              <a:rPr lang="en-GB" sz="6201" dirty="0" err="1">
                <a:latin typeface="+mj-lt"/>
              </a:rPr>
              <a:t>Thank you</a:t>
            </a:r>
          </a:p>
        </p:txBody>
      </p:sp>
    </p:spTree>
    <p:extLst>
      <p:ext uri="{BB962C8B-B14F-4D97-AF65-F5344CB8AC3E}">
        <p14:creationId xmlns:p14="http://schemas.microsoft.com/office/powerpoint/2010/main" val="313371409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1828353" y="159500"/>
            <a:ext cx="3741093" cy="1314422"/>
          </a:xfrm>
          <a:prstGeom prst="rect">
            <a:avLst/>
          </a:prstGeom>
        </p:spPr>
        <p:txBody>
          <a:bodyPr wrap="square" lIns="0" tIns="0" rIns="0" bIns="0" rtlCol="0">
            <a:noAutofit/>
          </a:bodyPr>
          <a:lstStyle/>
          <a:p>
            <a:pPr algn="l">
              <a:lnSpc>
                <a:spcPct val="98000"/>
              </a:lnSpc>
            </a:pPr>
            <a:r>
              <a:rPr lang="en-GB" sz="6201" dirty="0">
                <a:latin typeface="+mj-lt"/>
              </a:rPr>
              <a:t>Questions</a:t>
            </a:r>
          </a:p>
        </p:txBody>
      </p:sp>
    </p:spTree>
    <p:extLst>
      <p:ext uri="{BB962C8B-B14F-4D97-AF65-F5344CB8AC3E}">
        <p14:creationId xmlns:p14="http://schemas.microsoft.com/office/powerpoint/2010/main" val="694904849"/>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Legal Notic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63300"/>
            <a:ext cx="2651113" cy="4070415"/>
          </a:xfrm>
        </p:spPr>
        <p:txBody>
          <a:bodyPr/>
          <a:lstStyle>
            <a:lvl1pPr>
              <a:spcBef>
                <a:spcPts val="0"/>
              </a:spcBef>
              <a:tabLst>
                <a:tab pos="2650258" algn="r"/>
              </a:tabLst>
              <a:defRPr sz="974" b="1" spc="-18" baseline="0">
                <a:solidFill>
                  <a:schemeClr val="tx1"/>
                </a:solidFill>
              </a:defRPr>
            </a:lvl1pPr>
            <a:lvl2pPr marL="0" indent="0">
              <a:spcBef>
                <a:spcPts val="0"/>
              </a:spcBef>
              <a:spcAft>
                <a:spcPts val="886"/>
              </a:spcAft>
              <a:buNone/>
              <a:tabLst>
                <a:tab pos="2650258" algn="r"/>
              </a:tabLst>
              <a:defRPr sz="974"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97267CF9-3DAC-5D5C-C16C-DA5C0D5CD5E7}"/>
              </a:ext>
            </a:extLst>
          </p:cNvPr>
          <p:cNvSpPr>
            <a:spLocks noGrp="1"/>
          </p:cNvSpPr>
          <p:nvPr>
            <p:ph type="body" sz="quarter" idx="17"/>
          </p:nvPr>
        </p:nvSpPr>
        <p:spPr>
          <a:xfrm>
            <a:off x="4822634" y="1663300"/>
            <a:ext cx="2651113" cy="4070415"/>
          </a:xfrm>
        </p:spPr>
        <p:txBody>
          <a:bodyPr/>
          <a:lstStyle>
            <a:lvl1pPr>
              <a:spcBef>
                <a:spcPts val="0"/>
              </a:spcBef>
              <a:tabLst>
                <a:tab pos="2650258" algn="r"/>
              </a:tabLst>
              <a:defRPr sz="974" b="1" spc="-18" baseline="0">
                <a:solidFill>
                  <a:schemeClr val="tx1"/>
                </a:solidFill>
              </a:defRPr>
            </a:lvl1pPr>
            <a:lvl2pPr marL="0" indent="0">
              <a:spcBef>
                <a:spcPts val="0"/>
              </a:spcBef>
              <a:spcAft>
                <a:spcPts val="886"/>
              </a:spcAft>
              <a:buNone/>
              <a:tabLst>
                <a:tab pos="2650258" algn="r"/>
              </a:tabLst>
              <a:defRPr sz="974"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10" name="Text Placeholder 12">
            <a:extLst>
              <a:ext uri="{FF2B5EF4-FFF2-40B4-BE49-F238E27FC236}">
                <a16:creationId xmlns:a16="http://schemas.microsoft.com/office/drawing/2014/main" id="{29D0D3E7-6C1C-B37E-4729-FC3B4E67EF68}"/>
              </a:ext>
            </a:extLst>
          </p:cNvPr>
          <p:cNvSpPr>
            <a:spLocks noGrp="1"/>
          </p:cNvSpPr>
          <p:nvPr>
            <p:ph type="body" sz="quarter" idx="18"/>
          </p:nvPr>
        </p:nvSpPr>
        <p:spPr>
          <a:xfrm>
            <a:off x="7807069" y="1663300"/>
            <a:ext cx="2651113" cy="4070415"/>
          </a:xfrm>
        </p:spPr>
        <p:txBody>
          <a:bodyPr/>
          <a:lstStyle>
            <a:lvl1pPr>
              <a:spcBef>
                <a:spcPts val="0"/>
              </a:spcBef>
              <a:tabLst>
                <a:tab pos="2650258" algn="r"/>
              </a:tabLst>
              <a:defRPr sz="974" b="1" spc="-18" baseline="0">
                <a:solidFill>
                  <a:schemeClr val="tx1"/>
                </a:solidFill>
              </a:defRPr>
            </a:lvl1pPr>
            <a:lvl2pPr marL="0" indent="0">
              <a:spcBef>
                <a:spcPts val="0"/>
              </a:spcBef>
              <a:spcAft>
                <a:spcPts val="886"/>
              </a:spcAft>
              <a:buNone/>
              <a:tabLst>
                <a:tab pos="2650258" algn="r"/>
              </a:tabLst>
              <a:defRPr sz="974"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3DA818D-29FF-F413-02B3-DFA15FEE0EBC}"/>
              </a:ext>
            </a:extLst>
          </p:cNvPr>
          <p:cNvSpPr>
            <a:spLocks noGrp="1"/>
          </p:cNvSpPr>
          <p:nvPr>
            <p:ph type="dt" sz="half" idx="19"/>
          </p:nvPr>
        </p:nvSpPr>
        <p:spPr/>
        <p:txBody>
          <a:bodyPr/>
          <a:lstStyle/>
          <a:p>
            <a:r>
              <a:rPr lang="en-US"/>
              <a:t>November 2022</a:t>
            </a:r>
            <a:endParaRPr lang="en-GB" dirty="0"/>
          </a:p>
        </p:txBody>
      </p:sp>
      <p:sp>
        <p:nvSpPr>
          <p:cNvPr id="3" name="Footer Placeholder 2">
            <a:extLst>
              <a:ext uri="{FF2B5EF4-FFF2-40B4-BE49-F238E27FC236}">
                <a16:creationId xmlns:a16="http://schemas.microsoft.com/office/drawing/2014/main" id="{63262F64-FBA9-8C89-3A18-133DE6F665E1}"/>
              </a:ext>
            </a:extLst>
          </p:cNvPr>
          <p:cNvSpPr>
            <a:spLocks noGrp="1"/>
          </p:cNvSpPr>
          <p:nvPr>
            <p:ph type="ftr" sz="quarter" idx="20"/>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10FCD398-5133-F49D-E3D8-00E77F5703F1}"/>
              </a:ext>
            </a:extLst>
          </p:cNvPr>
          <p:cNvSpPr>
            <a:spLocks noGrp="1"/>
          </p:cNvSpPr>
          <p:nvPr>
            <p:ph type="sldNum" sz="quarter" idx="21"/>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885099596"/>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preserve="1" userDrawn="1">
  <p:cSld name="Legal Notices Dark Green">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63300"/>
            <a:ext cx="2651113" cy="4070415"/>
          </a:xfrm>
        </p:spPr>
        <p:txBody>
          <a:bodyPr/>
          <a:lstStyle>
            <a:lvl1pPr>
              <a:spcBef>
                <a:spcPts val="0"/>
              </a:spcBef>
              <a:tabLst>
                <a:tab pos="2650258" algn="r"/>
              </a:tabLst>
              <a:defRPr sz="974" b="1" spc="-18" baseline="0">
                <a:solidFill>
                  <a:schemeClr val="accent1"/>
                </a:solidFill>
              </a:defRPr>
            </a:lvl1pPr>
            <a:lvl2pPr marL="0" indent="0">
              <a:spcBef>
                <a:spcPts val="0"/>
              </a:spcBef>
              <a:spcAft>
                <a:spcPts val="886"/>
              </a:spcAft>
              <a:buNone/>
              <a:tabLst>
                <a:tab pos="2650258" algn="r"/>
              </a:tabLst>
              <a:defRPr sz="974" spc="-18" baseline="0">
                <a:solidFill>
                  <a:schemeClr val="accent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97267CF9-3DAC-5D5C-C16C-DA5C0D5CD5E7}"/>
              </a:ext>
            </a:extLst>
          </p:cNvPr>
          <p:cNvSpPr>
            <a:spLocks noGrp="1"/>
          </p:cNvSpPr>
          <p:nvPr>
            <p:ph type="body" sz="quarter" idx="17"/>
          </p:nvPr>
        </p:nvSpPr>
        <p:spPr>
          <a:xfrm>
            <a:off x="4822634" y="1663300"/>
            <a:ext cx="2651113" cy="4070415"/>
          </a:xfrm>
        </p:spPr>
        <p:txBody>
          <a:bodyPr/>
          <a:lstStyle>
            <a:lvl1pPr>
              <a:spcBef>
                <a:spcPts val="0"/>
              </a:spcBef>
              <a:tabLst>
                <a:tab pos="2650258" algn="r"/>
              </a:tabLst>
              <a:defRPr sz="974" b="1" spc="-18" baseline="0">
                <a:solidFill>
                  <a:schemeClr val="accent1"/>
                </a:solidFill>
              </a:defRPr>
            </a:lvl1pPr>
            <a:lvl2pPr marL="0" indent="0">
              <a:spcBef>
                <a:spcPts val="0"/>
              </a:spcBef>
              <a:spcAft>
                <a:spcPts val="886"/>
              </a:spcAft>
              <a:buNone/>
              <a:tabLst>
                <a:tab pos="2650258" algn="r"/>
              </a:tabLst>
              <a:defRPr sz="974" spc="-18" baseline="0">
                <a:solidFill>
                  <a:schemeClr val="accent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10" name="Text Placeholder 12">
            <a:extLst>
              <a:ext uri="{FF2B5EF4-FFF2-40B4-BE49-F238E27FC236}">
                <a16:creationId xmlns:a16="http://schemas.microsoft.com/office/drawing/2014/main" id="{29D0D3E7-6C1C-B37E-4729-FC3B4E67EF68}"/>
              </a:ext>
            </a:extLst>
          </p:cNvPr>
          <p:cNvSpPr>
            <a:spLocks noGrp="1"/>
          </p:cNvSpPr>
          <p:nvPr>
            <p:ph type="body" sz="quarter" idx="18"/>
          </p:nvPr>
        </p:nvSpPr>
        <p:spPr>
          <a:xfrm>
            <a:off x="7807069" y="1663300"/>
            <a:ext cx="2651113" cy="4070415"/>
          </a:xfrm>
        </p:spPr>
        <p:txBody>
          <a:bodyPr/>
          <a:lstStyle>
            <a:lvl1pPr>
              <a:spcBef>
                <a:spcPts val="0"/>
              </a:spcBef>
              <a:tabLst>
                <a:tab pos="2650258" algn="r"/>
              </a:tabLst>
              <a:defRPr sz="974" b="1" spc="-18" baseline="0">
                <a:solidFill>
                  <a:schemeClr val="accent1"/>
                </a:solidFill>
              </a:defRPr>
            </a:lvl1pPr>
            <a:lvl2pPr marL="0" indent="0">
              <a:spcBef>
                <a:spcPts val="0"/>
              </a:spcBef>
              <a:spcAft>
                <a:spcPts val="886"/>
              </a:spcAft>
              <a:buNone/>
              <a:tabLst>
                <a:tab pos="2650258" algn="r"/>
              </a:tabLst>
              <a:defRPr sz="974" spc="-18" baseline="0">
                <a:solidFill>
                  <a:schemeClr val="accent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3DA818D-29FF-F413-02B3-DFA15FEE0EBC}"/>
              </a:ext>
            </a:extLst>
          </p:cNvPr>
          <p:cNvSpPr>
            <a:spLocks noGrp="1"/>
          </p:cNvSpPr>
          <p:nvPr>
            <p:ph type="dt" sz="half" idx="19"/>
          </p:nvPr>
        </p:nvSpPr>
        <p:spPr/>
        <p:txBody>
          <a:bodyPr/>
          <a:lstStyle>
            <a:lvl1pPr>
              <a:defRPr>
                <a:solidFill>
                  <a:schemeClr val="accent1"/>
                </a:solidFill>
              </a:defRPr>
            </a:lvl1pPr>
          </a:lstStyle>
          <a:p>
            <a:r>
              <a:rPr lang="en-US"/>
              <a:t>November 2022</a:t>
            </a:r>
            <a:endParaRPr lang="en-GB" dirty="0"/>
          </a:p>
        </p:txBody>
      </p:sp>
      <p:sp>
        <p:nvSpPr>
          <p:cNvPr id="3" name="Footer Placeholder 2">
            <a:extLst>
              <a:ext uri="{FF2B5EF4-FFF2-40B4-BE49-F238E27FC236}">
                <a16:creationId xmlns:a16="http://schemas.microsoft.com/office/drawing/2014/main" id="{63262F64-FBA9-8C89-3A18-133DE6F665E1}"/>
              </a:ext>
            </a:extLst>
          </p:cNvPr>
          <p:cNvSpPr>
            <a:spLocks noGrp="1"/>
          </p:cNvSpPr>
          <p:nvPr>
            <p:ph type="ftr" sz="quarter" idx="20"/>
          </p:nvPr>
        </p:nvSpPr>
        <p:spPr/>
        <p:txBody>
          <a:bodyPr/>
          <a:lstStyle>
            <a:lvl1pPr>
              <a:defRPr>
                <a:solidFill>
                  <a:schemeClr val="accent1"/>
                </a:solidFill>
              </a:defRPr>
            </a:lvl1pPr>
          </a:lstStyle>
          <a:p>
            <a:r>
              <a:rPr lang="en-GB"/>
              <a:t>Document title</a:t>
            </a:r>
            <a:endParaRPr lang="en-GB" dirty="0"/>
          </a:p>
        </p:txBody>
      </p:sp>
      <p:sp>
        <p:nvSpPr>
          <p:cNvPr id="7" name="Slide Number Placeholder 6">
            <a:extLst>
              <a:ext uri="{FF2B5EF4-FFF2-40B4-BE49-F238E27FC236}">
                <a16:creationId xmlns:a16="http://schemas.microsoft.com/office/drawing/2014/main" id="{10FCD398-5133-F49D-E3D8-00E77F5703F1}"/>
              </a:ext>
            </a:extLst>
          </p:cNvPr>
          <p:cNvSpPr>
            <a:spLocks noGrp="1"/>
          </p:cNvSpPr>
          <p:nvPr>
            <p:ph type="sldNum" sz="quarter" idx="21"/>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pic>
        <p:nvPicPr>
          <p:cNvPr id="4" name="Graphic 3">
            <a:extLst>
              <a:ext uri="{FF2B5EF4-FFF2-40B4-BE49-F238E27FC236}">
                <a16:creationId xmlns:a16="http://schemas.microsoft.com/office/drawing/2014/main" id="{E785C365-1CD9-1F86-9BA2-A81D36DA56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5" name="Straight Connector 4">
            <a:extLst>
              <a:ext uri="{FF2B5EF4-FFF2-40B4-BE49-F238E27FC236}">
                <a16:creationId xmlns:a16="http://schemas.microsoft.com/office/drawing/2014/main" id="{8B0D0089-98D9-77D5-01B0-ED39214EDD6D}"/>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759E43C-2311-588A-E152-E9B02144442F}"/>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29787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A88E3CA-3804-81DA-47B7-6B0BDF10D915}"/>
              </a:ext>
            </a:extLst>
          </p:cNvPr>
          <p:cNvSpPr>
            <a:spLocks noGrp="1"/>
          </p:cNvSpPr>
          <p:nvPr>
            <p:ph type="body" sz="quarter" idx="16"/>
          </p:nvPr>
        </p:nvSpPr>
        <p:spPr>
          <a:xfrm>
            <a:off x="8556694" y="1648655"/>
            <a:ext cx="1901488" cy="4110381"/>
          </a:xfrm>
        </p:spPr>
        <p:txBody>
          <a:bodyPr anchor="b" anchorCtr="0"/>
          <a:lstStyle>
            <a:lvl1pPr>
              <a:spcBef>
                <a:spcPts val="0"/>
              </a:spcBef>
              <a:defRPr sz="974" b="1" kern="1000" spc="-18" baseline="0"/>
            </a:lvl1pPr>
            <a:lvl2pPr marL="0" indent="0">
              <a:spcBef>
                <a:spcPts val="0"/>
              </a:spcBef>
              <a:spcAft>
                <a:spcPts val="886"/>
              </a:spcAft>
              <a:buNone/>
              <a:defRPr sz="974" kern="1000" spc="-18" baseline="0"/>
            </a:lvl2pPr>
            <a:lvl3pPr marL="255139" indent="0">
              <a:buNone/>
              <a:defRPr/>
            </a:lvl3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EE1003C6-6ABE-519B-D19C-7297F7A0C68A}"/>
              </a:ext>
            </a:extLst>
          </p:cNvPr>
          <p:cNvSpPr>
            <a:spLocks noGrp="1"/>
          </p:cNvSpPr>
          <p:nvPr>
            <p:ph type="body" sz="quarter" idx="17"/>
          </p:nvPr>
        </p:nvSpPr>
        <p:spPr>
          <a:xfrm>
            <a:off x="341763" y="315102"/>
            <a:ext cx="2649706" cy="4065367"/>
          </a:xfrm>
        </p:spPr>
        <p:txBody>
          <a:bodyPr/>
          <a:lstStyle>
            <a:lvl1pPr>
              <a:spcBef>
                <a:spcPts val="886"/>
              </a:spcBef>
              <a:defRPr sz="974" kern="1000" spc="-18" baseline="0"/>
            </a:lvl1pPr>
            <a:lvl2pPr marL="0" indent="0">
              <a:buNone/>
              <a:defRPr sz="974"/>
            </a:lvl2pPr>
            <a:lvl3pPr>
              <a:defRPr sz="974"/>
            </a:lvl3pPr>
            <a:lvl4pPr>
              <a:defRPr sz="974"/>
            </a:lvl4pPr>
            <a:lvl5pPr>
              <a:defRPr sz="974"/>
            </a:lvl5pPr>
          </a:lstStyle>
          <a:p>
            <a:pPr lvl="0"/>
            <a:r>
              <a:rPr lang="en-US"/>
              <a:t>Click to edit Master text styles</a:t>
            </a:r>
          </a:p>
        </p:txBody>
      </p:sp>
    </p:spTree>
    <p:extLst>
      <p:ext uri="{BB962C8B-B14F-4D97-AF65-F5344CB8AC3E}">
        <p14:creationId xmlns:p14="http://schemas.microsoft.com/office/powerpoint/2010/main" val="4030267432"/>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preserve="1" userDrawn="1">
  <p:cSld name="End Slide Darl Green">
    <p:bg>
      <p:bgPr>
        <a:solidFill>
          <a:schemeClr val="tx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A88E3CA-3804-81DA-47B7-6B0BDF10D915}"/>
              </a:ext>
            </a:extLst>
          </p:cNvPr>
          <p:cNvSpPr>
            <a:spLocks noGrp="1"/>
          </p:cNvSpPr>
          <p:nvPr>
            <p:ph type="body" sz="quarter" idx="16"/>
          </p:nvPr>
        </p:nvSpPr>
        <p:spPr>
          <a:xfrm>
            <a:off x="8556694" y="1648655"/>
            <a:ext cx="1901488" cy="4110381"/>
          </a:xfrm>
        </p:spPr>
        <p:txBody>
          <a:bodyPr anchor="b" anchorCtr="0"/>
          <a:lstStyle>
            <a:lvl1pPr>
              <a:spcBef>
                <a:spcPts val="0"/>
              </a:spcBef>
              <a:defRPr sz="974" b="1" kern="1000" spc="-18" baseline="0">
                <a:solidFill>
                  <a:schemeClr val="accent1"/>
                </a:solidFill>
              </a:defRPr>
            </a:lvl1pPr>
            <a:lvl2pPr marL="0" indent="0">
              <a:spcBef>
                <a:spcPts val="0"/>
              </a:spcBef>
              <a:spcAft>
                <a:spcPts val="886"/>
              </a:spcAft>
              <a:buNone/>
              <a:defRPr sz="974" kern="1000" spc="-18" baseline="0">
                <a:solidFill>
                  <a:schemeClr val="accent1"/>
                </a:solidFill>
              </a:defRPr>
            </a:lvl2pPr>
            <a:lvl3pPr marL="255139" indent="0">
              <a:buNone/>
              <a:defRPr/>
            </a:lvl3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EE1003C6-6ABE-519B-D19C-7297F7A0C68A}"/>
              </a:ext>
            </a:extLst>
          </p:cNvPr>
          <p:cNvSpPr>
            <a:spLocks noGrp="1"/>
          </p:cNvSpPr>
          <p:nvPr>
            <p:ph type="body" sz="quarter" idx="17"/>
          </p:nvPr>
        </p:nvSpPr>
        <p:spPr>
          <a:xfrm>
            <a:off x="341763" y="315102"/>
            <a:ext cx="2649706" cy="4065367"/>
          </a:xfrm>
        </p:spPr>
        <p:txBody>
          <a:bodyPr/>
          <a:lstStyle>
            <a:lvl1pPr>
              <a:spcBef>
                <a:spcPts val="886"/>
              </a:spcBef>
              <a:defRPr sz="974" kern="1000" spc="-18" baseline="0">
                <a:solidFill>
                  <a:schemeClr val="accent1"/>
                </a:solidFill>
              </a:defRPr>
            </a:lvl1pPr>
            <a:lvl2pPr marL="0" indent="0">
              <a:buNone/>
              <a:defRPr sz="974"/>
            </a:lvl2pPr>
            <a:lvl3pPr>
              <a:defRPr sz="974"/>
            </a:lvl3pPr>
            <a:lvl4pPr>
              <a:defRPr sz="974"/>
            </a:lvl4pPr>
            <a:lvl5pPr>
              <a:defRPr sz="974"/>
            </a:lvl5pPr>
          </a:lstStyle>
          <a:p>
            <a:pPr lvl="0"/>
            <a:r>
              <a:rPr lang="en-US"/>
              <a:t>Click to edit Master text styles</a:t>
            </a:r>
          </a:p>
        </p:txBody>
      </p:sp>
    </p:spTree>
    <p:extLst>
      <p:ext uri="{BB962C8B-B14F-4D97-AF65-F5344CB8AC3E}">
        <p14:creationId xmlns:p14="http://schemas.microsoft.com/office/powerpoint/2010/main" val="743093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539363495"/>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blank" preserve="1">
  <p:cSld name="Animated Swift logo">
    <p:spTree>
      <p:nvGrpSpPr>
        <p:cNvPr id="1" name=""/>
        <p:cNvGrpSpPr/>
        <p:nvPr/>
      </p:nvGrpSpPr>
      <p:grpSpPr>
        <a:xfrm>
          <a:off x="0" y="0"/>
          <a:ext cx="0" cy="0"/>
          <a:chOff x="0" y="0"/>
          <a:chExt cx="0" cy="0"/>
        </a:xfrm>
      </p:grpSpPr>
      <p:pic>
        <p:nvPicPr>
          <p:cNvPr id="2" name="Swift Logo 1 Dark Green on Peppermint">
            <a:hlinkClick r:id="" action="ppaction://media"/>
            <a:extLst>
              <a:ext uri="{FF2B5EF4-FFF2-40B4-BE49-F238E27FC236}">
                <a16:creationId xmlns:a16="http://schemas.microsoft.com/office/drawing/2014/main" id="{638A8473-6669-4105-B1DE-B3BF2A8143D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0801350" cy="6076950"/>
          </a:xfrm>
          <a:prstGeom prst="rect">
            <a:avLst/>
          </a:prstGeom>
        </p:spPr>
      </p:pic>
    </p:spTree>
    <p:extLst>
      <p:ext uri="{BB962C8B-B14F-4D97-AF65-F5344CB8AC3E}">
        <p14:creationId xmlns:p14="http://schemas.microsoft.com/office/powerpoint/2010/main" val="206963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repeatCount="indefinite" fill="hold" display="0">
                  <p:stCondLst>
                    <p:cond delay="indefinite"/>
                  </p:stCondLst>
                </p:cTn>
                <p:tgtEl>
                  <p:spTgt spid="2"/>
                </p:tgtEl>
              </p:cMediaNode>
            </p:video>
          </p:childTnLst>
        </p:cTn>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blank" preserve="1">
  <p:cSld name="Swift logo on peppermint">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DFAFE0A-E7CC-4B29-8159-52510B014D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14924" y="2271429"/>
            <a:ext cx="4450156" cy="1534092"/>
          </a:xfrm>
          <a:prstGeom prst="rect">
            <a:avLst/>
          </a:prstGeom>
        </p:spPr>
      </p:pic>
    </p:spTree>
    <p:extLst>
      <p:ext uri="{BB962C8B-B14F-4D97-AF65-F5344CB8AC3E}">
        <p14:creationId xmlns:p14="http://schemas.microsoft.com/office/powerpoint/2010/main" val="2567384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935792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324122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c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006918-82A4-E544-B5D0-8ACFFBF071E2}"/>
              </a:ext>
            </a:extLst>
          </p:cNvPr>
          <p:cNvSpPr/>
          <p:nvPr userDrawn="1"/>
        </p:nvSpPr>
        <p:spPr bwMode="auto">
          <a:xfrm>
            <a:off x="0"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grpSp>
        <p:nvGrpSpPr>
          <p:cNvPr id="4" name="Group 4">
            <a:extLst>
              <a:ext uri="{FF2B5EF4-FFF2-40B4-BE49-F238E27FC236}">
                <a16:creationId xmlns:a16="http://schemas.microsoft.com/office/drawing/2014/main" id="{7497563C-106F-EB49-B2B6-E87D2DECFF53}"/>
              </a:ext>
            </a:extLst>
          </p:cNvPr>
          <p:cNvGrpSpPr>
            <a:grpSpLocks noChangeAspect="1"/>
          </p:cNvGrpSpPr>
          <p:nvPr userDrawn="1"/>
        </p:nvGrpSpPr>
        <p:grpSpPr bwMode="auto">
          <a:xfrm>
            <a:off x="287338" y="5559435"/>
            <a:ext cx="288924" cy="288926"/>
            <a:chOff x="181" y="3502"/>
            <a:chExt cx="182" cy="182"/>
          </a:xfrm>
          <a:solidFill>
            <a:schemeClr val="bg1"/>
          </a:solidFill>
        </p:grpSpPr>
        <p:sp>
          <p:nvSpPr>
            <p:cNvPr id="6" name="Freeform 5">
              <a:extLst>
                <a:ext uri="{FF2B5EF4-FFF2-40B4-BE49-F238E27FC236}">
                  <a16:creationId xmlns:a16="http://schemas.microsoft.com/office/drawing/2014/main" id="{347D8115-2309-B946-98BD-E41EA13C0787}"/>
                </a:ext>
              </a:extLst>
            </p:cNvPr>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7">
              <a:extLst>
                <a:ext uri="{FF2B5EF4-FFF2-40B4-BE49-F238E27FC236}">
                  <a16:creationId xmlns:a16="http://schemas.microsoft.com/office/drawing/2014/main" id="{B138263D-AC15-9042-A1F9-82F3E3963178}"/>
                </a:ext>
              </a:extLst>
            </p:cNvPr>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7">
              <a:extLst>
                <a:ext uri="{FF2B5EF4-FFF2-40B4-BE49-F238E27FC236}">
                  <a16:creationId xmlns:a16="http://schemas.microsoft.com/office/drawing/2014/main" id="{BC535328-453E-BD41-9DA7-66BAC6C78E13}"/>
                </a:ext>
              </a:extLst>
            </p:cNvPr>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8">
              <a:extLst>
                <a:ext uri="{FF2B5EF4-FFF2-40B4-BE49-F238E27FC236}">
                  <a16:creationId xmlns:a16="http://schemas.microsoft.com/office/drawing/2014/main" id="{EC6F2637-92E3-AA4B-ACFA-0996D96DD4E2}"/>
                </a:ext>
              </a:extLst>
            </p:cNvPr>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9">
              <a:extLst>
                <a:ext uri="{FF2B5EF4-FFF2-40B4-BE49-F238E27FC236}">
                  <a16:creationId xmlns:a16="http://schemas.microsoft.com/office/drawing/2014/main" id="{9189A3B0-0824-CF48-8485-25ECDC675FC9}"/>
                </a:ext>
              </a:extLst>
            </p:cNvPr>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0">
              <a:extLst>
                <a:ext uri="{FF2B5EF4-FFF2-40B4-BE49-F238E27FC236}">
                  <a16:creationId xmlns:a16="http://schemas.microsoft.com/office/drawing/2014/main" id="{23C9C236-E8F3-7140-A1D2-07AB6F9AFEBD}"/>
                </a:ext>
              </a:extLst>
            </p:cNvPr>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91357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280586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1" name="Rectangle 20"/>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02934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dirty="0"/>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03014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2965094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265111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7080962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103307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1034817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2042695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1936461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02724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6877246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904995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6802328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012942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721738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43706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92511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203136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050599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9740431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18732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5551772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5548503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6178637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61653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5366114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888606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4354349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627659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03482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1507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dirty="0"/>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42963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6353220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0645121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US" dirty="0"/>
          </a:p>
        </p:txBody>
      </p:sp>
    </p:spTree>
    <p:extLst>
      <p:ext uri="{BB962C8B-B14F-4D97-AF65-F5344CB8AC3E}">
        <p14:creationId xmlns:p14="http://schemas.microsoft.com/office/powerpoint/2010/main" val="31163003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sp>
        <p:nvSpPr>
          <p:cNvPr id="4" name="Rectangle 3"/>
          <p:cNvSpPr/>
          <p:nvPr userDrawn="1"/>
        </p:nvSpPr>
        <p:spPr bwMode="auto">
          <a:xfrm>
            <a:off x="0"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1843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insert content zon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6979" tIns="53496" rIns="106979" bIns="53496"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Tree>
    <p:extLst>
      <p:ext uri="{BB962C8B-B14F-4D97-AF65-F5344CB8AC3E}">
        <p14:creationId xmlns:p14="http://schemas.microsoft.com/office/powerpoint/2010/main" val="42113222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a:t>Keep your title short </a:t>
            </a:r>
            <a:br>
              <a:rPr lang="en-US"/>
            </a:br>
            <a:r>
              <a:rPr lang="en-US"/>
              <a:t>and concise,</a:t>
            </a:r>
            <a:br>
              <a:rPr lang="en-US"/>
            </a:br>
            <a:r>
              <a:rPr lang="en-US"/>
              <a:t>maximum 3 lines</a:t>
            </a:r>
            <a:endParaRPr lang="en-GB"/>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 Month (written), Year</a:t>
            </a:r>
            <a:endParaRPr lang="en-GB"/>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a:t>
            </a:r>
            <a:endParaRPr lang="en-GB"/>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954790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rgbClr val="A7F2EB"/>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rgbClr val="343C3F"/>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rgbClr val="343C3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 Month (written), Year</a:t>
            </a:r>
            <a:endParaRPr lang="en-GB"/>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rgbClr val="343C3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a:t>
            </a:r>
            <a:endParaRPr lang="en-GB"/>
          </a:p>
        </p:txBody>
      </p:sp>
      <p:grpSp>
        <p:nvGrpSpPr>
          <p:cNvPr id="7" name="Group 6"/>
          <p:cNvGrpSpPr/>
          <p:nvPr userDrawn="1"/>
        </p:nvGrpSpPr>
        <p:grpSpPr>
          <a:xfrm>
            <a:off x="953403" y="1382291"/>
            <a:ext cx="1027123" cy="1028938"/>
            <a:chOff x="1230313" y="1433513"/>
            <a:chExt cx="898525" cy="900113"/>
          </a:xfrm>
          <a:solidFill>
            <a:srgbClr val="343C3F"/>
          </a:solidFill>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54066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a:t>This slide can help you create an at a glance slide that can be a summary of your complete presentation. It is equivalent to the table of contents. Make sure you stay clear and short and use from 2 to 7 points.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2952977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8682460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2344585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853802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6353220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a:t>Your title – keep it short, size can vary between 14pt and 24pt</a:t>
            </a:r>
            <a:endParaRPr lang="en-GB" kern="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err="1"/>
              <a:t>standardised</a:t>
            </a:r>
            <a:r>
              <a:rPr lang="en-US"/>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42126332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a:t>Isaac Asimov</a:t>
            </a:r>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720741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4343930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2532654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6099490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32470564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6687341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18334126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1775859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82C8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82833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3" Type="http://schemas.openxmlformats.org/officeDocument/2006/relationships/slideLayout" Target="../slideLayouts/slideLayout121.xml"/><Relationship Id="rId21" Type="http://schemas.openxmlformats.org/officeDocument/2006/relationships/oleObject" Target="../embeddings/oleObject11.bin"/><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tags" Target="../tags/tag12.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19" Type="http://schemas.openxmlformats.org/officeDocument/2006/relationships/theme" Target="../theme/theme10.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oleObject" Target="../embeddings/oleObject12.bin"/><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tags" Target="../tags/tag13.xml"/><Relationship Id="rId2" Type="http://schemas.openxmlformats.org/officeDocument/2006/relationships/slideLayout" Target="../slideLayouts/slideLayout138.xml"/><Relationship Id="rId16" Type="http://schemas.openxmlformats.org/officeDocument/2006/relationships/theme" Target="../theme/theme11.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image" Target="../media/image1.emf"/><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theme" Target="../theme/theme12.xml"/><Relationship Id="rId3" Type="http://schemas.openxmlformats.org/officeDocument/2006/relationships/slideLayout" Target="../slideLayouts/slideLayout154.xml"/><Relationship Id="rId21" Type="http://schemas.openxmlformats.org/officeDocument/2006/relationships/image" Target="../media/image1.emf"/><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oleObject" Target="../embeddings/oleObject13.bin"/><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tags" Target="../tags/tag14.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image" Target="../media/image1.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oleObject" Target="../embeddings/oleObject14.bin"/><Relationship Id="rId2" Type="http://schemas.openxmlformats.org/officeDocument/2006/relationships/slideLayout" Target="../slideLayouts/slideLayout170.xml"/><Relationship Id="rId16" Type="http://schemas.openxmlformats.org/officeDocument/2006/relationships/tags" Target="../tags/tag15.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theme" Target="../theme/theme1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3" Type="http://schemas.openxmlformats.org/officeDocument/2006/relationships/slideLayout" Target="../slideLayouts/slideLayout185.xml"/><Relationship Id="rId21" Type="http://schemas.openxmlformats.org/officeDocument/2006/relationships/oleObject" Target="../embeddings/oleObject15.bin"/><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tags" Target="../tags/tag16.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10" Type="http://schemas.openxmlformats.org/officeDocument/2006/relationships/slideLayout" Target="../slideLayouts/slideLayout192.xml"/><Relationship Id="rId19" Type="http://schemas.openxmlformats.org/officeDocument/2006/relationships/theme" Target="../theme/theme14.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image" Target="../media/image1.emf"/></Relationships>
</file>

<file path=ppt/slideMasters/_rels/slideMaster1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slideLayout" Target="../slideLayouts/slideLayout203.xml"/><Relationship Id="rId7" Type="http://schemas.openxmlformats.org/officeDocument/2006/relationships/tags" Target="../tags/tag17.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theme" Target="../theme/theme15.xml"/><Relationship Id="rId5" Type="http://schemas.openxmlformats.org/officeDocument/2006/relationships/slideLayout" Target="../slideLayouts/slideLayout205.xml"/><Relationship Id="rId4" Type="http://schemas.openxmlformats.org/officeDocument/2006/relationships/slideLayout" Target="../slideLayouts/slideLayout204.xml"/><Relationship Id="rId9" Type="http://schemas.openxmlformats.org/officeDocument/2006/relationships/image" Target="../media/image1.emf"/></Relationships>
</file>

<file path=ppt/slideMasters/_rels/slideMaster1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slideLayout" Target="../slideLayouts/slideLayout208.xml"/><Relationship Id="rId7" Type="http://schemas.openxmlformats.org/officeDocument/2006/relationships/tags" Target="../tags/tag18.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theme" Target="../theme/theme16.xml"/><Relationship Id="rId5" Type="http://schemas.openxmlformats.org/officeDocument/2006/relationships/slideLayout" Target="../slideLayouts/slideLayout210.xml"/><Relationship Id="rId4" Type="http://schemas.openxmlformats.org/officeDocument/2006/relationships/slideLayout" Target="../slideLayouts/slideLayout209.xml"/><Relationship Id="rId9"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18" Type="http://schemas.openxmlformats.org/officeDocument/2006/relationships/image" Target="../media/image1.emf"/><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oleObject" Target="../embeddings/oleObject18.bin"/><Relationship Id="rId2" Type="http://schemas.openxmlformats.org/officeDocument/2006/relationships/slideLayout" Target="../slideLayouts/slideLayout212.xml"/><Relationship Id="rId16" Type="http://schemas.openxmlformats.org/officeDocument/2006/relationships/tags" Target="../tags/tag19.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theme" Target="../theme/theme17.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18" Type="http://schemas.openxmlformats.org/officeDocument/2006/relationships/image" Target="../media/image1.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oleObject" Target="../embeddings/oleObject19.bin"/><Relationship Id="rId2" Type="http://schemas.openxmlformats.org/officeDocument/2006/relationships/slideLayout" Target="../slideLayouts/slideLayout226.xml"/><Relationship Id="rId16" Type="http://schemas.openxmlformats.org/officeDocument/2006/relationships/tags" Target="../tags/tag20.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theme" Target="../theme/theme18.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s>
</file>

<file path=ppt/slideMasters/_rels/slideMaster19.xml.rels><?xml version="1.0" encoding="UTF-8" standalone="yes"?>
<Relationships xmlns="http://schemas.openxmlformats.org/package/2006/relationships"><Relationship Id="rId13" Type="http://schemas.openxmlformats.org/officeDocument/2006/relationships/slideLayout" Target="../slideLayouts/slideLayout251.xml"/><Relationship Id="rId18" Type="http://schemas.openxmlformats.org/officeDocument/2006/relationships/slideLayout" Target="../slideLayouts/slideLayout256.xml"/><Relationship Id="rId26" Type="http://schemas.openxmlformats.org/officeDocument/2006/relationships/slideLayout" Target="../slideLayouts/slideLayout264.xml"/><Relationship Id="rId39" Type="http://schemas.openxmlformats.org/officeDocument/2006/relationships/slideLayout" Target="../slideLayouts/slideLayout277.xml"/><Relationship Id="rId21" Type="http://schemas.openxmlformats.org/officeDocument/2006/relationships/slideLayout" Target="../slideLayouts/slideLayout259.xml"/><Relationship Id="rId34" Type="http://schemas.openxmlformats.org/officeDocument/2006/relationships/slideLayout" Target="../slideLayouts/slideLayout272.xml"/><Relationship Id="rId42" Type="http://schemas.openxmlformats.org/officeDocument/2006/relationships/slideLayout" Target="../slideLayouts/slideLayout280.xml"/><Relationship Id="rId47" Type="http://schemas.openxmlformats.org/officeDocument/2006/relationships/slideLayout" Target="../slideLayouts/slideLayout285.xml"/><Relationship Id="rId50" Type="http://schemas.openxmlformats.org/officeDocument/2006/relationships/slideLayout" Target="../slideLayouts/slideLayout288.xml"/><Relationship Id="rId55" Type="http://schemas.openxmlformats.org/officeDocument/2006/relationships/slideLayout" Target="../slideLayouts/slideLayout293.xml"/><Relationship Id="rId63" Type="http://schemas.openxmlformats.org/officeDocument/2006/relationships/image" Target="../media/image5.png"/><Relationship Id="rId7" Type="http://schemas.openxmlformats.org/officeDocument/2006/relationships/slideLayout" Target="../slideLayouts/slideLayout245.xml"/><Relationship Id="rId2" Type="http://schemas.openxmlformats.org/officeDocument/2006/relationships/slideLayout" Target="../slideLayouts/slideLayout240.xml"/><Relationship Id="rId16" Type="http://schemas.openxmlformats.org/officeDocument/2006/relationships/slideLayout" Target="../slideLayouts/slideLayout254.xml"/><Relationship Id="rId29" Type="http://schemas.openxmlformats.org/officeDocument/2006/relationships/slideLayout" Target="../slideLayouts/slideLayout267.xml"/><Relationship Id="rId11" Type="http://schemas.openxmlformats.org/officeDocument/2006/relationships/slideLayout" Target="../slideLayouts/slideLayout249.xml"/><Relationship Id="rId24" Type="http://schemas.openxmlformats.org/officeDocument/2006/relationships/slideLayout" Target="../slideLayouts/slideLayout262.xml"/><Relationship Id="rId32" Type="http://schemas.openxmlformats.org/officeDocument/2006/relationships/slideLayout" Target="../slideLayouts/slideLayout270.xml"/><Relationship Id="rId37" Type="http://schemas.openxmlformats.org/officeDocument/2006/relationships/slideLayout" Target="../slideLayouts/slideLayout275.xml"/><Relationship Id="rId40" Type="http://schemas.openxmlformats.org/officeDocument/2006/relationships/slideLayout" Target="../slideLayouts/slideLayout278.xml"/><Relationship Id="rId45" Type="http://schemas.openxmlformats.org/officeDocument/2006/relationships/slideLayout" Target="../slideLayouts/slideLayout283.xml"/><Relationship Id="rId53" Type="http://schemas.openxmlformats.org/officeDocument/2006/relationships/slideLayout" Target="../slideLayouts/slideLayout291.xml"/><Relationship Id="rId58" Type="http://schemas.openxmlformats.org/officeDocument/2006/relationships/slideLayout" Target="../slideLayouts/slideLayout296.xml"/><Relationship Id="rId5" Type="http://schemas.openxmlformats.org/officeDocument/2006/relationships/slideLayout" Target="../slideLayouts/slideLayout243.xml"/><Relationship Id="rId61" Type="http://schemas.openxmlformats.org/officeDocument/2006/relationships/oleObject" Target="../embeddings/oleObject20.bin"/><Relationship Id="rId19" Type="http://schemas.openxmlformats.org/officeDocument/2006/relationships/slideLayout" Target="../slideLayouts/slideLayout257.xml"/><Relationship Id="rId14" Type="http://schemas.openxmlformats.org/officeDocument/2006/relationships/slideLayout" Target="../slideLayouts/slideLayout252.xml"/><Relationship Id="rId22" Type="http://schemas.openxmlformats.org/officeDocument/2006/relationships/slideLayout" Target="../slideLayouts/slideLayout260.xml"/><Relationship Id="rId27" Type="http://schemas.openxmlformats.org/officeDocument/2006/relationships/slideLayout" Target="../slideLayouts/slideLayout265.xml"/><Relationship Id="rId30" Type="http://schemas.openxmlformats.org/officeDocument/2006/relationships/slideLayout" Target="../slideLayouts/slideLayout268.xml"/><Relationship Id="rId35" Type="http://schemas.openxmlformats.org/officeDocument/2006/relationships/slideLayout" Target="../slideLayouts/slideLayout273.xml"/><Relationship Id="rId43" Type="http://schemas.openxmlformats.org/officeDocument/2006/relationships/slideLayout" Target="../slideLayouts/slideLayout281.xml"/><Relationship Id="rId48" Type="http://schemas.openxmlformats.org/officeDocument/2006/relationships/slideLayout" Target="../slideLayouts/slideLayout286.xml"/><Relationship Id="rId56" Type="http://schemas.openxmlformats.org/officeDocument/2006/relationships/slideLayout" Target="../slideLayouts/slideLayout294.xml"/><Relationship Id="rId64" Type="http://schemas.openxmlformats.org/officeDocument/2006/relationships/image" Target="../media/image6.svg"/><Relationship Id="rId8" Type="http://schemas.openxmlformats.org/officeDocument/2006/relationships/slideLayout" Target="../slideLayouts/slideLayout246.xml"/><Relationship Id="rId51" Type="http://schemas.openxmlformats.org/officeDocument/2006/relationships/slideLayout" Target="../slideLayouts/slideLayout289.xml"/><Relationship Id="rId3" Type="http://schemas.openxmlformats.org/officeDocument/2006/relationships/slideLayout" Target="../slideLayouts/slideLayout241.xml"/><Relationship Id="rId12" Type="http://schemas.openxmlformats.org/officeDocument/2006/relationships/slideLayout" Target="../slideLayouts/slideLayout250.xml"/><Relationship Id="rId17" Type="http://schemas.openxmlformats.org/officeDocument/2006/relationships/slideLayout" Target="../slideLayouts/slideLayout255.xml"/><Relationship Id="rId25" Type="http://schemas.openxmlformats.org/officeDocument/2006/relationships/slideLayout" Target="../slideLayouts/slideLayout263.xml"/><Relationship Id="rId33" Type="http://schemas.openxmlformats.org/officeDocument/2006/relationships/slideLayout" Target="../slideLayouts/slideLayout271.xml"/><Relationship Id="rId38" Type="http://schemas.openxmlformats.org/officeDocument/2006/relationships/slideLayout" Target="../slideLayouts/slideLayout276.xml"/><Relationship Id="rId46" Type="http://schemas.openxmlformats.org/officeDocument/2006/relationships/slideLayout" Target="../slideLayouts/slideLayout284.xml"/><Relationship Id="rId59" Type="http://schemas.openxmlformats.org/officeDocument/2006/relationships/theme" Target="../theme/theme19.xml"/><Relationship Id="rId20" Type="http://schemas.openxmlformats.org/officeDocument/2006/relationships/slideLayout" Target="../slideLayouts/slideLayout258.xml"/><Relationship Id="rId41" Type="http://schemas.openxmlformats.org/officeDocument/2006/relationships/slideLayout" Target="../slideLayouts/slideLayout279.xml"/><Relationship Id="rId54" Type="http://schemas.openxmlformats.org/officeDocument/2006/relationships/slideLayout" Target="../slideLayouts/slideLayout292.xml"/><Relationship Id="rId62" Type="http://schemas.openxmlformats.org/officeDocument/2006/relationships/image" Target="../media/image1.emf"/><Relationship Id="rId1" Type="http://schemas.openxmlformats.org/officeDocument/2006/relationships/slideLayout" Target="../slideLayouts/slideLayout239.xml"/><Relationship Id="rId6" Type="http://schemas.openxmlformats.org/officeDocument/2006/relationships/slideLayout" Target="../slideLayouts/slideLayout244.xml"/><Relationship Id="rId15" Type="http://schemas.openxmlformats.org/officeDocument/2006/relationships/slideLayout" Target="../slideLayouts/slideLayout253.xml"/><Relationship Id="rId23" Type="http://schemas.openxmlformats.org/officeDocument/2006/relationships/slideLayout" Target="../slideLayouts/slideLayout261.xml"/><Relationship Id="rId28" Type="http://schemas.openxmlformats.org/officeDocument/2006/relationships/slideLayout" Target="../slideLayouts/slideLayout266.xml"/><Relationship Id="rId36" Type="http://schemas.openxmlformats.org/officeDocument/2006/relationships/slideLayout" Target="../slideLayouts/slideLayout274.xml"/><Relationship Id="rId49" Type="http://schemas.openxmlformats.org/officeDocument/2006/relationships/slideLayout" Target="../slideLayouts/slideLayout287.xml"/><Relationship Id="rId57" Type="http://schemas.openxmlformats.org/officeDocument/2006/relationships/slideLayout" Target="../slideLayouts/slideLayout295.xml"/><Relationship Id="rId10" Type="http://schemas.openxmlformats.org/officeDocument/2006/relationships/slideLayout" Target="../slideLayouts/slideLayout248.xml"/><Relationship Id="rId31" Type="http://schemas.openxmlformats.org/officeDocument/2006/relationships/slideLayout" Target="../slideLayouts/slideLayout269.xml"/><Relationship Id="rId44" Type="http://schemas.openxmlformats.org/officeDocument/2006/relationships/slideLayout" Target="../slideLayouts/slideLayout282.xml"/><Relationship Id="rId52" Type="http://schemas.openxmlformats.org/officeDocument/2006/relationships/slideLayout" Target="../slideLayouts/slideLayout290.xml"/><Relationship Id="rId60" Type="http://schemas.openxmlformats.org/officeDocument/2006/relationships/tags" Target="../tags/tag21.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oleObject" Target="../embeddings/oleObject2.bin"/><Relationship Id="rId2" Type="http://schemas.openxmlformats.org/officeDocument/2006/relationships/slideLayout" Target="../slideLayouts/slideLayout18.xml"/><Relationship Id="rId16" Type="http://schemas.openxmlformats.org/officeDocument/2006/relationships/tags" Target="../tags/tag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20.xml.rels><?xml version="1.0" encoding="UTF-8" standalone="yes"?>
<Relationships xmlns="http://schemas.openxmlformats.org/package/2006/relationships"><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26" Type="http://schemas.openxmlformats.org/officeDocument/2006/relationships/slideLayout" Target="../slideLayouts/slideLayout322.xml"/><Relationship Id="rId39" Type="http://schemas.openxmlformats.org/officeDocument/2006/relationships/slideLayout" Target="../slideLayouts/slideLayout335.xml"/><Relationship Id="rId21" Type="http://schemas.openxmlformats.org/officeDocument/2006/relationships/slideLayout" Target="../slideLayouts/slideLayout317.xml"/><Relationship Id="rId34" Type="http://schemas.openxmlformats.org/officeDocument/2006/relationships/slideLayout" Target="../slideLayouts/slideLayout330.xml"/><Relationship Id="rId42" Type="http://schemas.openxmlformats.org/officeDocument/2006/relationships/slideLayout" Target="../slideLayouts/slideLayout338.xml"/><Relationship Id="rId47" Type="http://schemas.openxmlformats.org/officeDocument/2006/relationships/slideLayout" Target="../slideLayouts/slideLayout343.xml"/><Relationship Id="rId50" Type="http://schemas.openxmlformats.org/officeDocument/2006/relationships/slideLayout" Target="../slideLayouts/slideLayout346.xml"/><Relationship Id="rId55" Type="http://schemas.openxmlformats.org/officeDocument/2006/relationships/slideLayout" Target="../slideLayouts/slideLayout351.xml"/><Relationship Id="rId7" Type="http://schemas.openxmlformats.org/officeDocument/2006/relationships/slideLayout" Target="../slideLayouts/slideLayout303.xml"/><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9" Type="http://schemas.openxmlformats.org/officeDocument/2006/relationships/slideLayout" Target="../slideLayouts/slideLayout325.xml"/><Relationship Id="rId11" Type="http://schemas.openxmlformats.org/officeDocument/2006/relationships/slideLayout" Target="../slideLayouts/slideLayout307.xml"/><Relationship Id="rId24" Type="http://schemas.openxmlformats.org/officeDocument/2006/relationships/slideLayout" Target="../slideLayouts/slideLayout320.xml"/><Relationship Id="rId32" Type="http://schemas.openxmlformats.org/officeDocument/2006/relationships/slideLayout" Target="../slideLayouts/slideLayout328.xml"/><Relationship Id="rId37" Type="http://schemas.openxmlformats.org/officeDocument/2006/relationships/slideLayout" Target="../slideLayouts/slideLayout333.xml"/><Relationship Id="rId40" Type="http://schemas.openxmlformats.org/officeDocument/2006/relationships/slideLayout" Target="../slideLayouts/slideLayout336.xml"/><Relationship Id="rId45" Type="http://schemas.openxmlformats.org/officeDocument/2006/relationships/slideLayout" Target="../slideLayouts/slideLayout341.xml"/><Relationship Id="rId53" Type="http://schemas.openxmlformats.org/officeDocument/2006/relationships/slideLayout" Target="../slideLayouts/slideLayout349.xml"/><Relationship Id="rId5" Type="http://schemas.openxmlformats.org/officeDocument/2006/relationships/slideLayout" Target="../slideLayouts/slideLayout301.xml"/><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31" Type="http://schemas.openxmlformats.org/officeDocument/2006/relationships/slideLayout" Target="../slideLayouts/slideLayout327.xml"/><Relationship Id="rId44" Type="http://schemas.openxmlformats.org/officeDocument/2006/relationships/slideLayout" Target="../slideLayouts/slideLayout340.xml"/><Relationship Id="rId52" Type="http://schemas.openxmlformats.org/officeDocument/2006/relationships/slideLayout" Target="../slideLayouts/slideLayout348.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 Id="rId27" Type="http://schemas.openxmlformats.org/officeDocument/2006/relationships/slideLayout" Target="../slideLayouts/slideLayout323.xml"/><Relationship Id="rId30" Type="http://schemas.openxmlformats.org/officeDocument/2006/relationships/slideLayout" Target="../slideLayouts/slideLayout326.xml"/><Relationship Id="rId35" Type="http://schemas.openxmlformats.org/officeDocument/2006/relationships/slideLayout" Target="../slideLayouts/slideLayout331.xml"/><Relationship Id="rId43" Type="http://schemas.openxmlformats.org/officeDocument/2006/relationships/slideLayout" Target="../slideLayouts/slideLayout339.xml"/><Relationship Id="rId48" Type="http://schemas.openxmlformats.org/officeDocument/2006/relationships/slideLayout" Target="../slideLayouts/slideLayout344.xml"/><Relationship Id="rId56" Type="http://schemas.openxmlformats.org/officeDocument/2006/relationships/theme" Target="../theme/theme20.xml"/><Relationship Id="rId8" Type="http://schemas.openxmlformats.org/officeDocument/2006/relationships/slideLayout" Target="../slideLayouts/slideLayout304.xml"/><Relationship Id="rId51" Type="http://schemas.openxmlformats.org/officeDocument/2006/relationships/slideLayout" Target="../slideLayouts/slideLayout347.xml"/><Relationship Id="rId3" Type="http://schemas.openxmlformats.org/officeDocument/2006/relationships/slideLayout" Target="../slideLayouts/slideLayout299.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slideLayout" Target="../slideLayouts/slideLayout321.xml"/><Relationship Id="rId33" Type="http://schemas.openxmlformats.org/officeDocument/2006/relationships/slideLayout" Target="../slideLayouts/slideLayout329.xml"/><Relationship Id="rId38" Type="http://schemas.openxmlformats.org/officeDocument/2006/relationships/slideLayout" Target="../slideLayouts/slideLayout334.xml"/><Relationship Id="rId46" Type="http://schemas.openxmlformats.org/officeDocument/2006/relationships/slideLayout" Target="../slideLayouts/slideLayout342.xml"/><Relationship Id="rId20" Type="http://schemas.openxmlformats.org/officeDocument/2006/relationships/slideLayout" Target="../slideLayouts/slideLayout316.xml"/><Relationship Id="rId41" Type="http://schemas.openxmlformats.org/officeDocument/2006/relationships/slideLayout" Target="../slideLayouts/slideLayout337.xml"/><Relationship Id="rId54" Type="http://schemas.openxmlformats.org/officeDocument/2006/relationships/slideLayout" Target="../slideLayouts/slideLayout350.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28" Type="http://schemas.openxmlformats.org/officeDocument/2006/relationships/slideLayout" Target="../slideLayouts/slideLayout324.xml"/><Relationship Id="rId36" Type="http://schemas.openxmlformats.org/officeDocument/2006/relationships/slideLayout" Target="../slideLayouts/slideLayout332.xml"/><Relationship Id="rId49" Type="http://schemas.openxmlformats.org/officeDocument/2006/relationships/slideLayout" Target="../slideLayouts/slideLayout345.xml"/></Relationships>
</file>

<file path=ppt/slideMasters/_rels/slideMaster21.xml.rels><?xml version="1.0" encoding="UTF-8" standalone="yes"?>
<Relationships xmlns="http://schemas.openxmlformats.org/package/2006/relationships"><Relationship Id="rId13" Type="http://schemas.openxmlformats.org/officeDocument/2006/relationships/slideLayout" Target="../slideLayouts/slideLayout364.xml"/><Relationship Id="rId18" Type="http://schemas.openxmlformats.org/officeDocument/2006/relationships/slideLayout" Target="../slideLayouts/slideLayout369.xml"/><Relationship Id="rId26" Type="http://schemas.openxmlformats.org/officeDocument/2006/relationships/slideLayout" Target="../slideLayouts/slideLayout377.xml"/><Relationship Id="rId39" Type="http://schemas.openxmlformats.org/officeDocument/2006/relationships/slideLayout" Target="../slideLayouts/slideLayout390.xml"/><Relationship Id="rId21" Type="http://schemas.openxmlformats.org/officeDocument/2006/relationships/slideLayout" Target="../slideLayouts/slideLayout372.xml"/><Relationship Id="rId34" Type="http://schemas.openxmlformats.org/officeDocument/2006/relationships/slideLayout" Target="../slideLayouts/slideLayout385.xml"/><Relationship Id="rId42" Type="http://schemas.openxmlformats.org/officeDocument/2006/relationships/slideLayout" Target="../slideLayouts/slideLayout393.xml"/><Relationship Id="rId47" Type="http://schemas.openxmlformats.org/officeDocument/2006/relationships/slideLayout" Target="../slideLayouts/slideLayout398.xml"/><Relationship Id="rId50" Type="http://schemas.openxmlformats.org/officeDocument/2006/relationships/slideLayout" Target="../slideLayouts/slideLayout401.xml"/><Relationship Id="rId55" Type="http://schemas.openxmlformats.org/officeDocument/2006/relationships/slideLayout" Target="../slideLayouts/slideLayout406.xml"/><Relationship Id="rId7" Type="http://schemas.openxmlformats.org/officeDocument/2006/relationships/slideLayout" Target="../slideLayouts/slideLayout358.xml"/><Relationship Id="rId2" Type="http://schemas.openxmlformats.org/officeDocument/2006/relationships/slideLayout" Target="../slideLayouts/slideLayout353.xml"/><Relationship Id="rId16" Type="http://schemas.openxmlformats.org/officeDocument/2006/relationships/slideLayout" Target="../slideLayouts/slideLayout367.xml"/><Relationship Id="rId29" Type="http://schemas.openxmlformats.org/officeDocument/2006/relationships/slideLayout" Target="../slideLayouts/slideLayout380.xml"/><Relationship Id="rId11" Type="http://schemas.openxmlformats.org/officeDocument/2006/relationships/slideLayout" Target="../slideLayouts/slideLayout362.xml"/><Relationship Id="rId24" Type="http://schemas.openxmlformats.org/officeDocument/2006/relationships/slideLayout" Target="../slideLayouts/slideLayout375.xml"/><Relationship Id="rId32" Type="http://schemas.openxmlformats.org/officeDocument/2006/relationships/slideLayout" Target="../slideLayouts/slideLayout383.xml"/><Relationship Id="rId37" Type="http://schemas.openxmlformats.org/officeDocument/2006/relationships/slideLayout" Target="../slideLayouts/slideLayout388.xml"/><Relationship Id="rId40" Type="http://schemas.openxmlformats.org/officeDocument/2006/relationships/slideLayout" Target="../slideLayouts/slideLayout391.xml"/><Relationship Id="rId45" Type="http://schemas.openxmlformats.org/officeDocument/2006/relationships/slideLayout" Target="../slideLayouts/slideLayout396.xml"/><Relationship Id="rId53" Type="http://schemas.openxmlformats.org/officeDocument/2006/relationships/slideLayout" Target="../slideLayouts/slideLayout404.xml"/><Relationship Id="rId5" Type="http://schemas.openxmlformats.org/officeDocument/2006/relationships/slideLayout" Target="../slideLayouts/slideLayout356.xml"/><Relationship Id="rId10" Type="http://schemas.openxmlformats.org/officeDocument/2006/relationships/slideLayout" Target="../slideLayouts/slideLayout361.xml"/><Relationship Id="rId19" Type="http://schemas.openxmlformats.org/officeDocument/2006/relationships/slideLayout" Target="../slideLayouts/slideLayout370.xml"/><Relationship Id="rId31" Type="http://schemas.openxmlformats.org/officeDocument/2006/relationships/slideLayout" Target="../slideLayouts/slideLayout382.xml"/><Relationship Id="rId44" Type="http://schemas.openxmlformats.org/officeDocument/2006/relationships/slideLayout" Target="../slideLayouts/slideLayout395.xml"/><Relationship Id="rId52" Type="http://schemas.openxmlformats.org/officeDocument/2006/relationships/slideLayout" Target="../slideLayouts/slideLayout403.xml"/><Relationship Id="rId4" Type="http://schemas.openxmlformats.org/officeDocument/2006/relationships/slideLayout" Target="../slideLayouts/slideLayout355.xml"/><Relationship Id="rId9" Type="http://schemas.openxmlformats.org/officeDocument/2006/relationships/slideLayout" Target="../slideLayouts/slideLayout360.xml"/><Relationship Id="rId14" Type="http://schemas.openxmlformats.org/officeDocument/2006/relationships/slideLayout" Target="../slideLayouts/slideLayout365.xml"/><Relationship Id="rId22" Type="http://schemas.openxmlformats.org/officeDocument/2006/relationships/slideLayout" Target="../slideLayouts/slideLayout373.xml"/><Relationship Id="rId27" Type="http://schemas.openxmlformats.org/officeDocument/2006/relationships/slideLayout" Target="../slideLayouts/slideLayout378.xml"/><Relationship Id="rId30" Type="http://schemas.openxmlformats.org/officeDocument/2006/relationships/slideLayout" Target="../slideLayouts/slideLayout381.xml"/><Relationship Id="rId35" Type="http://schemas.openxmlformats.org/officeDocument/2006/relationships/slideLayout" Target="../slideLayouts/slideLayout386.xml"/><Relationship Id="rId43" Type="http://schemas.openxmlformats.org/officeDocument/2006/relationships/slideLayout" Target="../slideLayouts/slideLayout394.xml"/><Relationship Id="rId48" Type="http://schemas.openxmlformats.org/officeDocument/2006/relationships/slideLayout" Target="../slideLayouts/slideLayout399.xml"/><Relationship Id="rId56" Type="http://schemas.openxmlformats.org/officeDocument/2006/relationships/theme" Target="../theme/theme21.xml"/><Relationship Id="rId8" Type="http://schemas.openxmlformats.org/officeDocument/2006/relationships/slideLayout" Target="../slideLayouts/slideLayout359.xml"/><Relationship Id="rId51" Type="http://schemas.openxmlformats.org/officeDocument/2006/relationships/slideLayout" Target="../slideLayouts/slideLayout402.xml"/><Relationship Id="rId3" Type="http://schemas.openxmlformats.org/officeDocument/2006/relationships/slideLayout" Target="../slideLayouts/slideLayout354.xml"/><Relationship Id="rId12" Type="http://schemas.openxmlformats.org/officeDocument/2006/relationships/slideLayout" Target="../slideLayouts/slideLayout363.xml"/><Relationship Id="rId17" Type="http://schemas.openxmlformats.org/officeDocument/2006/relationships/slideLayout" Target="../slideLayouts/slideLayout368.xml"/><Relationship Id="rId25" Type="http://schemas.openxmlformats.org/officeDocument/2006/relationships/slideLayout" Target="../slideLayouts/slideLayout376.xml"/><Relationship Id="rId33" Type="http://schemas.openxmlformats.org/officeDocument/2006/relationships/slideLayout" Target="../slideLayouts/slideLayout384.xml"/><Relationship Id="rId38" Type="http://schemas.openxmlformats.org/officeDocument/2006/relationships/slideLayout" Target="../slideLayouts/slideLayout389.xml"/><Relationship Id="rId46" Type="http://schemas.openxmlformats.org/officeDocument/2006/relationships/slideLayout" Target="../slideLayouts/slideLayout397.xml"/><Relationship Id="rId20" Type="http://schemas.openxmlformats.org/officeDocument/2006/relationships/slideLayout" Target="../slideLayouts/slideLayout371.xml"/><Relationship Id="rId41" Type="http://schemas.openxmlformats.org/officeDocument/2006/relationships/slideLayout" Target="../slideLayouts/slideLayout392.xml"/><Relationship Id="rId54" Type="http://schemas.openxmlformats.org/officeDocument/2006/relationships/slideLayout" Target="../slideLayouts/slideLayout405.xml"/><Relationship Id="rId1" Type="http://schemas.openxmlformats.org/officeDocument/2006/relationships/slideLayout" Target="../slideLayouts/slideLayout352.xml"/><Relationship Id="rId6" Type="http://schemas.openxmlformats.org/officeDocument/2006/relationships/slideLayout" Target="../slideLayouts/slideLayout357.xml"/><Relationship Id="rId15" Type="http://schemas.openxmlformats.org/officeDocument/2006/relationships/slideLayout" Target="../slideLayouts/slideLayout366.xml"/><Relationship Id="rId23" Type="http://schemas.openxmlformats.org/officeDocument/2006/relationships/slideLayout" Target="../slideLayouts/slideLayout374.xml"/><Relationship Id="rId28" Type="http://schemas.openxmlformats.org/officeDocument/2006/relationships/slideLayout" Target="../slideLayouts/slideLayout379.xml"/><Relationship Id="rId36" Type="http://schemas.openxmlformats.org/officeDocument/2006/relationships/slideLayout" Target="../slideLayouts/slideLayout387.xml"/><Relationship Id="rId49" Type="http://schemas.openxmlformats.org/officeDocument/2006/relationships/slideLayout" Target="../slideLayouts/slideLayout400.xml"/></Relationships>
</file>

<file path=ppt/slideMasters/_rels/slideMaster22.xml.rels><?xml version="1.0" encoding="UTF-8" standalone="yes"?>
<Relationships xmlns="http://schemas.openxmlformats.org/package/2006/relationships"><Relationship Id="rId13" Type="http://schemas.openxmlformats.org/officeDocument/2006/relationships/slideLayout" Target="../slideLayouts/slideLayout419.xml"/><Relationship Id="rId18" Type="http://schemas.openxmlformats.org/officeDocument/2006/relationships/slideLayout" Target="../slideLayouts/slideLayout424.xml"/><Relationship Id="rId26" Type="http://schemas.openxmlformats.org/officeDocument/2006/relationships/slideLayout" Target="../slideLayouts/slideLayout432.xml"/><Relationship Id="rId39" Type="http://schemas.openxmlformats.org/officeDocument/2006/relationships/slideLayout" Target="../slideLayouts/slideLayout445.xml"/><Relationship Id="rId21" Type="http://schemas.openxmlformats.org/officeDocument/2006/relationships/slideLayout" Target="../slideLayouts/slideLayout427.xml"/><Relationship Id="rId34" Type="http://schemas.openxmlformats.org/officeDocument/2006/relationships/slideLayout" Target="../slideLayouts/slideLayout440.xml"/><Relationship Id="rId42" Type="http://schemas.openxmlformats.org/officeDocument/2006/relationships/slideLayout" Target="../slideLayouts/slideLayout448.xml"/><Relationship Id="rId47" Type="http://schemas.openxmlformats.org/officeDocument/2006/relationships/slideLayout" Target="../slideLayouts/slideLayout453.xml"/><Relationship Id="rId50" Type="http://schemas.openxmlformats.org/officeDocument/2006/relationships/slideLayout" Target="../slideLayouts/slideLayout456.xml"/><Relationship Id="rId55" Type="http://schemas.openxmlformats.org/officeDocument/2006/relationships/slideLayout" Target="../slideLayouts/slideLayout461.xml"/><Relationship Id="rId7" Type="http://schemas.openxmlformats.org/officeDocument/2006/relationships/slideLayout" Target="../slideLayouts/slideLayout413.xml"/><Relationship Id="rId2" Type="http://schemas.openxmlformats.org/officeDocument/2006/relationships/slideLayout" Target="../slideLayouts/slideLayout408.xml"/><Relationship Id="rId16" Type="http://schemas.openxmlformats.org/officeDocument/2006/relationships/slideLayout" Target="../slideLayouts/slideLayout422.xml"/><Relationship Id="rId29" Type="http://schemas.openxmlformats.org/officeDocument/2006/relationships/slideLayout" Target="../slideLayouts/slideLayout435.xml"/><Relationship Id="rId11" Type="http://schemas.openxmlformats.org/officeDocument/2006/relationships/slideLayout" Target="../slideLayouts/slideLayout417.xml"/><Relationship Id="rId24" Type="http://schemas.openxmlformats.org/officeDocument/2006/relationships/slideLayout" Target="../slideLayouts/slideLayout430.xml"/><Relationship Id="rId32" Type="http://schemas.openxmlformats.org/officeDocument/2006/relationships/slideLayout" Target="../slideLayouts/slideLayout438.xml"/><Relationship Id="rId37" Type="http://schemas.openxmlformats.org/officeDocument/2006/relationships/slideLayout" Target="../slideLayouts/slideLayout443.xml"/><Relationship Id="rId40" Type="http://schemas.openxmlformats.org/officeDocument/2006/relationships/slideLayout" Target="../slideLayouts/slideLayout446.xml"/><Relationship Id="rId45" Type="http://schemas.openxmlformats.org/officeDocument/2006/relationships/slideLayout" Target="../slideLayouts/slideLayout451.xml"/><Relationship Id="rId53" Type="http://schemas.openxmlformats.org/officeDocument/2006/relationships/slideLayout" Target="../slideLayouts/slideLayout459.xml"/><Relationship Id="rId58" Type="http://schemas.openxmlformats.org/officeDocument/2006/relationships/image" Target="../media/image7.svg"/><Relationship Id="rId5" Type="http://schemas.openxmlformats.org/officeDocument/2006/relationships/slideLayout" Target="../slideLayouts/slideLayout411.xml"/><Relationship Id="rId19" Type="http://schemas.openxmlformats.org/officeDocument/2006/relationships/slideLayout" Target="../slideLayouts/slideLayout425.xml"/><Relationship Id="rId4" Type="http://schemas.openxmlformats.org/officeDocument/2006/relationships/slideLayout" Target="../slideLayouts/slideLayout410.xml"/><Relationship Id="rId9" Type="http://schemas.openxmlformats.org/officeDocument/2006/relationships/slideLayout" Target="../slideLayouts/slideLayout415.xml"/><Relationship Id="rId14" Type="http://schemas.openxmlformats.org/officeDocument/2006/relationships/slideLayout" Target="../slideLayouts/slideLayout420.xml"/><Relationship Id="rId22" Type="http://schemas.openxmlformats.org/officeDocument/2006/relationships/slideLayout" Target="../slideLayouts/slideLayout428.xml"/><Relationship Id="rId27" Type="http://schemas.openxmlformats.org/officeDocument/2006/relationships/slideLayout" Target="../slideLayouts/slideLayout433.xml"/><Relationship Id="rId30" Type="http://schemas.openxmlformats.org/officeDocument/2006/relationships/slideLayout" Target="../slideLayouts/slideLayout436.xml"/><Relationship Id="rId35" Type="http://schemas.openxmlformats.org/officeDocument/2006/relationships/slideLayout" Target="../slideLayouts/slideLayout441.xml"/><Relationship Id="rId43" Type="http://schemas.openxmlformats.org/officeDocument/2006/relationships/slideLayout" Target="../slideLayouts/slideLayout449.xml"/><Relationship Id="rId48" Type="http://schemas.openxmlformats.org/officeDocument/2006/relationships/slideLayout" Target="../slideLayouts/slideLayout454.xml"/><Relationship Id="rId56" Type="http://schemas.openxmlformats.org/officeDocument/2006/relationships/theme" Target="../theme/theme22.xml"/><Relationship Id="rId8" Type="http://schemas.openxmlformats.org/officeDocument/2006/relationships/slideLayout" Target="../slideLayouts/slideLayout414.xml"/><Relationship Id="rId51" Type="http://schemas.openxmlformats.org/officeDocument/2006/relationships/slideLayout" Target="../slideLayouts/slideLayout457.xml"/><Relationship Id="rId3" Type="http://schemas.openxmlformats.org/officeDocument/2006/relationships/slideLayout" Target="../slideLayouts/slideLayout409.xml"/><Relationship Id="rId12" Type="http://schemas.openxmlformats.org/officeDocument/2006/relationships/slideLayout" Target="../slideLayouts/slideLayout418.xml"/><Relationship Id="rId17" Type="http://schemas.openxmlformats.org/officeDocument/2006/relationships/slideLayout" Target="../slideLayouts/slideLayout423.xml"/><Relationship Id="rId25" Type="http://schemas.openxmlformats.org/officeDocument/2006/relationships/slideLayout" Target="../slideLayouts/slideLayout431.xml"/><Relationship Id="rId33" Type="http://schemas.openxmlformats.org/officeDocument/2006/relationships/slideLayout" Target="../slideLayouts/slideLayout439.xml"/><Relationship Id="rId38" Type="http://schemas.openxmlformats.org/officeDocument/2006/relationships/slideLayout" Target="../slideLayouts/slideLayout444.xml"/><Relationship Id="rId46" Type="http://schemas.openxmlformats.org/officeDocument/2006/relationships/slideLayout" Target="../slideLayouts/slideLayout452.xml"/><Relationship Id="rId20" Type="http://schemas.openxmlformats.org/officeDocument/2006/relationships/slideLayout" Target="../slideLayouts/slideLayout426.xml"/><Relationship Id="rId41" Type="http://schemas.openxmlformats.org/officeDocument/2006/relationships/slideLayout" Target="../slideLayouts/slideLayout447.xml"/><Relationship Id="rId54" Type="http://schemas.openxmlformats.org/officeDocument/2006/relationships/slideLayout" Target="../slideLayouts/slideLayout460.xml"/><Relationship Id="rId1" Type="http://schemas.openxmlformats.org/officeDocument/2006/relationships/slideLayout" Target="../slideLayouts/slideLayout407.xml"/><Relationship Id="rId6" Type="http://schemas.openxmlformats.org/officeDocument/2006/relationships/slideLayout" Target="../slideLayouts/slideLayout412.xml"/><Relationship Id="rId15" Type="http://schemas.openxmlformats.org/officeDocument/2006/relationships/slideLayout" Target="../slideLayouts/slideLayout421.xml"/><Relationship Id="rId23" Type="http://schemas.openxmlformats.org/officeDocument/2006/relationships/slideLayout" Target="../slideLayouts/slideLayout429.xml"/><Relationship Id="rId28" Type="http://schemas.openxmlformats.org/officeDocument/2006/relationships/slideLayout" Target="../slideLayouts/slideLayout434.xml"/><Relationship Id="rId36" Type="http://schemas.openxmlformats.org/officeDocument/2006/relationships/slideLayout" Target="../slideLayouts/slideLayout442.xml"/><Relationship Id="rId49" Type="http://schemas.openxmlformats.org/officeDocument/2006/relationships/slideLayout" Target="../slideLayouts/slideLayout455.xml"/><Relationship Id="rId57" Type="http://schemas.openxmlformats.org/officeDocument/2006/relationships/image" Target="../media/image5.png"/><Relationship Id="rId10" Type="http://schemas.openxmlformats.org/officeDocument/2006/relationships/slideLayout" Target="../slideLayouts/slideLayout416.xml"/><Relationship Id="rId31" Type="http://schemas.openxmlformats.org/officeDocument/2006/relationships/slideLayout" Target="../slideLayouts/slideLayout437.xml"/><Relationship Id="rId44" Type="http://schemas.openxmlformats.org/officeDocument/2006/relationships/slideLayout" Target="../slideLayouts/slideLayout450.xml"/><Relationship Id="rId52" Type="http://schemas.openxmlformats.org/officeDocument/2006/relationships/slideLayout" Target="../slideLayouts/slideLayout4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emf"/><Relationship Id="rId2" Type="http://schemas.openxmlformats.org/officeDocument/2006/relationships/slideLayout" Target="../slideLayouts/slideLayout32.xml"/><Relationship Id="rId16" Type="http://schemas.openxmlformats.org/officeDocument/2006/relationships/oleObject" Target="../embeddings/oleObject3.bin"/><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ags" Target="../tags/tag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1.emf"/><Relationship Id="rId5" Type="http://schemas.openxmlformats.org/officeDocument/2006/relationships/slideLayout" Target="../slideLayouts/slideLayout48.xml"/><Relationship Id="rId10" Type="http://schemas.openxmlformats.org/officeDocument/2006/relationships/oleObject" Target="../embeddings/oleObject4.bin"/><Relationship Id="rId4" Type="http://schemas.openxmlformats.org/officeDocument/2006/relationships/slideLayout" Target="../slideLayouts/slideLayout47.xml"/><Relationship Id="rId9"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emf"/><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oleObject" Target="../embeddings/oleObject6.bin"/><Relationship Id="rId2" Type="http://schemas.openxmlformats.org/officeDocument/2006/relationships/slideLayout" Target="../slideLayouts/slideLayout52.xml"/><Relationship Id="rId16" Type="http://schemas.openxmlformats.org/officeDocument/2006/relationships/tags" Target="../tags/tag7.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oleObject" Target="../embeddings/oleObject7.bin"/><Relationship Id="rId2" Type="http://schemas.openxmlformats.org/officeDocument/2006/relationships/slideLayout" Target="../slideLayouts/slideLayout66.xml"/><Relationship Id="rId16" Type="http://schemas.openxmlformats.org/officeDocument/2006/relationships/tags" Target="../tags/tag8.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81.xml"/><Relationship Id="rId7" Type="http://schemas.openxmlformats.org/officeDocument/2006/relationships/tags" Target="../tags/tag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7.xml"/><Relationship Id="rId5" Type="http://schemas.openxmlformats.org/officeDocument/2006/relationships/slideLayout" Target="../slideLayouts/slideLayout83.xml"/><Relationship Id="rId4" Type="http://schemas.openxmlformats.org/officeDocument/2006/relationships/slideLayout" Target="../slideLayouts/slideLayout82.xml"/><Relationship Id="rId9"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image" Target="../media/image1.emf"/><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oleObject" Target="../embeddings/oleObject9.bin"/><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tags" Target="../tags/tag10.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image" Target="../media/image1.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oleObject" Target="../embeddings/oleObject10.bin"/><Relationship Id="rId2" Type="http://schemas.openxmlformats.org/officeDocument/2006/relationships/slideLayout" Target="../slideLayouts/slideLayout106.xml"/><Relationship Id="rId16" Type="http://schemas.openxmlformats.org/officeDocument/2006/relationships/tags" Target="../tags/tag11.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8"/>
            </p:custDataLst>
            <p:extLst>
              <p:ext uri="{D42A27DB-BD31-4B8C-83A1-F6EECF244321}">
                <p14:modId xmlns:p14="http://schemas.microsoft.com/office/powerpoint/2010/main" val="819642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4" progId="TCLayout.ActiveDocument.1">
                  <p:embed/>
                </p:oleObj>
              </mc:Choice>
              <mc:Fallback>
                <p:oleObj name="think-cell Slide" r:id="rId19" imgW="395" imgH="394" progId="TCLayout.ActiveDocument.1">
                  <p:embed/>
                  <p:pic>
                    <p:nvPicPr>
                      <p:cNvPr id="8" name="Object 7" hidden="1"/>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cSld>
  <p:clrMap bg1="lt1" tx1="dk1" bg2="lt2" tx2="dk2" accent1="accent1" accent2="accent2" accent3="accent3" accent4="accent4" accent5="accent5" accent6="accent6" hlink="hlink" folHlink="folHlink"/>
  <p:sldLayoutIdLst>
    <p:sldLayoutId id="2147483649" r:id="rId1"/>
    <p:sldLayoutId id="2147483684" r:id="rId2"/>
    <p:sldLayoutId id="2147483680" r:id="rId3"/>
    <p:sldLayoutId id="2147483679" r:id="rId4"/>
    <p:sldLayoutId id="2147483689" r:id="rId5"/>
    <p:sldLayoutId id="2147483687" r:id="rId6"/>
    <p:sldLayoutId id="2147483686" r:id="rId7"/>
    <p:sldLayoutId id="2147483682" r:id="rId8"/>
    <p:sldLayoutId id="2147483681" r:id="rId9"/>
    <p:sldLayoutId id="2147483688" r:id="rId10"/>
    <p:sldLayoutId id="2147483652" r:id="rId11"/>
    <p:sldLayoutId id="2147483690" r:id="rId12"/>
    <p:sldLayoutId id="2147483691" r:id="rId13"/>
    <p:sldLayoutId id="2147483672" r:id="rId14"/>
    <p:sldLayoutId id="2147483695" r:id="rId15"/>
    <p:sldLayoutId id="2147483697" r:id="rId16"/>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C6C2FD-6044-4BD4-85D0-330A8BAAB6C8}"/>
              </a:ext>
            </a:extLst>
          </p:cNvPr>
          <p:cNvGraphicFramePr>
            <a:graphicFrameLocks noChangeAspect="1"/>
          </p:cNvGraphicFramePr>
          <p:nvPr userDrawn="1">
            <p:custDataLst>
              <p:tags r:id="rId20"/>
            </p:custDataLst>
            <p:extLst>
              <p:ext uri="{D42A27DB-BD31-4B8C-83A1-F6EECF244321}">
                <p14:modId xmlns:p14="http://schemas.microsoft.com/office/powerpoint/2010/main" val="1613695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95" imgH="394" progId="TCLayout.ActiveDocument.1">
                  <p:embed/>
                </p:oleObj>
              </mc:Choice>
              <mc:Fallback>
                <p:oleObj name="think-cell Slide" r:id="rId21" imgW="395" imgH="394" progId="TCLayout.ActiveDocument.1">
                  <p:embed/>
                  <p:pic>
                    <p:nvPicPr>
                      <p:cNvPr id="8" name="Object 7" hidden="1">
                        <a:extLst>
                          <a:ext uri="{FF2B5EF4-FFF2-40B4-BE49-F238E27FC236}">
                            <a16:creationId xmlns:a16="http://schemas.microsoft.com/office/drawing/2014/main" id="{C1C6C2FD-6044-4BD4-85D0-330A8BAAB6C8}"/>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a:t>This could be your content highlight</a:t>
            </a:r>
          </a:p>
          <a:p>
            <a:pPr lvl="1"/>
            <a:r>
              <a:rPr lang="en-US"/>
              <a:t>First point</a:t>
            </a:r>
          </a:p>
          <a:p>
            <a:pPr lvl="1"/>
            <a:r>
              <a:rPr lang="en-US"/>
              <a:t>Second point</a:t>
            </a:r>
          </a:p>
          <a:p>
            <a:pPr lvl="1"/>
            <a:r>
              <a:rPr lang="en-US"/>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a:t>Your title – keep it short, size can vary between 14pt and 24pt</a:t>
            </a:r>
            <a:endParaRPr lang="en-GB" kern="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14997240"/>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AF3B34F-1BE5-4EAD-B6F6-6AC8A2B92E32}"/>
              </a:ext>
            </a:extLst>
          </p:cNvPr>
          <p:cNvGraphicFramePr>
            <a:graphicFrameLocks noChangeAspect="1"/>
          </p:cNvGraphicFramePr>
          <p:nvPr userDrawn="1">
            <p:custDataLst>
              <p:tags r:id="rId17"/>
            </p:custDataLst>
            <p:extLst>
              <p:ext uri="{D42A27DB-BD31-4B8C-83A1-F6EECF244321}">
                <p14:modId xmlns:p14="http://schemas.microsoft.com/office/powerpoint/2010/main" val="251968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95" imgH="394" progId="TCLayout.ActiveDocument.1">
                  <p:embed/>
                </p:oleObj>
              </mc:Choice>
              <mc:Fallback>
                <p:oleObj name="think-cell Slide" r:id="rId18" imgW="395" imgH="394" progId="TCLayout.ActiveDocument.1">
                  <p:embed/>
                  <p:pic>
                    <p:nvPicPr>
                      <p:cNvPr id="8" name="Object 7" hidden="1">
                        <a:extLst>
                          <a:ext uri="{FF2B5EF4-FFF2-40B4-BE49-F238E27FC236}">
                            <a16:creationId xmlns:a16="http://schemas.microsoft.com/office/drawing/2014/main" id="{8AF3B34F-1BE5-4EAD-B6F6-6AC8A2B92E32}"/>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2"/>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4"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grpSp>
    </p:spTree>
    <p:extLst>
      <p:ext uri="{BB962C8B-B14F-4D97-AF65-F5344CB8AC3E}">
        <p14:creationId xmlns:p14="http://schemas.microsoft.com/office/powerpoint/2010/main" val="3243214930"/>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Lst>
  <p:hf sldNum="0" hdr="0" dt="0"/>
  <p:txStyles>
    <p:titleStyle>
      <a:lvl1pPr marL="0" marR="0" indent="0" algn="l" defTabSz="913921" rtl="0" eaLnBrk="1" fontAlgn="base" latinLnBrk="0" hangingPunct="1">
        <a:lnSpc>
          <a:spcPct val="100000"/>
        </a:lnSpc>
        <a:spcBef>
          <a:spcPct val="0"/>
        </a:spcBef>
        <a:spcAft>
          <a:spcPct val="0"/>
        </a:spcAft>
        <a:buClrTx/>
        <a:buSzTx/>
        <a:buFontTx/>
        <a:buNone/>
        <a:tabLst/>
        <a:defRPr sz="1798" b="1">
          <a:solidFill>
            <a:schemeClr val="tx2"/>
          </a:solidFill>
          <a:latin typeface="+mn-lt"/>
          <a:ea typeface="+mj-ea"/>
          <a:cs typeface="+mj-cs"/>
        </a:defRPr>
      </a:lvl1pPr>
      <a:lvl2pPr algn="l" rtl="0" eaLnBrk="1" fontAlgn="base" hangingPunct="1">
        <a:spcBef>
          <a:spcPct val="0"/>
        </a:spcBef>
        <a:spcAft>
          <a:spcPct val="0"/>
        </a:spcAft>
        <a:defRPr sz="3798">
          <a:solidFill>
            <a:schemeClr val="tx2"/>
          </a:solidFill>
          <a:latin typeface="Times New Roman" pitchFamily="18" charset="0"/>
        </a:defRPr>
      </a:lvl2pPr>
      <a:lvl3pPr algn="l" rtl="0" eaLnBrk="1" fontAlgn="base" hangingPunct="1">
        <a:spcBef>
          <a:spcPct val="0"/>
        </a:spcBef>
        <a:spcAft>
          <a:spcPct val="0"/>
        </a:spcAft>
        <a:defRPr sz="3798">
          <a:solidFill>
            <a:schemeClr val="tx2"/>
          </a:solidFill>
          <a:latin typeface="Times New Roman" pitchFamily="18" charset="0"/>
        </a:defRPr>
      </a:lvl3pPr>
      <a:lvl4pPr algn="l" rtl="0" eaLnBrk="1" fontAlgn="base" hangingPunct="1">
        <a:spcBef>
          <a:spcPct val="0"/>
        </a:spcBef>
        <a:spcAft>
          <a:spcPct val="0"/>
        </a:spcAft>
        <a:defRPr sz="3798">
          <a:solidFill>
            <a:schemeClr val="tx2"/>
          </a:solidFill>
          <a:latin typeface="Times New Roman" pitchFamily="18" charset="0"/>
        </a:defRPr>
      </a:lvl4pPr>
      <a:lvl5pPr algn="l" rtl="0" eaLnBrk="1" fontAlgn="base" hangingPunct="1">
        <a:spcBef>
          <a:spcPct val="0"/>
        </a:spcBef>
        <a:spcAft>
          <a:spcPct val="0"/>
        </a:spcAft>
        <a:defRPr sz="3798">
          <a:solidFill>
            <a:schemeClr val="tx2"/>
          </a:solidFill>
          <a:latin typeface="Times New Roman" pitchFamily="18" charset="0"/>
        </a:defRPr>
      </a:lvl5pPr>
      <a:lvl6pPr marL="539572" algn="l" rtl="0" eaLnBrk="1" fontAlgn="base" hangingPunct="1">
        <a:spcBef>
          <a:spcPct val="0"/>
        </a:spcBef>
        <a:spcAft>
          <a:spcPct val="0"/>
        </a:spcAft>
        <a:defRPr sz="3798">
          <a:solidFill>
            <a:schemeClr val="tx2"/>
          </a:solidFill>
          <a:latin typeface="Times New Roman" pitchFamily="18" charset="0"/>
        </a:defRPr>
      </a:lvl6pPr>
      <a:lvl7pPr marL="1079142" algn="l" rtl="0" eaLnBrk="1" fontAlgn="base" hangingPunct="1">
        <a:spcBef>
          <a:spcPct val="0"/>
        </a:spcBef>
        <a:spcAft>
          <a:spcPct val="0"/>
        </a:spcAft>
        <a:defRPr sz="3798">
          <a:solidFill>
            <a:schemeClr val="tx2"/>
          </a:solidFill>
          <a:latin typeface="Times New Roman" pitchFamily="18" charset="0"/>
        </a:defRPr>
      </a:lvl7pPr>
      <a:lvl8pPr marL="1618716" algn="l" rtl="0" eaLnBrk="1" fontAlgn="base" hangingPunct="1">
        <a:spcBef>
          <a:spcPct val="0"/>
        </a:spcBef>
        <a:spcAft>
          <a:spcPct val="0"/>
        </a:spcAft>
        <a:defRPr sz="3798">
          <a:solidFill>
            <a:schemeClr val="tx2"/>
          </a:solidFill>
          <a:latin typeface="Times New Roman" pitchFamily="18" charset="0"/>
        </a:defRPr>
      </a:lvl8pPr>
      <a:lvl9pPr marL="2158286" algn="l" rtl="0" eaLnBrk="1" fontAlgn="base" hangingPunct="1">
        <a:spcBef>
          <a:spcPct val="0"/>
        </a:spcBef>
        <a:spcAft>
          <a:spcPct val="0"/>
        </a:spcAft>
        <a:defRPr sz="3798">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798" b="1">
          <a:solidFill>
            <a:schemeClr val="tx2"/>
          </a:solidFill>
          <a:latin typeface="+mn-lt"/>
          <a:ea typeface="+mn-ea"/>
          <a:cs typeface="+mn-cs"/>
        </a:defRPr>
      </a:lvl1pPr>
      <a:lvl2pPr marL="526459" indent="-251052"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3784" indent="-215454"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165" indent="-269784" algn="l" rtl="0" eaLnBrk="1" fontAlgn="base" hangingPunct="1">
        <a:spcBef>
          <a:spcPct val="20000"/>
        </a:spcBef>
        <a:spcAft>
          <a:spcPct val="0"/>
        </a:spcAft>
        <a:buChar char="–"/>
        <a:defRPr sz="1400">
          <a:solidFill>
            <a:schemeClr val="tx2"/>
          </a:solidFill>
          <a:latin typeface="+mn-lt"/>
        </a:defRPr>
      </a:lvl4pPr>
      <a:lvl5pPr marL="1483821" indent="-269784" algn="l" rtl="0" eaLnBrk="1" fontAlgn="base" hangingPunct="1">
        <a:spcBef>
          <a:spcPct val="20000"/>
        </a:spcBef>
        <a:spcAft>
          <a:spcPct val="0"/>
        </a:spcAft>
        <a:buChar char="–"/>
        <a:defRPr sz="1200">
          <a:solidFill>
            <a:schemeClr val="tx2"/>
          </a:solidFill>
          <a:latin typeface="+mn-lt"/>
        </a:defRPr>
      </a:lvl5pPr>
      <a:lvl6pPr marL="2023394" indent="-269784" algn="l" rtl="0" eaLnBrk="1" fontAlgn="base" hangingPunct="1">
        <a:spcBef>
          <a:spcPct val="20000"/>
        </a:spcBef>
        <a:spcAft>
          <a:spcPct val="0"/>
        </a:spcAft>
        <a:buChar char="–"/>
        <a:defRPr sz="1898">
          <a:solidFill>
            <a:srgbClr val="000000"/>
          </a:solidFill>
          <a:latin typeface="+mn-lt"/>
        </a:defRPr>
      </a:lvl6pPr>
      <a:lvl7pPr marL="2562966" indent="-269784" algn="l" rtl="0" eaLnBrk="1" fontAlgn="base" hangingPunct="1">
        <a:spcBef>
          <a:spcPct val="20000"/>
        </a:spcBef>
        <a:spcAft>
          <a:spcPct val="0"/>
        </a:spcAft>
        <a:buChar char="–"/>
        <a:defRPr sz="1898">
          <a:solidFill>
            <a:srgbClr val="000000"/>
          </a:solidFill>
          <a:latin typeface="+mn-lt"/>
        </a:defRPr>
      </a:lvl7pPr>
      <a:lvl8pPr marL="3102539" indent="-269784" algn="l" rtl="0" eaLnBrk="1" fontAlgn="base" hangingPunct="1">
        <a:spcBef>
          <a:spcPct val="20000"/>
        </a:spcBef>
        <a:spcAft>
          <a:spcPct val="0"/>
        </a:spcAft>
        <a:buChar char="–"/>
        <a:defRPr sz="1898">
          <a:solidFill>
            <a:srgbClr val="000000"/>
          </a:solidFill>
          <a:latin typeface="+mn-lt"/>
        </a:defRPr>
      </a:lvl8pPr>
      <a:lvl9pPr marL="3642109" indent="-269784" algn="l" rtl="0" eaLnBrk="1" fontAlgn="base" hangingPunct="1">
        <a:spcBef>
          <a:spcPct val="20000"/>
        </a:spcBef>
        <a:spcAft>
          <a:spcPct val="0"/>
        </a:spcAft>
        <a:buChar char="–"/>
        <a:defRPr sz="1898">
          <a:solidFill>
            <a:srgbClr val="000000"/>
          </a:solidFill>
          <a:latin typeface="+mn-lt"/>
        </a:defRPr>
      </a:lvl9pPr>
    </p:bodyStyle>
    <p:otherStyle>
      <a:defPPr>
        <a:defRPr lang="en-US"/>
      </a:defPPr>
      <a:lvl1pPr marL="0" algn="l" defTabSz="1079142" rtl="0" eaLnBrk="1" latinLnBrk="0" hangingPunct="1">
        <a:defRPr sz="2100" kern="1200">
          <a:solidFill>
            <a:schemeClr val="tx1"/>
          </a:solidFill>
          <a:latin typeface="+mn-lt"/>
          <a:ea typeface="+mn-ea"/>
          <a:cs typeface="+mn-cs"/>
        </a:defRPr>
      </a:lvl1pPr>
      <a:lvl2pPr marL="539572" algn="l" defTabSz="1079142" rtl="0" eaLnBrk="1" latinLnBrk="0" hangingPunct="1">
        <a:defRPr sz="2100" kern="1200">
          <a:solidFill>
            <a:schemeClr val="tx1"/>
          </a:solidFill>
          <a:latin typeface="+mn-lt"/>
          <a:ea typeface="+mn-ea"/>
          <a:cs typeface="+mn-cs"/>
        </a:defRPr>
      </a:lvl2pPr>
      <a:lvl3pPr marL="1079142" algn="l" defTabSz="1079142" rtl="0" eaLnBrk="1" latinLnBrk="0" hangingPunct="1">
        <a:defRPr sz="2100" kern="1200">
          <a:solidFill>
            <a:schemeClr val="tx1"/>
          </a:solidFill>
          <a:latin typeface="+mn-lt"/>
          <a:ea typeface="+mn-ea"/>
          <a:cs typeface="+mn-cs"/>
        </a:defRPr>
      </a:lvl3pPr>
      <a:lvl4pPr marL="1618716" algn="l" defTabSz="1079142" rtl="0" eaLnBrk="1" latinLnBrk="0" hangingPunct="1">
        <a:defRPr sz="2100" kern="1200">
          <a:solidFill>
            <a:schemeClr val="tx1"/>
          </a:solidFill>
          <a:latin typeface="+mn-lt"/>
          <a:ea typeface="+mn-ea"/>
          <a:cs typeface="+mn-cs"/>
        </a:defRPr>
      </a:lvl4pPr>
      <a:lvl5pPr marL="2158286" algn="l" defTabSz="1079142" rtl="0" eaLnBrk="1" latinLnBrk="0" hangingPunct="1">
        <a:defRPr sz="2100" kern="1200">
          <a:solidFill>
            <a:schemeClr val="tx1"/>
          </a:solidFill>
          <a:latin typeface="+mn-lt"/>
          <a:ea typeface="+mn-ea"/>
          <a:cs typeface="+mn-cs"/>
        </a:defRPr>
      </a:lvl5pPr>
      <a:lvl6pPr marL="2697861" algn="l" defTabSz="1079142" rtl="0" eaLnBrk="1" latinLnBrk="0" hangingPunct="1">
        <a:defRPr sz="2100" kern="1200">
          <a:solidFill>
            <a:schemeClr val="tx1"/>
          </a:solidFill>
          <a:latin typeface="+mn-lt"/>
          <a:ea typeface="+mn-ea"/>
          <a:cs typeface="+mn-cs"/>
        </a:defRPr>
      </a:lvl6pPr>
      <a:lvl7pPr marL="3237431" algn="l" defTabSz="1079142" rtl="0" eaLnBrk="1" latinLnBrk="0" hangingPunct="1">
        <a:defRPr sz="2100" kern="1200">
          <a:solidFill>
            <a:schemeClr val="tx1"/>
          </a:solidFill>
          <a:latin typeface="+mn-lt"/>
          <a:ea typeface="+mn-ea"/>
          <a:cs typeface="+mn-cs"/>
        </a:defRPr>
      </a:lvl7pPr>
      <a:lvl8pPr marL="3777003" algn="l" defTabSz="1079142" rtl="0" eaLnBrk="1" latinLnBrk="0" hangingPunct="1">
        <a:defRPr sz="2100" kern="1200">
          <a:solidFill>
            <a:schemeClr val="tx1"/>
          </a:solidFill>
          <a:latin typeface="+mn-lt"/>
          <a:ea typeface="+mn-ea"/>
          <a:cs typeface="+mn-cs"/>
        </a:defRPr>
      </a:lvl8pPr>
      <a:lvl9pPr marL="4316576" algn="l" defTabSz="1079142"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9D4C15F-D242-46D3-8AAD-BBC86B8C1AC6}"/>
              </a:ext>
            </a:extLst>
          </p:cNvPr>
          <p:cNvGraphicFramePr>
            <a:graphicFrameLocks noChangeAspect="1"/>
          </p:cNvGraphicFramePr>
          <p:nvPr userDrawn="1">
            <p:custDataLst>
              <p:tags r:id="rId19"/>
            </p:custDataLst>
            <p:extLst>
              <p:ext uri="{D42A27DB-BD31-4B8C-83A1-F6EECF244321}">
                <p14:modId xmlns:p14="http://schemas.microsoft.com/office/powerpoint/2010/main" val="779205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4" progId="TCLayout.ActiveDocument.1">
                  <p:embed/>
                </p:oleObj>
              </mc:Choice>
              <mc:Fallback>
                <p:oleObj name="think-cell Slide" r:id="rId20" imgW="395" imgH="394" progId="TCLayout.ActiveDocument.1">
                  <p:embed/>
                  <p:pic>
                    <p:nvPicPr>
                      <p:cNvPr id="8" name="Object 7" hidden="1">
                        <a:extLst>
                          <a:ext uri="{FF2B5EF4-FFF2-40B4-BE49-F238E27FC236}">
                            <a16:creationId xmlns:a16="http://schemas.microsoft.com/office/drawing/2014/main" id="{89D4C15F-D242-46D3-8AAD-BBC86B8C1AC6}"/>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3241132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C35502-0F99-4F34-AAA6-837BBBB04D1E}"/>
              </a:ext>
            </a:extLst>
          </p:cNvPr>
          <p:cNvGraphicFramePr>
            <a:graphicFrameLocks noChangeAspect="1"/>
          </p:cNvGraphicFramePr>
          <p:nvPr userDrawn="1">
            <p:custDataLst>
              <p:tags r:id="rId16"/>
            </p:custDataLst>
            <p:extLst>
              <p:ext uri="{D42A27DB-BD31-4B8C-83A1-F6EECF244321}">
                <p14:modId xmlns:p14="http://schemas.microsoft.com/office/powerpoint/2010/main" val="125417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4" progId="TCLayout.ActiveDocument.1">
                  <p:embed/>
                </p:oleObj>
              </mc:Choice>
              <mc:Fallback>
                <p:oleObj name="think-cell Slide" r:id="rId17" imgW="395" imgH="394" progId="TCLayout.ActiveDocument.1">
                  <p:embed/>
                  <p:pic>
                    <p:nvPicPr>
                      <p:cNvPr id="8" name="Object 7" hidden="1">
                        <a:extLst>
                          <a:ext uri="{FF2B5EF4-FFF2-40B4-BE49-F238E27FC236}">
                            <a16:creationId xmlns:a16="http://schemas.microsoft.com/office/drawing/2014/main" id="{C1C35502-0F99-4F34-AAA6-837BBBB04D1E}"/>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a:t>This could be your content highlight</a:t>
            </a:r>
          </a:p>
          <a:p>
            <a:pPr lvl="1"/>
            <a:r>
              <a:rPr lang="en-US"/>
              <a:t>First point</a:t>
            </a:r>
          </a:p>
          <a:p>
            <a:pPr lvl="1"/>
            <a:r>
              <a:rPr lang="en-US"/>
              <a:t>Second point</a:t>
            </a:r>
          </a:p>
          <a:p>
            <a:pPr lvl="1"/>
            <a:r>
              <a:rPr lang="en-US"/>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a:t>Your title – keep it short, size can vary between 14pt and 24pt</a:t>
            </a:r>
            <a:endParaRPr lang="en-GB" kern="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65258226"/>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6B66F8-EA8D-43F8-A770-96C37179A4B7}"/>
              </a:ext>
            </a:extLst>
          </p:cNvPr>
          <p:cNvGraphicFramePr>
            <a:graphicFrameLocks noChangeAspect="1"/>
          </p:cNvGraphicFramePr>
          <p:nvPr userDrawn="1">
            <p:custDataLst>
              <p:tags r:id="rId20"/>
            </p:custDataLst>
            <p:extLst>
              <p:ext uri="{D42A27DB-BD31-4B8C-83A1-F6EECF244321}">
                <p14:modId xmlns:p14="http://schemas.microsoft.com/office/powerpoint/2010/main" val="827103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95" imgH="394" progId="TCLayout.ActiveDocument.1">
                  <p:embed/>
                </p:oleObj>
              </mc:Choice>
              <mc:Fallback>
                <p:oleObj name="think-cell Slide" r:id="rId21" imgW="395" imgH="394" progId="TCLayout.ActiveDocument.1">
                  <p:embed/>
                  <p:pic>
                    <p:nvPicPr>
                      <p:cNvPr id="8" name="Object 7" hidden="1">
                        <a:extLst>
                          <a:ext uri="{FF2B5EF4-FFF2-40B4-BE49-F238E27FC236}">
                            <a16:creationId xmlns:a16="http://schemas.microsoft.com/office/drawing/2014/main" id="{0E6B66F8-EA8D-43F8-A770-96C37179A4B7}"/>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a:t>This could be your content highlight</a:t>
            </a:r>
          </a:p>
          <a:p>
            <a:pPr lvl="1"/>
            <a:r>
              <a:rPr lang="en-US"/>
              <a:t>First point</a:t>
            </a:r>
          </a:p>
          <a:p>
            <a:pPr lvl="1"/>
            <a:r>
              <a:rPr lang="en-US"/>
              <a:t>Second point</a:t>
            </a:r>
          </a:p>
          <a:p>
            <a:pPr lvl="1"/>
            <a:r>
              <a:rPr lang="en-US"/>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a:t>Your title – keep it short, size can vary between 14pt and 24pt</a:t>
            </a:r>
            <a:endParaRPr lang="en-GB" kern="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65559709"/>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249BDA6-65F6-4B5B-B522-71303C92CFC5}"/>
              </a:ext>
            </a:extLst>
          </p:cNvPr>
          <p:cNvGraphicFramePr>
            <a:graphicFrameLocks noChangeAspect="1"/>
          </p:cNvGraphicFramePr>
          <p:nvPr userDrawn="1">
            <p:custDataLst>
              <p:tags r:id="rId7"/>
            </p:custDataLst>
            <p:extLst>
              <p:ext uri="{D42A27DB-BD31-4B8C-83A1-F6EECF244321}">
                <p14:modId xmlns:p14="http://schemas.microsoft.com/office/powerpoint/2010/main" val="1288801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8" name="Object 7" hidden="1">
                        <a:extLst>
                          <a:ext uri="{FF2B5EF4-FFF2-40B4-BE49-F238E27FC236}">
                            <a16:creationId xmlns:a16="http://schemas.microsoft.com/office/drawing/2014/main" id="{D249BDA6-65F6-4B5B-B522-71303C92CFC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US"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grpSp>
        <p:nvGrpSpPr>
          <p:cNvPr id="2" name="Group 4"/>
          <p:cNvGrpSpPr>
            <a:grpSpLocks noChangeAspect="1"/>
          </p:cNvGrpSpPr>
          <p:nvPr/>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40406861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D9770E0-46ED-48FF-A244-D0A26D927EC1}"/>
              </a:ext>
            </a:extLst>
          </p:cNvPr>
          <p:cNvGraphicFramePr>
            <a:graphicFrameLocks noChangeAspect="1"/>
          </p:cNvGraphicFramePr>
          <p:nvPr userDrawn="1">
            <p:custDataLst>
              <p:tags r:id="rId7"/>
            </p:custDataLst>
            <p:extLst>
              <p:ext uri="{D42A27DB-BD31-4B8C-83A1-F6EECF244321}">
                <p14:modId xmlns:p14="http://schemas.microsoft.com/office/powerpoint/2010/main" val="1190053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8" name="Object 7" hidden="1">
                        <a:extLst>
                          <a:ext uri="{FF2B5EF4-FFF2-40B4-BE49-F238E27FC236}">
                            <a16:creationId xmlns:a16="http://schemas.microsoft.com/office/drawing/2014/main" id="{ED9770E0-46ED-48FF-A244-D0A26D927EC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US"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grpSp>
        <p:nvGrpSpPr>
          <p:cNvPr id="2" name="Group 4"/>
          <p:cNvGrpSpPr>
            <a:grpSpLocks noChangeAspect="1"/>
          </p:cNvGrpSpPr>
          <p:nvPr/>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282673540"/>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05D42E5-571A-4445-A452-7EFC766B0A1A}"/>
              </a:ext>
            </a:extLst>
          </p:cNvPr>
          <p:cNvGraphicFramePr>
            <a:graphicFrameLocks noChangeAspect="1"/>
          </p:cNvGraphicFramePr>
          <p:nvPr userDrawn="1">
            <p:custDataLst>
              <p:tags r:id="rId16"/>
            </p:custDataLst>
            <p:extLst>
              <p:ext uri="{D42A27DB-BD31-4B8C-83A1-F6EECF244321}">
                <p14:modId xmlns:p14="http://schemas.microsoft.com/office/powerpoint/2010/main" val="917449565"/>
              </p:ext>
            </p:extLst>
          </p:nvPr>
        </p:nvGraphicFramePr>
        <p:xfrm>
          <a:off x="1407" y="1407"/>
          <a:ext cx="1407" cy="1407"/>
        </p:xfrm>
        <a:graphic>
          <a:graphicData uri="http://schemas.openxmlformats.org/presentationml/2006/ole">
            <mc:AlternateContent xmlns:mc="http://schemas.openxmlformats.org/markup-compatibility/2006">
              <mc:Choice xmlns:v="urn:schemas-microsoft-com:vml" Requires="v">
                <p:oleObj name="think-cell Slide" r:id="rId17" imgW="395" imgH="394" progId="TCLayout.ActiveDocument.1">
                  <p:embed/>
                </p:oleObj>
              </mc:Choice>
              <mc:Fallback>
                <p:oleObj name="think-cell Slide" r:id="rId17" imgW="395" imgH="394" progId="TCLayout.ActiveDocument.1">
                  <p:embed/>
                  <p:pic>
                    <p:nvPicPr>
                      <p:cNvPr id="8" name="Object 7" hidden="1">
                        <a:extLst>
                          <a:ext uri="{FF2B5EF4-FFF2-40B4-BE49-F238E27FC236}">
                            <a16:creationId xmlns:a16="http://schemas.microsoft.com/office/drawing/2014/main" id="{D05D42E5-571A-4445-A452-7EFC766B0A1A}"/>
                          </a:ext>
                        </a:extLst>
                      </p:cNvPr>
                      <p:cNvPicPr/>
                      <p:nvPr/>
                    </p:nvPicPr>
                    <p:blipFill>
                      <a:blip r:embed="rId18"/>
                      <a:stretch>
                        <a:fillRect/>
                      </a:stretch>
                    </p:blipFill>
                    <p:spPr>
                      <a:xfrm>
                        <a:off x="1407" y="1407"/>
                        <a:ext cx="1407" cy="1407"/>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2"/>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3"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spTree>
    <p:extLst>
      <p:ext uri="{BB962C8B-B14F-4D97-AF65-F5344CB8AC3E}">
        <p14:creationId xmlns:p14="http://schemas.microsoft.com/office/powerpoint/2010/main" val="3684184880"/>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Lst>
  <p:hf sldNum="0" hdr="0" dt="0"/>
  <p:txStyles>
    <p:titleStyle>
      <a:lvl1pPr marL="0" marR="0" indent="0" algn="l" defTabSz="914160" rtl="0" eaLnBrk="1" fontAlgn="base" latinLnBrk="0" hangingPunct="1">
        <a:lnSpc>
          <a:spcPct val="100000"/>
        </a:lnSpc>
        <a:spcBef>
          <a:spcPct val="0"/>
        </a:spcBef>
        <a:spcAft>
          <a:spcPct val="0"/>
        </a:spcAft>
        <a:buClrTx/>
        <a:buSzTx/>
        <a:buFontTx/>
        <a:buNone/>
        <a:tabLst/>
        <a:defRPr sz="1799" b="1">
          <a:solidFill>
            <a:schemeClr val="tx2"/>
          </a:solidFill>
          <a:latin typeface="+mn-lt"/>
          <a:ea typeface="+mj-ea"/>
          <a:cs typeface="+mj-cs"/>
        </a:defRPr>
      </a:lvl1pPr>
      <a:lvl2pPr algn="l" rtl="0" eaLnBrk="1" fontAlgn="base" hangingPunct="1">
        <a:spcBef>
          <a:spcPct val="0"/>
        </a:spcBef>
        <a:spcAft>
          <a:spcPct val="0"/>
        </a:spcAft>
        <a:defRPr sz="3799">
          <a:solidFill>
            <a:schemeClr val="tx2"/>
          </a:solidFill>
          <a:latin typeface="Times New Roman" pitchFamily="18" charset="0"/>
        </a:defRPr>
      </a:lvl2pPr>
      <a:lvl3pPr algn="l" rtl="0" eaLnBrk="1" fontAlgn="base" hangingPunct="1">
        <a:spcBef>
          <a:spcPct val="0"/>
        </a:spcBef>
        <a:spcAft>
          <a:spcPct val="0"/>
        </a:spcAft>
        <a:defRPr sz="3799">
          <a:solidFill>
            <a:schemeClr val="tx2"/>
          </a:solidFill>
          <a:latin typeface="Times New Roman" pitchFamily="18" charset="0"/>
        </a:defRPr>
      </a:lvl3pPr>
      <a:lvl4pPr algn="l" rtl="0" eaLnBrk="1" fontAlgn="base" hangingPunct="1">
        <a:spcBef>
          <a:spcPct val="0"/>
        </a:spcBef>
        <a:spcAft>
          <a:spcPct val="0"/>
        </a:spcAft>
        <a:defRPr sz="3799">
          <a:solidFill>
            <a:schemeClr val="tx2"/>
          </a:solidFill>
          <a:latin typeface="Times New Roman" pitchFamily="18" charset="0"/>
        </a:defRPr>
      </a:lvl4pPr>
      <a:lvl5pPr algn="l" rtl="0" eaLnBrk="1" fontAlgn="base" hangingPunct="1">
        <a:spcBef>
          <a:spcPct val="0"/>
        </a:spcBef>
        <a:spcAft>
          <a:spcPct val="0"/>
        </a:spcAft>
        <a:defRPr sz="3799">
          <a:solidFill>
            <a:schemeClr val="tx2"/>
          </a:solidFill>
          <a:latin typeface="Times New Roman" pitchFamily="18" charset="0"/>
        </a:defRPr>
      </a:lvl5pPr>
      <a:lvl6pPr marL="539714" algn="l" rtl="0" eaLnBrk="1" fontAlgn="base" hangingPunct="1">
        <a:spcBef>
          <a:spcPct val="0"/>
        </a:spcBef>
        <a:spcAft>
          <a:spcPct val="0"/>
        </a:spcAft>
        <a:defRPr sz="3799">
          <a:solidFill>
            <a:schemeClr val="tx2"/>
          </a:solidFill>
          <a:latin typeface="Times New Roman" pitchFamily="18" charset="0"/>
        </a:defRPr>
      </a:lvl6pPr>
      <a:lvl7pPr marL="1079425" algn="l" rtl="0" eaLnBrk="1" fontAlgn="base" hangingPunct="1">
        <a:spcBef>
          <a:spcPct val="0"/>
        </a:spcBef>
        <a:spcAft>
          <a:spcPct val="0"/>
        </a:spcAft>
        <a:defRPr sz="3799">
          <a:solidFill>
            <a:schemeClr val="tx2"/>
          </a:solidFill>
          <a:latin typeface="Times New Roman" pitchFamily="18" charset="0"/>
        </a:defRPr>
      </a:lvl7pPr>
      <a:lvl8pPr marL="1619140" algn="l" rtl="0" eaLnBrk="1" fontAlgn="base" hangingPunct="1">
        <a:spcBef>
          <a:spcPct val="0"/>
        </a:spcBef>
        <a:spcAft>
          <a:spcPct val="0"/>
        </a:spcAft>
        <a:defRPr sz="3799">
          <a:solidFill>
            <a:schemeClr val="tx2"/>
          </a:solidFill>
          <a:latin typeface="Times New Roman" pitchFamily="18" charset="0"/>
        </a:defRPr>
      </a:lvl8pPr>
      <a:lvl9pPr marL="2158852" algn="l" rtl="0" eaLnBrk="1" fontAlgn="base" hangingPunct="1">
        <a:spcBef>
          <a:spcPct val="0"/>
        </a:spcBef>
        <a:spcAft>
          <a:spcPct val="0"/>
        </a:spcAft>
        <a:defRPr sz="3799">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799" b="1">
          <a:solidFill>
            <a:schemeClr val="tx2"/>
          </a:solidFill>
          <a:latin typeface="+mn-lt"/>
          <a:ea typeface="+mn-ea"/>
          <a:cs typeface="+mn-cs"/>
        </a:defRPr>
      </a:lvl1pPr>
      <a:lvl2pPr marL="526597" indent="-251117"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3979" indent="-215510"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482" indent="-269855" algn="l" rtl="0" eaLnBrk="1" fontAlgn="base" hangingPunct="1">
        <a:spcBef>
          <a:spcPct val="20000"/>
        </a:spcBef>
        <a:spcAft>
          <a:spcPct val="0"/>
        </a:spcAft>
        <a:buChar char="–"/>
        <a:defRPr sz="1400">
          <a:solidFill>
            <a:schemeClr val="tx2"/>
          </a:solidFill>
          <a:latin typeface="+mn-lt"/>
        </a:defRPr>
      </a:lvl4pPr>
      <a:lvl5pPr marL="1484210" indent="-269855" algn="l" rtl="0" eaLnBrk="1" fontAlgn="base" hangingPunct="1">
        <a:spcBef>
          <a:spcPct val="20000"/>
        </a:spcBef>
        <a:spcAft>
          <a:spcPct val="0"/>
        </a:spcAft>
        <a:buChar char="–"/>
        <a:defRPr sz="1200">
          <a:solidFill>
            <a:schemeClr val="tx2"/>
          </a:solidFill>
          <a:latin typeface="+mn-lt"/>
        </a:defRPr>
      </a:lvl5pPr>
      <a:lvl6pPr marL="2023924" indent="-269855" algn="l" rtl="0" eaLnBrk="1" fontAlgn="base" hangingPunct="1">
        <a:spcBef>
          <a:spcPct val="20000"/>
        </a:spcBef>
        <a:spcAft>
          <a:spcPct val="0"/>
        </a:spcAft>
        <a:buChar char="–"/>
        <a:defRPr sz="1899">
          <a:solidFill>
            <a:srgbClr val="000000"/>
          </a:solidFill>
          <a:latin typeface="+mn-lt"/>
        </a:defRPr>
      </a:lvl6pPr>
      <a:lvl7pPr marL="2563638" indent="-269855" algn="l" rtl="0" eaLnBrk="1" fontAlgn="base" hangingPunct="1">
        <a:spcBef>
          <a:spcPct val="20000"/>
        </a:spcBef>
        <a:spcAft>
          <a:spcPct val="0"/>
        </a:spcAft>
        <a:buChar char="–"/>
        <a:defRPr sz="1899">
          <a:solidFill>
            <a:srgbClr val="000000"/>
          </a:solidFill>
          <a:latin typeface="+mn-lt"/>
        </a:defRPr>
      </a:lvl7pPr>
      <a:lvl8pPr marL="3103351" indent="-269855" algn="l" rtl="0" eaLnBrk="1" fontAlgn="base" hangingPunct="1">
        <a:spcBef>
          <a:spcPct val="20000"/>
        </a:spcBef>
        <a:spcAft>
          <a:spcPct val="0"/>
        </a:spcAft>
        <a:buChar char="–"/>
        <a:defRPr sz="1899">
          <a:solidFill>
            <a:srgbClr val="000000"/>
          </a:solidFill>
          <a:latin typeface="+mn-lt"/>
        </a:defRPr>
      </a:lvl8pPr>
      <a:lvl9pPr marL="3643063" indent="-269855" algn="l" rtl="0" eaLnBrk="1" fontAlgn="base" hangingPunct="1">
        <a:spcBef>
          <a:spcPct val="20000"/>
        </a:spcBef>
        <a:spcAft>
          <a:spcPct val="0"/>
        </a:spcAft>
        <a:buChar char="–"/>
        <a:defRPr sz="1899">
          <a:solidFill>
            <a:srgbClr val="000000"/>
          </a:solidFill>
          <a:latin typeface="+mn-lt"/>
        </a:defRPr>
      </a:lvl9pPr>
    </p:bodyStyle>
    <p:otherStyle>
      <a:defPPr>
        <a:defRPr lang="en-US"/>
      </a:defPPr>
      <a:lvl1pPr marL="0" algn="l" defTabSz="1079425" rtl="0" eaLnBrk="1" latinLnBrk="0" hangingPunct="1">
        <a:defRPr sz="2100" kern="1200">
          <a:solidFill>
            <a:schemeClr val="tx1"/>
          </a:solidFill>
          <a:latin typeface="+mn-lt"/>
          <a:ea typeface="+mn-ea"/>
          <a:cs typeface="+mn-cs"/>
        </a:defRPr>
      </a:lvl1pPr>
      <a:lvl2pPr marL="539714" algn="l" defTabSz="1079425" rtl="0" eaLnBrk="1" latinLnBrk="0" hangingPunct="1">
        <a:defRPr sz="2100" kern="1200">
          <a:solidFill>
            <a:schemeClr val="tx1"/>
          </a:solidFill>
          <a:latin typeface="+mn-lt"/>
          <a:ea typeface="+mn-ea"/>
          <a:cs typeface="+mn-cs"/>
        </a:defRPr>
      </a:lvl2pPr>
      <a:lvl3pPr marL="1079425" algn="l" defTabSz="1079425" rtl="0" eaLnBrk="1" latinLnBrk="0" hangingPunct="1">
        <a:defRPr sz="2100" kern="1200">
          <a:solidFill>
            <a:schemeClr val="tx1"/>
          </a:solidFill>
          <a:latin typeface="+mn-lt"/>
          <a:ea typeface="+mn-ea"/>
          <a:cs typeface="+mn-cs"/>
        </a:defRPr>
      </a:lvl3pPr>
      <a:lvl4pPr marL="1619140" algn="l" defTabSz="1079425" rtl="0" eaLnBrk="1" latinLnBrk="0" hangingPunct="1">
        <a:defRPr sz="2100" kern="1200">
          <a:solidFill>
            <a:schemeClr val="tx1"/>
          </a:solidFill>
          <a:latin typeface="+mn-lt"/>
          <a:ea typeface="+mn-ea"/>
          <a:cs typeface="+mn-cs"/>
        </a:defRPr>
      </a:lvl4pPr>
      <a:lvl5pPr marL="2158852" algn="l" defTabSz="1079425" rtl="0" eaLnBrk="1" latinLnBrk="0" hangingPunct="1">
        <a:defRPr sz="2100" kern="1200">
          <a:solidFill>
            <a:schemeClr val="tx1"/>
          </a:solidFill>
          <a:latin typeface="+mn-lt"/>
          <a:ea typeface="+mn-ea"/>
          <a:cs typeface="+mn-cs"/>
        </a:defRPr>
      </a:lvl5pPr>
      <a:lvl6pPr marL="2698567" algn="l" defTabSz="1079425" rtl="0" eaLnBrk="1" latinLnBrk="0" hangingPunct="1">
        <a:defRPr sz="2100" kern="1200">
          <a:solidFill>
            <a:schemeClr val="tx1"/>
          </a:solidFill>
          <a:latin typeface="+mn-lt"/>
          <a:ea typeface="+mn-ea"/>
          <a:cs typeface="+mn-cs"/>
        </a:defRPr>
      </a:lvl6pPr>
      <a:lvl7pPr marL="3238279" algn="l" defTabSz="1079425" rtl="0" eaLnBrk="1" latinLnBrk="0" hangingPunct="1">
        <a:defRPr sz="2100" kern="1200">
          <a:solidFill>
            <a:schemeClr val="tx1"/>
          </a:solidFill>
          <a:latin typeface="+mn-lt"/>
          <a:ea typeface="+mn-ea"/>
          <a:cs typeface="+mn-cs"/>
        </a:defRPr>
      </a:lvl7pPr>
      <a:lvl8pPr marL="3777992" algn="l" defTabSz="1079425" rtl="0" eaLnBrk="1" latinLnBrk="0" hangingPunct="1">
        <a:defRPr sz="2100" kern="1200">
          <a:solidFill>
            <a:schemeClr val="tx1"/>
          </a:solidFill>
          <a:latin typeface="+mn-lt"/>
          <a:ea typeface="+mn-ea"/>
          <a:cs typeface="+mn-cs"/>
        </a:defRPr>
      </a:lvl8pPr>
      <a:lvl9pPr marL="4317707" algn="l" defTabSz="1079425"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E878C15B-8BBA-4C2B-9C0D-6D1B684B1D56}"/>
              </a:ext>
            </a:extLst>
          </p:cNvPr>
          <p:cNvGraphicFramePr>
            <a:graphicFrameLocks noChangeAspect="1"/>
          </p:cNvGraphicFramePr>
          <p:nvPr userDrawn="1">
            <p:custDataLst>
              <p:tags r:id="rId16"/>
            </p:custDataLst>
            <p:extLst>
              <p:ext uri="{D42A27DB-BD31-4B8C-83A1-F6EECF244321}">
                <p14:modId xmlns:p14="http://schemas.microsoft.com/office/powerpoint/2010/main" val="2867919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4" progId="TCLayout.ActiveDocument.1">
                  <p:embed/>
                </p:oleObj>
              </mc:Choice>
              <mc:Fallback>
                <p:oleObj name="think-cell Slide" r:id="rId17" imgW="395" imgH="394" progId="TCLayout.ActiveDocument.1">
                  <p:embed/>
                  <p:pic>
                    <p:nvPicPr>
                      <p:cNvPr id="14" name="Object 13" hidden="1">
                        <a:extLst>
                          <a:ext uri="{FF2B5EF4-FFF2-40B4-BE49-F238E27FC236}">
                            <a16:creationId xmlns:a16="http://schemas.microsoft.com/office/drawing/2014/main" id="{E878C15B-8BBA-4C2B-9C0D-6D1B684B1D56}"/>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5282539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D8A20CC-DC80-4A68-AB3E-8EDE570396B7}"/>
              </a:ext>
            </a:extLst>
          </p:cNvPr>
          <p:cNvGraphicFramePr>
            <a:graphicFrameLocks noChangeAspect="1"/>
          </p:cNvGraphicFramePr>
          <p:nvPr userDrawn="1">
            <p:custDataLst>
              <p:tags r:id="rId60"/>
            </p:custDataLst>
            <p:extLst>
              <p:ext uri="{D42A27DB-BD31-4B8C-83A1-F6EECF244321}">
                <p14:modId xmlns:p14="http://schemas.microsoft.com/office/powerpoint/2010/main" val="2655587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1" imgW="395" imgH="394" progId="TCLayout.ActiveDocument.1">
                  <p:embed/>
                </p:oleObj>
              </mc:Choice>
              <mc:Fallback>
                <p:oleObj name="think-cell Slide" r:id="rId61" imgW="395" imgH="394" progId="TCLayout.ActiveDocument.1">
                  <p:embed/>
                  <p:pic>
                    <p:nvPicPr>
                      <p:cNvPr id="7" name="Object 6" hidden="1">
                        <a:extLst>
                          <a:ext uri="{FF2B5EF4-FFF2-40B4-BE49-F238E27FC236}">
                            <a16:creationId xmlns:a16="http://schemas.microsoft.com/office/drawing/2014/main" id="{CD8A20CC-DC80-4A68-AB3E-8EDE570396B7}"/>
                          </a:ext>
                        </a:extLst>
                      </p:cNvPr>
                      <p:cNvPicPr/>
                      <p:nvPr/>
                    </p:nvPicPr>
                    <p:blipFill>
                      <a:blip r:embed="rId6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2D1006C-D767-66BA-C74C-032696BCB121}"/>
              </a:ext>
            </a:extLst>
          </p:cNvPr>
          <p:cNvSpPr>
            <a:spLocks noGrp="1"/>
          </p:cNvSpPr>
          <p:nvPr>
            <p:ph type="title"/>
          </p:nvPr>
        </p:nvSpPr>
        <p:spPr>
          <a:xfrm>
            <a:off x="1833979" y="297519"/>
            <a:ext cx="7877389" cy="71812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9FE490A-F12C-32B6-5D3A-38AC6A0CE42F}"/>
              </a:ext>
            </a:extLst>
          </p:cNvPr>
          <p:cNvSpPr>
            <a:spLocks noGrp="1"/>
          </p:cNvSpPr>
          <p:nvPr>
            <p:ph type="body" idx="1"/>
          </p:nvPr>
        </p:nvSpPr>
        <p:spPr>
          <a:xfrm>
            <a:off x="1833979" y="1617706"/>
            <a:ext cx="7877388" cy="411600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F6EA20E-5022-88A4-8C6C-5DD720267D18}"/>
              </a:ext>
            </a:extLst>
          </p:cNvPr>
          <p:cNvSpPr>
            <a:spLocks noGrp="1"/>
          </p:cNvSpPr>
          <p:nvPr>
            <p:ph type="dt" sz="half" idx="2"/>
          </p:nvPr>
        </p:nvSpPr>
        <p:spPr>
          <a:xfrm>
            <a:off x="342115" y="1802350"/>
            <a:ext cx="1154675" cy="159500"/>
          </a:xfrm>
          <a:prstGeom prst="rect">
            <a:avLst/>
          </a:prstGeom>
        </p:spPr>
        <p:txBody>
          <a:bodyPr vert="horz" lIns="0" tIns="0" rIns="0" bIns="0" rtlCol="0" anchor="t" anchorCtr="0">
            <a:noAutofit/>
          </a:bodyPr>
          <a:lstStyle>
            <a:lvl1pPr algn="l">
              <a:lnSpc>
                <a:spcPct val="98000"/>
              </a:lnSpc>
              <a:defRPr sz="974">
                <a:solidFill>
                  <a:schemeClr val="tx1"/>
                </a:solidFill>
                <a:latin typeface="+mj-lt"/>
              </a:defRPr>
            </a:lvl1pPr>
          </a:lstStyle>
          <a:p>
            <a:endParaRPr lang="en-GB" dirty="0"/>
          </a:p>
        </p:txBody>
      </p:sp>
      <p:sp>
        <p:nvSpPr>
          <p:cNvPr id="6" name="Slide Number Placeholder 5">
            <a:extLst>
              <a:ext uri="{FF2B5EF4-FFF2-40B4-BE49-F238E27FC236}">
                <a16:creationId xmlns:a16="http://schemas.microsoft.com/office/drawing/2014/main" id="{A915F546-B1EB-917C-03B0-A5F6EA72882B}"/>
              </a:ext>
            </a:extLst>
          </p:cNvPr>
          <p:cNvSpPr>
            <a:spLocks noGrp="1"/>
          </p:cNvSpPr>
          <p:nvPr>
            <p:ph type="sldNum" sz="quarter" idx="4"/>
          </p:nvPr>
        </p:nvSpPr>
        <p:spPr>
          <a:xfrm>
            <a:off x="341762" y="315810"/>
            <a:ext cx="1154675" cy="159500"/>
          </a:xfrm>
          <a:prstGeom prst="rect">
            <a:avLst/>
          </a:prstGeom>
        </p:spPr>
        <p:txBody>
          <a:bodyPr vert="horz" lIns="0" tIns="0" rIns="0" bIns="0" rtlCol="0" anchor="t" anchorCtr="0">
            <a:noAutofit/>
          </a:bodyPr>
          <a:lstStyle>
            <a:lvl1pPr algn="l">
              <a:lnSpc>
                <a:spcPct val="98000"/>
              </a:lnSpc>
              <a:defRPr sz="974">
                <a:solidFill>
                  <a:schemeClr val="tx1"/>
                </a:solidFill>
              </a:defRPr>
            </a:lvl1pPr>
          </a:lstStyle>
          <a:p>
            <a:r>
              <a:rPr lang="en-GB" dirty="0"/>
              <a:t>Page </a:t>
            </a:r>
            <a:fld id="{12F85B76-E480-4901-BAB3-25AC276908A3}" type="slidenum">
              <a:rPr lang="en-GB" smtClean="0"/>
              <a:pPr/>
              <a:t>‹#›</a:t>
            </a:fld>
            <a:endParaRPr lang="en-GB" dirty="0"/>
          </a:p>
        </p:txBody>
      </p:sp>
      <p:pic>
        <p:nvPicPr>
          <p:cNvPr id="11" name="Graphic 10">
            <a:extLst>
              <a:ext uri="{FF2B5EF4-FFF2-40B4-BE49-F238E27FC236}">
                <a16:creationId xmlns:a16="http://schemas.microsoft.com/office/drawing/2014/main" id="{B0C0FF52-5090-37CA-DE64-10ED207E19D4}"/>
              </a:ext>
            </a:extLst>
          </p:cNvPr>
          <p:cNvPicPr>
            <a:picLocks noChangeAspect="1"/>
          </p:cNvPicPr>
          <p:nvPr userDrawn="1"/>
        </p:nvPicPr>
        <p:blipFill>
          <a:blip r:embed="rId63">
            <a:extLst>
              <a:ext uri="{96DAC541-7B7A-43D3-8B79-37D633B846F1}">
                <asvg:svgBlip xmlns:asvg="http://schemas.microsoft.com/office/drawing/2016/SVG/main" r:embed="rId64"/>
              </a:ext>
            </a:extLst>
          </a:blip>
          <a:stretch>
            <a:fillRect/>
          </a:stretch>
        </p:blipFill>
        <p:spPr>
          <a:xfrm>
            <a:off x="341762" y="5370341"/>
            <a:ext cx="1065570" cy="365227"/>
          </a:xfrm>
          <a:prstGeom prst="rect">
            <a:avLst/>
          </a:prstGeom>
        </p:spPr>
      </p:pic>
      <p:cxnSp>
        <p:nvCxnSpPr>
          <p:cNvPr id="13" name="Straight Connector 12">
            <a:extLst>
              <a:ext uri="{FF2B5EF4-FFF2-40B4-BE49-F238E27FC236}">
                <a16:creationId xmlns:a16="http://schemas.microsoft.com/office/drawing/2014/main" id="{C101141D-7266-B5D5-597F-7703BA9A384B}"/>
              </a:ext>
            </a:extLst>
          </p:cNvPr>
          <p:cNvCxnSpPr>
            <a:cxnSpLocks/>
          </p:cNvCxnSpPr>
          <p:nvPr userDrawn="1"/>
        </p:nvCxnSpPr>
        <p:spPr>
          <a:xfrm>
            <a:off x="1665208" y="341829"/>
            <a:ext cx="0" cy="5393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FD85D6-96E4-08D5-4150-B5205CF7F0A2}"/>
              </a:ext>
            </a:extLst>
          </p:cNvPr>
          <p:cNvCxnSpPr/>
          <p:nvPr userDrawn="1"/>
        </p:nvCxnSpPr>
        <p:spPr>
          <a:xfrm>
            <a:off x="341762" y="1683821"/>
            <a:ext cx="1154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5909CC0-18D2-C2F8-502A-A25743E156B7}"/>
              </a:ext>
            </a:extLst>
          </p:cNvPr>
          <p:cNvSpPr txBox="1"/>
          <p:nvPr userDrawn="1"/>
        </p:nvSpPr>
        <p:spPr>
          <a:xfrm>
            <a:off x="341762" y="1958660"/>
            <a:ext cx="1154544" cy="1749405"/>
          </a:xfrm>
          <a:prstGeom prst="rect">
            <a:avLst/>
          </a:prstGeom>
        </p:spPr>
        <p:txBody>
          <a:bodyPr wrap="square" lIns="0" tIns="0" rIns="0" bIns="0" rtlCol="0">
            <a:noAutofit/>
          </a:bodyPr>
          <a:lstStyle/>
          <a:p>
            <a:pPr algn="l">
              <a:lnSpc>
                <a:spcPct val="98000"/>
              </a:lnSpc>
            </a:pPr>
            <a:endParaRPr lang="en-GB" sz="974" dirty="0"/>
          </a:p>
        </p:txBody>
      </p:sp>
      <p:sp>
        <p:nvSpPr>
          <p:cNvPr id="9" name="Footer Placeholder 8">
            <a:extLst>
              <a:ext uri="{FF2B5EF4-FFF2-40B4-BE49-F238E27FC236}">
                <a16:creationId xmlns:a16="http://schemas.microsoft.com/office/drawing/2014/main" id="{63219EC9-360B-CB18-DFD4-4BF31D022152}"/>
              </a:ext>
            </a:extLst>
          </p:cNvPr>
          <p:cNvSpPr>
            <a:spLocks noGrp="1"/>
          </p:cNvSpPr>
          <p:nvPr>
            <p:ph type="ftr" sz="quarter" idx="3"/>
          </p:nvPr>
        </p:nvSpPr>
        <p:spPr>
          <a:xfrm>
            <a:off x="341762" y="1958661"/>
            <a:ext cx="1154542" cy="1749405"/>
          </a:xfrm>
          <a:prstGeom prst="rect">
            <a:avLst/>
          </a:prstGeom>
        </p:spPr>
        <p:txBody>
          <a:bodyPr vert="horz" lIns="0" tIns="0" rIns="0" bIns="0" rtlCol="0" anchor="t" anchorCtr="0"/>
          <a:lstStyle>
            <a:lvl1pPr algn="l">
              <a:defRPr sz="974">
                <a:solidFill>
                  <a:schemeClr val="tx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226537665"/>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 id="2147484374" r:id="rId22"/>
    <p:sldLayoutId id="2147484375" r:id="rId23"/>
    <p:sldLayoutId id="2147484376" r:id="rId24"/>
    <p:sldLayoutId id="2147484377" r:id="rId25"/>
    <p:sldLayoutId id="2147484378" r:id="rId26"/>
    <p:sldLayoutId id="2147484379" r:id="rId27"/>
    <p:sldLayoutId id="2147484380" r:id="rId28"/>
    <p:sldLayoutId id="2147484381" r:id="rId29"/>
    <p:sldLayoutId id="2147484382" r:id="rId30"/>
    <p:sldLayoutId id="2147484383" r:id="rId31"/>
    <p:sldLayoutId id="2147484384" r:id="rId32"/>
    <p:sldLayoutId id="2147484385" r:id="rId33"/>
    <p:sldLayoutId id="2147484386" r:id="rId34"/>
    <p:sldLayoutId id="2147484387" r:id="rId35"/>
    <p:sldLayoutId id="2147484388" r:id="rId36"/>
    <p:sldLayoutId id="2147484389" r:id="rId37"/>
    <p:sldLayoutId id="2147484390" r:id="rId38"/>
    <p:sldLayoutId id="2147484391" r:id="rId39"/>
    <p:sldLayoutId id="2147484392" r:id="rId40"/>
    <p:sldLayoutId id="2147484393" r:id="rId41"/>
    <p:sldLayoutId id="2147484394" r:id="rId42"/>
    <p:sldLayoutId id="2147484395" r:id="rId43"/>
    <p:sldLayoutId id="2147484396" r:id="rId44"/>
    <p:sldLayoutId id="2147484397" r:id="rId45"/>
    <p:sldLayoutId id="2147484398" r:id="rId46"/>
    <p:sldLayoutId id="2147484399" r:id="rId47"/>
    <p:sldLayoutId id="2147484400" r:id="rId48"/>
    <p:sldLayoutId id="2147484401" r:id="rId49"/>
    <p:sldLayoutId id="2147484402" r:id="rId50"/>
    <p:sldLayoutId id="2147484403" r:id="rId51"/>
    <p:sldLayoutId id="2147484404" r:id="rId52"/>
    <p:sldLayoutId id="2147484405" r:id="rId53"/>
    <p:sldLayoutId id="2147484406" r:id="rId54"/>
    <p:sldLayoutId id="2147484407" r:id="rId55"/>
    <p:sldLayoutId id="2147484408" r:id="rId56"/>
    <p:sldLayoutId id="2147484409" r:id="rId57"/>
    <p:sldLayoutId id="2147484410" r:id="rId58"/>
  </p:sldLayoutIdLst>
  <p:hf sldNum="0" hdr="0" dt="0"/>
  <p:txStyles>
    <p:titleStyle>
      <a:lvl1pPr algn="l" defTabSz="810067" rtl="0" eaLnBrk="1" latinLnBrk="0" hangingPunct="1">
        <a:lnSpc>
          <a:spcPct val="98000"/>
        </a:lnSpc>
        <a:spcBef>
          <a:spcPct val="0"/>
        </a:spcBef>
        <a:buNone/>
        <a:defRPr sz="1595" b="1" kern="1200" spc="-18" baseline="0">
          <a:solidFill>
            <a:schemeClr val="tx1"/>
          </a:solidFill>
          <a:latin typeface="+mn-lt"/>
          <a:ea typeface="+mj-ea"/>
          <a:cs typeface="+mj-cs"/>
        </a:defRPr>
      </a:lvl1pPr>
    </p:titleStyle>
    <p:bodyStyle>
      <a:lvl1pPr marL="0" indent="0" algn="l" defTabSz="810067" rtl="0" eaLnBrk="1" latinLnBrk="0" hangingPunct="1">
        <a:lnSpc>
          <a:spcPct val="98000"/>
        </a:lnSpc>
        <a:spcBef>
          <a:spcPts val="1417"/>
        </a:spcBef>
        <a:buFont typeface="Arial Nova" panose="020B0504020202020204" pitchFamily="34" charset="0"/>
        <a:buNone/>
        <a:defRPr sz="2303" kern="1200" spc="-35" baseline="0">
          <a:solidFill>
            <a:schemeClr val="tx1"/>
          </a:solidFill>
          <a:latin typeface="+mn-lt"/>
          <a:ea typeface="+mn-ea"/>
          <a:cs typeface="+mn-cs"/>
        </a:defRPr>
      </a:lvl1pPr>
      <a:lvl2pPr marL="255139" indent="-255139" algn="l" defTabSz="810067" rtl="0" eaLnBrk="1" latinLnBrk="0" hangingPunct="1">
        <a:lnSpc>
          <a:spcPct val="98000"/>
        </a:lnSpc>
        <a:spcBef>
          <a:spcPts val="1417"/>
        </a:spcBef>
        <a:buFont typeface="Arial Nova" panose="020B0504020202020204" pitchFamily="34" charset="0"/>
        <a:buChar char="•"/>
        <a:defRPr sz="2303" kern="1200" spc="-35" baseline="0">
          <a:solidFill>
            <a:schemeClr val="tx1"/>
          </a:solidFill>
          <a:latin typeface="+mn-lt"/>
          <a:ea typeface="+mn-ea"/>
          <a:cs typeface="+mn-cs"/>
        </a:defRPr>
      </a:lvl2pPr>
      <a:lvl3pPr marL="446494" indent="-191354" algn="l" defTabSz="810067" rtl="0" eaLnBrk="1" latinLnBrk="0" hangingPunct="1">
        <a:lnSpc>
          <a:spcPct val="98000"/>
        </a:lnSpc>
        <a:spcBef>
          <a:spcPts val="1240"/>
        </a:spcBef>
        <a:buFont typeface="Arial Nova" panose="020B0504020202020204" pitchFamily="34" charset="0"/>
        <a:buChar char="•"/>
        <a:defRPr sz="1595" kern="1200" spc="-18" baseline="0">
          <a:solidFill>
            <a:schemeClr val="tx1"/>
          </a:solidFill>
          <a:latin typeface="+mn-lt"/>
          <a:ea typeface="+mn-ea"/>
          <a:cs typeface="+mn-cs"/>
        </a:defRPr>
      </a:lvl3pPr>
      <a:lvl4pPr marL="605956" indent="-159462" algn="l" defTabSz="810067" rtl="0" eaLnBrk="1" latinLnBrk="0" hangingPunct="1">
        <a:lnSpc>
          <a:spcPct val="98000"/>
        </a:lnSpc>
        <a:spcBef>
          <a:spcPts val="1063"/>
        </a:spcBef>
        <a:buFont typeface="Arial Nova" panose="020B0504020202020204" pitchFamily="34" charset="0"/>
        <a:buChar char="•"/>
        <a:defRPr sz="1152" kern="1200" spc="-18" baseline="0">
          <a:solidFill>
            <a:schemeClr val="tx1"/>
          </a:solidFill>
          <a:latin typeface="+mn-lt"/>
          <a:ea typeface="+mn-ea"/>
          <a:cs typeface="+mn-cs"/>
        </a:defRPr>
      </a:lvl4pPr>
      <a:lvl5pPr marL="733525" indent="-127570" algn="l" defTabSz="810067" rtl="0" eaLnBrk="1" latinLnBrk="0" hangingPunct="1">
        <a:lnSpc>
          <a:spcPct val="98000"/>
        </a:lnSpc>
        <a:spcBef>
          <a:spcPts val="886"/>
        </a:spcBef>
        <a:buFont typeface="Arial Nova" panose="020B0504020202020204" pitchFamily="34" charset="0"/>
        <a:buChar char="•"/>
        <a:defRPr sz="974" kern="1200" spc="-18" baseline="0">
          <a:solidFill>
            <a:schemeClr val="tx1"/>
          </a:solidFill>
          <a:latin typeface="+mn-lt"/>
          <a:ea typeface="+mn-ea"/>
          <a:cs typeface="+mn-cs"/>
        </a:defRPr>
      </a:lvl5pPr>
      <a:lvl6pPr marL="861095"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6pPr>
      <a:lvl7pPr marL="988664"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7pPr>
      <a:lvl8pPr marL="1116234"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8pPr>
      <a:lvl9pPr marL="1243804"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9pPr>
    </p:bodyStyle>
    <p:otherStyle>
      <a:defPPr>
        <a:defRPr lang="en-US"/>
      </a:defPPr>
      <a:lvl1pPr marL="0" algn="l" defTabSz="810067" rtl="0" eaLnBrk="1" latinLnBrk="0" hangingPunct="1">
        <a:defRPr sz="886" kern="1200">
          <a:solidFill>
            <a:schemeClr val="tx1"/>
          </a:solidFill>
          <a:latin typeface="+mn-lt"/>
          <a:ea typeface="+mn-ea"/>
          <a:cs typeface="+mn-cs"/>
        </a:defRPr>
      </a:lvl1pPr>
      <a:lvl2pPr marL="405033" algn="l" defTabSz="810067" rtl="0" eaLnBrk="1" latinLnBrk="0" hangingPunct="1">
        <a:defRPr sz="1595" kern="1200">
          <a:solidFill>
            <a:schemeClr val="tx1"/>
          </a:solidFill>
          <a:latin typeface="+mn-lt"/>
          <a:ea typeface="+mn-ea"/>
          <a:cs typeface="+mn-cs"/>
        </a:defRPr>
      </a:lvl2pPr>
      <a:lvl3pPr marL="810067" algn="l" defTabSz="810067" rtl="0" eaLnBrk="1" latinLnBrk="0" hangingPunct="1">
        <a:defRPr sz="1595" kern="1200">
          <a:solidFill>
            <a:schemeClr val="tx1"/>
          </a:solidFill>
          <a:latin typeface="+mn-lt"/>
          <a:ea typeface="+mn-ea"/>
          <a:cs typeface="+mn-cs"/>
        </a:defRPr>
      </a:lvl3pPr>
      <a:lvl4pPr marL="1215100" algn="l" defTabSz="810067" rtl="0" eaLnBrk="1" latinLnBrk="0" hangingPunct="1">
        <a:defRPr sz="1595" kern="1200">
          <a:solidFill>
            <a:schemeClr val="tx1"/>
          </a:solidFill>
          <a:latin typeface="+mn-lt"/>
          <a:ea typeface="+mn-ea"/>
          <a:cs typeface="+mn-cs"/>
        </a:defRPr>
      </a:lvl4pPr>
      <a:lvl5pPr marL="1620134" algn="l" defTabSz="810067" rtl="0" eaLnBrk="1" latinLnBrk="0" hangingPunct="1">
        <a:defRPr sz="1595" kern="1200">
          <a:solidFill>
            <a:schemeClr val="tx1"/>
          </a:solidFill>
          <a:latin typeface="+mn-lt"/>
          <a:ea typeface="+mn-ea"/>
          <a:cs typeface="+mn-cs"/>
        </a:defRPr>
      </a:lvl5pPr>
      <a:lvl6pPr marL="2025167" algn="l" defTabSz="810067" rtl="0" eaLnBrk="1" latinLnBrk="0" hangingPunct="1">
        <a:defRPr sz="1595" kern="1200">
          <a:solidFill>
            <a:schemeClr val="tx1"/>
          </a:solidFill>
          <a:latin typeface="+mn-lt"/>
          <a:ea typeface="+mn-ea"/>
          <a:cs typeface="+mn-cs"/>
        </a:defRPr>
      </a:lvl6pPr>
      <a:lvl7pPr marL="2430201" algn="l" defTabSz="810067" rtl="0" eaLnBrk="1" latinLnBrk="0" hangingPunct="1">
        <a:defRPr sz="1595" kern="1200">
          <a:solidFill>
            <a:schemeClr val="tx1"/>
          </a:solidFill>
          <a:latin typeface="+mn-lt"/>
          <a:ea typeface="+mn-ea"/>
          <a:cs typeface="+mn-cs"/>
        </a:defRPr>
      </a:lvl7pPr>
      <a:lvl8pPr marL="2835234" algn="l" defTabSz="810067" rtl="0" eaLnBrk="1" latinLnBrk="0" hangingPunct="1">
        <a:defRPr sz="1595" kern="1200">
          <a:solidFill>
            <a:schemeClr val="tx1"/>
          </a:solidFill>
          <a:latin typeface="+mn-lt"/>
          <a:ea typeface="+mn-ea"/>
          <a:cs typeface="+mn-cs"/>
        </a:defRPr>
      </a:lvl8pPr>
      <a:lvl9pPr marL="3240268" algn="l" defTabSz="810067" rtl="0" eaLnBrk="1" latinLnBrk="0" hangingPunct="1">
        <a:defRPr sz="159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3">
          <p15:clr>
            <a:srgbClr val="F26B43"/>
          </p15:clr>
        </p15:guide>
        <p15:guide id="3" pos="3719">
          <p15:clr>
            <a:srgbClr val="F26B43"/>
          </p15:clr>
        </p15:guide>
        <p15:guide id="4" pos="3960">
          <p15:clr>
            <a:srgbClr val="F26B43"/>
          </p15:clr>
        </p15:guide>
        <p15:guide id="5" pos="4251">
          <p15:clr>
            <a:srgbClr val="F26B43"/>
          </p15:clr>
        </p15:guide>
        <p15:guide id="6" pos="4491">
          <p15:clr>
            <a:srgbClr val="F26B43"/>
          </p15:clr>
        </p15:guide>
        <p15:guide id="7" pos="4782">
          <p15:clr>
            <a:srgbClr val="F26B43"/>
          </p15:clr>
        </p15:guide>
        <p15:guide id="8" pos="5022">
          <p15:clr>
            <a:srgbClr val="F26B43"/>
          </p15:clr>
        </p15:guide>
        <p15:guide id="9" pos="5312">
          <p15:clr>
            <a:srgbClr val="F26B43"/>
          </p15:clr>
        </p15:guide>
        <p15:guide id="10" pos="5553">
          <p15:clr>
            <a:srgbClr val="F26B43"/>
          </p15:clr>
        </p15:guide>
        <p15:guide id="11" pos="5843">
          <p15:clr>
            <a:srgbClr val="F26B43"/>
          </p15:clr>
        </p15:guide>
        <p15:guide id="13" pos="6374">
          <p15:clr>
            <a:srgbClr val="F26B43"/>
          </p15:clr>
        </p15:guide>
        <p15:guide id="14" pos="6614">
          <p15:clr>
            <a:srgbClr val="F26B43"/>
          </p15:clr>
        </p15:guide>
        <p15:guide id="15" pos="6905">
          <p15:clr>
            <a:srgbClr val="F26B43"/>
          </p15:clr>
        </p15:guide>
        <p15:guide id="16" pos="7146">
          <p15:clr>
            <a:srgbClr val="F26B43"/>
          </p15:clr>
        </p15:guide>
        <p15:guide id="17" pos="7436">
          <p15:clr>
            <a:srgbClr val="F26B43"/>
          </p15:clr>
        </p15:guide>
        <p15:guide id="18" pos="3429">
          <p15:clr>
            <a:srgbClr val="F26B43"/>
          </p15:clr>
        </p15:guide>
        <p15:guide id="19" pos="3189">
          <p15:clr>
            <a:srgbClr val="F26B43"/>
          </p15:clr>
        </p15:guide>
        <p15:guide id="20" pos="2898">
          <p15:clr>
            <a:srgbClr val="F26B43"/>
          </p15:clr>
        </p15:guide>
        <p15:guide id="21" pos="2661">
          <p15:clr>
            <a:srgbClr val="F26B43"/>
          </p15:clr>
        </p15:guide>
        <p15:guide id="22" pos="2367">
          <p15:clr>
            <a:srgbClr val="F26B43"/>
          </p15:clr>
        </p15:guide>
        <p15:guide id="23" pos="2127">
          <p15:clr>
            <a:srgbClr val="F26B43"/>
          </p15:clr>
        </p15:guide>
        <p15:guide id="24" pos="1836">
          <p15:clr>
            <a:srgbClr val="F26B43"/>
          </p15:clr>
        </p15:guide>
        <p15:guide id="25" pos="1595">
          <p15:clr>
            <a:srgbClr val="F26B43"/>
          </p15:clr>
        </p15:guide>
        <p15:guide id="26" pos="1300">
          <p15:clr>
            <a:srgbClr val="F26B43"/>
          </p15:clr>
        </p15:guide>
        <p15:guide id="27" pos="1064">
          <p15:clr>
            <a:srgbClr val="F26B43"/>
          </p15:clr>
        </p15:guide>
        <p15:guide id="28" pos="773">
          <p15:clr>
            <a:srgbClr val="F26B43"/>
          </p15:clr>
        </p15:guide>
        <p15:guide id="29" pos="533">
          <p15:clr>
            <a:srgbClr val="F26B43"/>
          </p15:clr>
        </p15:guide>
        <p15:guide id="30" pos="243">
          <p15:clr>
            <a:srgbClr val="F26B43"/>
          </p15:clr>
        </p15:guide>
        <p15:guide id="31" orient="horz" pos="722">
          <p15:clr>
            <a:srgbClr val="F26B43"/>
          </p15:clr>
        </p15:guide>
        <p15:guide id="32" orient="horz" pos="1200">
          <p15:clr>
            <a:srgbClr val="F26B43"/>
          </p15:clr>
        </p15:guide>
        <p15:guide id="33" orient="horz" pos="1679">
          <p15:clr>
            <a:srgbClr val="F26B43"/>
          </p15:clr>
        </p15:guide>
        <p15:guide id="34" orient="horz" pos="2157">
          <p15:clr>
            <a:srgbClr val="F26B43"/>
          </p15:clr>
        </p15:guide>
        <p15:guide id="35" orient="horz" pos="2636">
          <p15:clr>
            <a:srgbClr val="F26B43"/>
          </p15:clr>
        </p15:guide>
        <p15:guide id="36" orient="horz" pos="3114">
          <p15:clr>
            <a:srgbClr val="F26B43"/>
          </p15:clr>
        </p15:guide>
        <p15:guide id="38" orient="horz" pos="4076">
          <p15:clr>
            <a:srgbClr val="F26B43"/>
          </p15:clr>
        </p15:guide>
        <p15:guide id="39" orient="horz" pos="3596">
          <p15:clr>
            <a:srgbClr val="F26B43"/>
          </p15:clr>
        </p15:guide>
        <p15:guide id="40" pos="60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4" progId="TCLayout.ActiveDocument.1">
                  <p:embed/>
                </p:oleObj>
              </mc:Choice>
              <mc:Fallback>
                <p:oleObj name="think-cell Slide" r:id="rId17" imgW="395" imgH="394" progId="TCLayout.ActiveDocument.1">
                  <p:embed/>
                  <p:pic>
                    <p:nvPicPr>
                      <p:cNvPr id="8" name="Object 7"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1422129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D1006C-D767-66BA-C74C-032696BCB121}"/>
              </a:ext>
            </a:extLst>
          </p:cNvPr>
          <p:cNvSpPr>
            <a:spLocks noGrp="1"/>
          </p:cNvSpPr>
          <p:nvPr>
            <p:ph type="title"/>
          </p:nvPr>
        </p:nvSpPr>
        <p:spPr>
          <a:xfrm>
            <a:off x="1833979" y="297519"/>
            <a:ext cx="7877389" cy="71812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FE490A-F12C-32B6-5D3A-38AC6A0CE42F}"/>
              </a:ext>
            </a:extLst>
          </p:cNvPr>
          <p:cNvSpPr>
            <a:spLocks noGrp="1"/>
          </p:cNvSpPr>
          <p:nvPr>
            <p:ph type="body" idx="1"/>
          </p:nvPr>
        </p:nvSpPr>
        <p:spPr>
          <a:xfrm>
            <a:off x="1833979" y="1617706"/>
            <a:ext cx="7877388" cy="411600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A915F546-B1EB-917C-03B0-A5F6EA72882B}"/>
              </a:ext>
            </a:extLst>
          </p:cNvPr>
          <p:cNvSpPr>
            <a:spLocks noGrp="1"/>
          </p:cNvSpPr>
          <p:nvPr>
            <p:ph type="sldNum" sz="quarter" idx="4"/>
          </p:nvPr>
        </p:nvSpPr>
        <p:spPr>
          <a:xfrm>
            <a:off x="341762" y="315810"/>
            <a:ext cx="1154675" cy="159500"/>
          </a:xfrm>
          <a:prstGeom prst="rect">
            <a:avLst/>
          </a:prstGeom>
        </p:spPr>
        <p:txBody>
          <a:bodyPr vert="horz" lIns="0" tIns="0" rIns="0" bIns="0" rtlCol="0" anchor="t" anchorCtr="0">
            <a:noAutofit/>
          </a:bodyPr>
          <a:lstStyle>
            <a:lvl1pPr algn="l">
              <a:lnSpc>
                <a:spcPct val="98000"/>
              </a:lnSpc>
              <a:defRPr sz="974">
                <a:solidFill>
                  <a:schemeClr val="tx1"/>
                </a:solidFill>
              </a:defRPr>
            </a:lvl1pPr>
          </a:lstStyle>
          <a:p>
            <a:r>
              <a:rPr lang="en-GB"/>
              <a:t>Page </a:t>
            </a:r>
            <a:fld id="{12F85B76-E480-4901-BAB3-25AC276908A3}" type="slidenum">
              <a:rPr lang="en-GB" smtClean="0"/>
              <a:pPr/>
              <a:t>‹#›</a:t>
            </a:fld>
            <a:endParaRPr lang="en-GB"/>
          </a:p>
        </p:txBody>
      </p:sp>
      <p:sp>
        <p:nvSpPr>
          <p:cNvPr id="8" name="TextBox 7">
            <a:extLst>
              <a:ext uri="{FF2B5EF4-FFF2-40B4-BE49-F238E27FC236}">
                <a16:creationId xmlns:a16="http://schemas.microsoft.com/office/drawing/2014/main" id="{45909CC0-18D2-C2F8-502A-A25743E156B7}"/>
              </a:ext>
            </a:extLst>
          </p:cNvPr>
          <p:cNvSpPr txBox="1"/>
          <p:nvPr userDrawn="1"/>
        </p:nvSpPr>
        <p:spPr>
          <a:xfrm>
            <a:off x="341762" y="1958660"/>
            <a:ext cx="1154544" cy="1749405"/>
          </a:xfrm>
          <a:prstGeom prst="rect">
            <a:avLst/>
          </a:prstGeom>
        </p:spPr>
        <p:txBody>
          <a:bodyPr wrap="square" lIns="0" tIns="0" rIns="0" bIns="0" rtlCol="0">
            <a:noAutofit/>
          </a:bodyPr>
          <a:lstStyle/>
          <a:p>
            <a:pPr algn="l">
              <a:lnSpc>
                <a:spcPct val="98000"/>
              </a:lnSpc>
            </a:pPr>
            <a:endParaRPr lang="en-GB" sz="974"/>
          </a:p>
        </p:txBody>
      </p:sp>
    </p:spTree>
    <p:extLst>
      <p:ext uri="{BB962C8B-B14F-4D97-AF65-F5344CB8AC3E}">
        <p14:creationId xmlns:p14="http://schemas.microsoft.com/office/powerpoint/2010/main" val="3726888053"/>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 id="2147484436" r:id="rId12"/>
    <p:sldLayoutId id="2147484437" r:id="rId13"/>
    <p:sldLayoutId id="2147484438" r:id="rId14"/>
    <p:sldLayoutId id="2147484439" r:id="rId15"/>
    <p:sldLayoutId id="2147484440" r:id="rId16"/>
    <p:sldLayoutId id="2147484441" r:id="rId17"/>
    <p:sldLayoutId id="2147484442" r:id="rId18"/>
    <p:sldLayoutId id="2147484443" r:id="rId19"/>
    <p:sldLayoutId id="2147484444" r:id="rId20"/>
    <p:sldLayoutId id="2147484445" r:id="rId21"/>
    <p:sldLayoutId id="2147484446" r:id="rId22"/>
    <p:sldLayoutId id="2147484447" r:id="rId23"/>
    <p:sldLayoutId id="2147484448" r:id="rId24"/>
    <p:sldLayoutId id="2147484449" r:id="rId25"/>
    <p:sldLayoutId id="2147484450" r:id="rId26"/>
    <p:sldLayoutId id="2147484451" r:id="rId27"/>
    <p:sldLayoutId id="2147484452" r:id="rId28"/>
    <p:sldLayoutId id="2147484453" r:id="rId29"/>
    <p:sldLayoutId id="2147484454" r:id="rId30"/>
    <p:sldLayoutId id="2147484455" r:id="rId31"/>
    <p:sldLayoutId id="2147484456" r:id="rId32"/>
    <p:sldLayoutId id="2147484457" r:id="rId33"/>
    <p:sldLayoutId id="2147484458" r:id="rId34"/>
    <p:sldLayoutId id="2147484459" r:id="rId35"/>
    <p:sldLayoutId id="2147484460" r:id="rId36"/>
    <p:sldLayoutId id="2147484461" r:id="rId37"/>
    <p:sldLayoutId id="2147484462" r:id="rId38"/>
    <p:sldLayoutId id="2147484463" r:id="rId39"/>
    <p:sldLayoutId id="2147484464" r:id="rId40"/>
    <p:sldLayoutId id="2147484465" r:id="rId41"/>
    <p:sldLayoutId id="2147484466" r:id="rId42"/>
    <p:sldLayoutId id="2147484467" r:id="rId43"/>
    <p:sldLayoutId id="2147484468" r:id="rId44"/>
    <p:sldLayoutId id="2147484469" r:id="rId45"/>
    <p:sldLayoutId id="2147484470" r:id="rId46"/>
    <p:sldLayoutId id="2147484471" r:id="rId47"/>
    <p:sldLayoutId id="2147484472" r:id="rId48"/>
    <p:sldLayoutId id="2147484473" r:id="rId49"/>
    <p:sldLayoutId id="2147484474" r:id="rId50"/>
    <p:sldLayoutId id="2147484475" r:id="rId51"/>
    <p:sldLayoutId id="2147484476" r:id="rId52"/>
    <p:sldLayoutId id="2147484477" r:id="rId53"/>
    <p:sldLayoutId id="2147484478" r:id="rId54"/>
    <p:sldLayoutId id="2147484479" r:id="rId55"/>
  </p:sldLayoutIdLst>
  <p:hf sldNum="0" hdr="0" ftr="0"/>
  <p:txStyles>
    <p:titleStyle>
      <a:lvl1pPr algn="l" defTabSz="810067" rtl="0" eaLnBrk="1" latinLnBrk="0" hangingPunct="1">
        <a:lnSpc>
          <a:spcPct val="98000"/>
        </a:lnSpc>
        <a:spcBef>
          <a:spcPct val="0"/>
        </a:spcBef>
        <a:buNone/>
        <a:defRPr sz="1595" b="1" kern="1200" spc="-18" baseline="0">
          <a:solidFill>
            <a:schemeClr val="tx1"/>
          </a:solidFill>
          <a:latin typeface="+mn-lt"/>
          <a:ea typeface="+mj-ea"/>
          <a:cs typeface="+mj-cs"/>
        </a:defRPr>
      </a:lvl1pPr>
    </p:titleStyle>
    <p:bodyStyle>
      <a:lvl1pPr marL="0" indent="0" algn="l" defTabSz="810067" rtl="0" eaLnBrk="1" latinLnBrk="0" hangingPunct="1">
        <a:lnSpc>
          <a:spcPct val="98000"/>
        </a:lnSpc>
        <a:spcBef>
          <a:spcPts val="1417"/>
        </a:spcBef>
        <a:buFont typeface="Arial Nova" panose="020B0504020202020204" pitchFamily="34" charset="0"/>
        <a:buNone/>
        <a:defRPr sz="2303" kern="1200" spc="-35" baseline="0">
          <a:solidFill>
            <a:schemeClr val="tx1"/>
          </a:solidFill>
          <a:latin typeface="+mn-lt"/>
          <a:ea typeface="+mn-ea"/>
          <a:cs typeface="+mn-cs"/>
        </a:defRPr>
      </a:lvl1pPr>
      <a:lvl2pPr marL="255139" indent="-255139" algn="l" defTabSz="810067" rtl="0" eaLnBrk="1" latinLnBrk="0" hangingPunct="1">
        <a:lnSpc>
          <a:spcPct val="98000"/>
        </a:lnSpc>
        <a:spcBef>
          <a:spcPts val="1417"/>
        </a:spcBef>
        <a:buFont typeface="Arial Nova" panose="020B0504020202020204" pitchFamily="34" charset="0"/>
        <a:buChar char="•"/>
        <a:defRPr sz="2303" kern="1200" spc="-35" baseline="0">
          <a:solidFill>
            <a:schemeClr val="tx1"/>
          </a:solidFill>
          <a:latin typeface="+mn-lt"/>
          <a:ea typeface="+mn-ea"/>
          <a:cs typeface="+mn-cs"/>
        </a:defRPr>
      </a:lvl2pPr>
      <a:lvl3pPr marL="446494" indent="-191354" algn="l" defTabSz="810067" rtl="0" eaLnBrk="1" latinLnBrk="0" hangingPunct="1">
        <a:lnSpc>
          <a:spcPct val="98000"/>
        </a:lnSpc>
        <a:spcBef>
          <a:spcPts val="1240"/>
        </a:spcBef>
        <a:buFont typeface="Arial Nova" panose="020B0504020202020204" pitchFamily="34" charset="0"/>
        <a:buChar char="•"/>
        <a:defRPr sz="1595" kern="1200" spc="-18" baseline="0">
          <a:solidFill>
            <a:schemeClr val="tx1"/>
          </a:solidFill>
          <a:latin typeface="+mn-lt"/>
          <a:ea typeface="+mn-ea"/>
          <a:cs typeface="+mn-cs"/>
        </a:defRPr>
      </a:lvl3pPr>
      <a:lvl4pPr marL="605956" indent="-159462" algn="l" defTabSz="810067" rtl="0" eaLnBrk="1" latinLnBrk="0" hangingPunct="1">
        <a:lnSpc>
          <a:spcPct val="98000"/>
        </a:lnSpc>
        <a:spcBef>
          <a:spcPts val="1063"/>
        </a:spcBef>
        <a:buFont typeface="Arial Nova" panose="020B0504020202020204" pitchFamily="34" charset="0"/>
        <a:buChar char="•"/>
        <a:defRPr sz="1152" kern="1200" spc="-18" baseline="0">
          <a:solidFill>
            <a:schemeClr val="tx1"/>
          </a:solidFill>
          <a:latin typeface="+mn-lt"/>
          <a:ea typeface="+mn-ea"/>
          <a:cs typeface="+mn-cs"/>
        </a:defRPr>
      </a:lvl4pPr>
      <a:lvl5pPr marL="733525" indent="-127570" algn="l" defTabSz="810067" rtl="0" eaLnBrk="1" latinLnBrk="0" hangingPunct="1">
        <a:lnSpc>
          <a:spcPct val="98000"/>
        </a:lnSpc>
        <a:spcBef>
          <a:spcPts val="886"/>
        </a:spcBef>
        <a:buFont typeface="Arial Nova" panose="020B0504020202020204" pitchFamily="34" charset="0"/>
        <a:buChar char="•"/>
        <a:defRPr sz="974" kern="1200" spc="-18" baseline="0">
          <a:solidFill>
            <a:schemeClr val="tx1"/>
          </a:solidFill>
          <a:latin typeface="+mn-lt"/>
          <a:ea typeface="+mn-ea"/>
          <a:cs typeface="+mn-cs"/>
        </a:defRPr>
      </a:lvl5pPr>
      <a:lvl6pPr marL="861095"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6pPr>
      <a:lvl7pPr marL="988664"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7pPr>
      <a:lvl8pPr marL="1116234"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8pPr>
      <a:lvl9pPr marL="1243804"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9pPr>
    </p:bodyStyle>
    <p:otherStyle>
      <a:defPPr>
        <a:defRPr lang="en-US"/>
      </a:defPPr>
      <a:lvl1pPr marL="0" algn="l" defTabSz="810067" rtl="0" eaLnBrk="1" latinLnBrk="0" hangingPunct="1">
        <a:defRPr sz="886" kern="1200">
          <a:solidFill>
            <a:schemeClr val="tx1"/>
          </a:solidFill>
          <a:latin typeface="+mn-lt"/>
          <a:ea typeface="+mn-ea"/>
          <a:cs typeface="+mn-cs"/>
        </a:defRPr>
      </a:lvl1pPr>
      <a:lvl2pPr marL="405033" algn="l" defTabSz="810067" rtl="0" eaLnBrk="1" latinLnBrk="0" hangingPunct="1">
        <a:defRPr sz="1595" kern="1200">
          <a:solidFill>
            <a:schemeClr val="tx1"/>
          </a:solidFill>
          <a:latin typeface="+mn-lt"/>
          <a:ea typeface="+mn-ea"/>
          <a:cs typeface="+mn-cs"/>
        </a:defRPr>
      </a:lvl2pPr>
      <a:lvl3pPr marL="810067" algn="l" defTabSz="810067" rtl="0" eaLnBrk="1" latinLnBrk="0" hangingPunct="1">
        <a:defRPr sz="1595" kern="1200">
          <a:solidFill>
            <a:schemeClr val="tx1"/>
          </a:solidFill>
          <a:latin typeface="+mn-lt"/>
          <a:ea typeface="+mn-ea"/>
          <a:cs typeface="+mn-cs"/>
        </a:defRPr>
      </a:lvl3pPr>
      <a:lvl4pPr marL="1215100" algn="l" defTabSz="810067" rtl="0" eaLnBrk="1" latinLnBrk="0" hangingPunct="1">
        <a:defRPr sz="1595" kern="1200">
          <a:solidFill>
            <a:schemeClr val="tx1"/>
          </a:solidFill>
          <a:latin typeface="+mn-lt"/>
          <a:ea typeface="+mn-ea"/>
          <a:cs typeface="+mn-cs"/>
        </a:defRPr>
      </a:lvl4pPr>
      <a:lvl5pPr marL="1620134" algn="l" defTabSz="810067" rtl="0" eaLnBrk="1" latinLnBrk="0" hangingPunct="1">
        <a:defRPr sz="1595" kern="1200">
          <a:solidFill>
            <a:schemeClr val="tx1"/>
          </a:solidFill>
          <a:latin typeface="+mn-lt"/>
          <a:ea typeface="+mn-ea"/>
          <a:cs typeface="+mn-cs"/>
        </a:defRPr>
      </a:lvl5pPr>
      <a:lvl6pPr marL="2025167" algn="l" defTabSz="810067" rtl="0" eaLnBrk="1" latinLnBrk="0" hangingPunct="1">
        <a:defRPr sz="1595" kern="1200">
          <a:solidFill>
            <a:schemeClr val="tx1"/>
          </a:solidFill>
          <a:latin typeface="+mn-lt"/>
          <a:ea typeface="+mn-ea"/>
          <a:cs typeface="+mn-cs"/>
        </a:defRPr>
      </a:lvl6pPr>
      <a:lvl7pPr marL="2430201" algn="l" defTabSz="810067" rtl="0" eaLnBrk="1" latinLnBrk="0" hangingPunct="1">
        <a:defRPr sz="1595" kern="1200">
          <a:solidFill>
            <a:schemeClr val="tx1"/>
          </a:solidFill>
          <a:latin typeface="+mn-lt"/>
          <a:ea typeface="+mn-ea"/>
          <a:cs typeface="+mn-cs"/>
        </a:defRPr>
      </a:lvl7pPr>
      <a:lvl8pPr marL="2835234" algn="l" defTabSz="810067" rtl="0" eaLnBrk="1" latinLnBrk="0" hangingPunct="1">
        <a:defRPr sz="1595" kern="1200">
          <a:solidFill>
            <a:schemeClr val="tx1"/>
          </a:solidFill>
          <a:latin typeface="+mn-lt"/>
          <a:ea typeface="+mn-ea"/>
          <a:cs typeface="+mn-cs"/>
        </a:defRPr>
      </a:lvl8pPr>
      <a:lvl9pPr marL="3240268" algn="l" defTabSz="810067" rtl="0" eaLnBrk="1" latinLnBrk="0" hangingPunct="1">
        <a:defRPr sz="159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3">
          <p15:clr>
            <a:srgbClr val="F26B43"/>
          </p15:clr>
        </p15:guide>
        <p15:guide id="3" pos="3719">
          <p15:clr>
            <a:srgbClr val="F26B43"/>
          </p15:clr>
        </p15:guide>
        <p15:guide id="4" pos="3960">
          <p15:clr>
            <a:srgbClr val="F26B43"/>
          </p15:clr>
        </p15:guide>
        <p15:guide id="5" pos="4251">
          <p15:clr>
            <a:srgbClr val="F26B43"/>
          </p15:clr>
        </p15:guide>
        <p15:guide id="6" pos="4491">
          <p15:clr>
            <a:srgbClr val="F26B43"/>
          </p15:clr>
        </p15:guide>
        <p15:guide id="7" pos="4782">
          <p15:clr>
            <a:srgbClr val="F26B43"/>
          </p15:clr>
        </p15:guide>
        <p15:guide id="8" pos="5022">
          <p15:clr>
            <a:srgbClr val="F26B43"/>
          </p15:clr>
        </p15:guide>
        <p15:guide id="9" pos="5312">
          <p15:clr>
            <a:srgbClr val="F26B43"/>
          </p15:clr>
        </p15:guide>
        <p15:guide id="10" pos="5553">
          <p15:clr>
            <a:srgbClr val="F26B43"/>
          </p15:clr>
        </p15:guide>
        <p15:guide id="11" pos="5843">
          <p15:clr>
            <a:srgbClr val="F26B43"/>
          </p15:clr>
        </p15:guide>
        <p15:guide id="13" pos="6374">
          <p15:clr>
            <a:srgbClr val="F26B43"/>
          </p15:clr>
        </p15:guide>
        <p15:guide id="14" pos="6614">
          <p15:clr>
            <a:srgbClr val="F26B43"/>
          </p15:clr>
        </p15:guide>
        <p15:guide id="15" pos="6905">
          <p15:clr>
            <a:srgbClr val="F26B43"/>
          </p15:clr>
        </p15:guide>
        <p15:guide id="16" pos="7146">
          <p15:clr>
            <a:srgbClr val="F26B43"/>
          </p15:clr>
        </p15:guide>
        <p15:guide id="17" pos="7436">
          <p15:clr>
            <a:srgbClr val="F26B43"/>
          </p15:clr>
        </p15:guide>
        <p15:guide id="18" pos="3429">
          <p15:clr>
            <a:srgbClr val="F26B43"/>
          </p15:clr>
        </p15:guide>
        <p15:guide id="19" pos="3189">
          <p15:clr>
            <a:srgbClr val="F26B43"/>
          </p15:clr>
        </p15:guide>
        <p15:guide id="20" pos="2898">
          <p15:clr>
            <a:srgbClr val="F26B43"/>
          </p15:clr>
        </p15:guide>
        <p15:guide id="21" pos="2661">
          <p15:clr>
            <a:srgbClr val="F26B43"/>
          </p15:clr>
        </p15:guide>
        <p15:guide id="22" pos="2367">
          <p15:clr>
            <a:srgbClr val="F26B43"/>
          </p15:clr>
        </p15:guide>
        <p15:guide id="23" pos="2127">
          <p15:clr>
            <a:srgbClr val="F26B43"/>
          </p15:clr>
        </p15:guide>
        <p15:guide id="24" pos="1836">
          <p15:clr>
            <a:srgbClr val="F26B43"/>
          </p15:clr>
        </p15:guide>
        <p15:guide id="25" pos="1595">
          <p15:clr>
            <a:srgbClr val="F26B43"/>
          </p15:clr>
        </p15:guide>
        <p15:guide id="26" pos="1300">
          <p15:clr>
            <a:srgbClr val="F26B43"/>
          </p15:clr>
        </p15:guide>
        <p15:guide id="27" pos="1064">
          <p15:clr>
            <a:srgbClr val="F26B43"/>
          </p15:clr>
        </p15:guide>
        <p15:guide id="28" pos="773">
          <p15:clr>
            <a:srgbClr val="F26B43"/>
          </p15:clr>
        </p15:guide>
        <p15:guide id="29" pos="533">
          <p15:clr>
            <a:srgbClr val="F26B43"/>
          </p15:clr>
        </p15:guide>
        <p15:guide id="30" pos="243">
          <p15:clr>
            <a:srgbClr val="F26B43"/>
          </p15:clr>
        </p15:guide>
        <p15:guide id="31" orient="horz" pos="722">
          <p15:clr>
            <a:srgbClr val="F26B43"/>
          </p15:clr>
        </p15:guide>
        <p15:guide id="32" orient="horz" pos="1200">
          <p15:clr>
            <a:srgbClr val="F26B43"/>
          </p15:clr>
        </p15:guide>
        <p15:guide id="33" orient="horz" pos="1679">
          <p15:clr>
            <a:srgbClr val="F26B43"/>
          </p15:clr>
        </p15:guide>
        <p15:guide id="34" orient="horz" pos="2157">
          <p15:clr>
            <a:srgbClr val="F26B43"/>
          </p15:clr>
        </p15:guide>
        <p15:guide id="35" orient="horz" pos="2636">
          <p15:clr>
            <a:srgbClr val="F26B43"/>
          </p15:clr>
        </p15:guide>
        <p15:guide id="36" orient="horz" pos="3114">
          <p15:clr>
            <a:srgbClr val="F26B43"/>
          </p15:clr>
        </p15:guide>
        <p15:guide id="38" orient="horz" pos="4076">
          <p15:clr>
            <a:srgbClr val="F26B43"/>
          </p15:clr>
        </p15:guide>
        <p15:guide id="39" orient="horz" pos="3596">
          <p15:clr>
            <a:srgbClr val="F26B43"/>
          </p15:clr>
        </p15:guide>
        <p15:guide id="40" pos="6084">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D1006C-D767-66BA-C74C-032696BCB121}"/>
              </a:ext>
            </a:extLst>
          </p:cNvPr>
          <p:cNvSpPr>
            <a:spLocks noGrp="1"/>
          </p:cNvSpPr>
          <p:nvPr>
            <p:ph type="title"/>
          </p:nvPr>
        </p:nvSpPr>
        <p:spPr>
          <a:xfrm>
            <a:off x="315040" y="297519"/>
            <a:ext cx="7877389" cy="71812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FE490A-F12C-32B6-5D3A-38AC6A0CE42F}"/>
              </a:ext>
            </a:extLst>
          </p:cNvPr>
          <p:cNvSpPr>
            <a:spLocks noGrp="1"/>
          </p:cNvSpPr>
          <p:nvPr>
            <p:ph type="body" idx="1"/>
          </p:nvPr>
        </p:nvSpPr>
        <p:spPr>
          <a:xfrm>
            <a:off x="1833979" y="1617706"/>
            <a:ext cx="7877388" cy="411600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A915F546-B1EB-917C-03B0-A5F6EA72882B}"/>
              </a:ext>
            </a:extLst>
          </p:cNvPr>
          <p:cNvSpPr>
            <a:spLocks noGrp="1"/>
          </p:cNvSpPr>
          <p:nvPr>
            <p:ph type="sldNum" sz="quarter" idx="4"/>
          </p:nvPr>
        </p:nvSpPr>
        <p:spPr>
          <a:xfrm>
            <a:off x="341762" y="315810"/>
            <a:ext cx="1154675" cy="159500"/>
          </a:xfrm>
          <a:prstGeom prst="rect">
            <a:avLst/>
          </a:prstGeom>
        </p:spPr>
        <p:txBody>
          <a:bodyPr vert="horz" lIns="0" tIns="0" rIns="0" bIns="0" rtlCol="0" anchor="t" anchorCtr="0">
            <a:noAutofit/>
          </a:bodyPr>
          <a:lstStyle>
            <a:lvl1pPr algn="l">
              <a:lnSpc>
                <a:spcPct val="98000"/>
              </a:lnSpc>
              <a:defRPr sz="974">
                <a:solidFill>
                  <a:schemeClr val="tx1"/>
                </a:solidFill>
              </a:defRPr>
            </a:lvl1pPr>
          </a:lstStyle>
          <a:p>
            <a:r>
              <a:rPr lang="en-GB"/>
              <a:t>Page </a:t>
            </a:r>
            <a:fld id="{12F85B76-E480-4901-BAB3-25AC276908A3}" type="slidenum">
              <a:rPr lang="en-GB" smtClean="0"/>
              <a:pPr/>
              <a:t>‹#›</a:t>
            </a:fld>
            <a:endParaRPr lang="en-GB"/>
          </a:p>
        </p:txBody>
      </p:sp>
      <p:sp>
        <p:nvSpPr>
          <p:cNvPr id="8" name="TextBox 7">
            <a:extLst>
              <a:ext uri="{FF2B5EF4-FFF2-40B4-BE49-F238E27FC236}">
                <a16:creationId xmlns:a16="http://schemas.microsoft.com/office/drawing/2014/main" id="{45909CC0-18D2-C2F8-502A-A25743E156B7}"/>
              </a:ext>
            </a:extLst>
          </p:cNvPr>
          <p:cNvSpPr txBox="1"/>
          <p:nvPr userDrawn="1"/>
        </p:nvSpPr>
        <p:spPr>
          <a:xfrm>
            <a:off x="341762" y="1958660"/>
            <a:ext cx="1154544" cy="1749405"/>
          </a:xfrm>
          <a:prstGeom prst="rect">
            <a:avLst/>
          </a:prstGeom>
        </p:spPr>
        <p:txBody>
          <a:bodyPr wrap="square" lIns="0" tIns="0" rIns="0" bIns="0" rtlCol="0">
            <a:noAutofit/>
          </a:bodyPr>
          <a:lstStyle/>
          <a:p>
            <a:pPr algn="l">
              <a:lnSpc>
                <a:spcPct val="98000"/>
              </a:lnSpc>
            </a:pPr>
            <a:endParaRPr lang="en-GB" sz="974"/>
          </a:p>
        </p:txBody>
      </p:sp>
    </p:spTree>
    <p:extLst>
      <p:ext uri="{BB962C8B-B14F-4D97-AF65-F5344CB8AC3E}">
        <p14:creationId xmlns:p14="http://schemas.microsoft.com/office/powerpoint/2010/main" val="181570467"/>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 id="2147484492" r:id="rId12"/>
    <p:sldLayoutId id="2147484493" r:id="rId13"/>
    <p:sldLayoutId id="2147484494" r:id="rId14"/>
    <p:sldLayoutId id="2147484495" r:id="rId15"/>
    <p:sldLayoutId id="2147484496" r:id="rId16"/>
    <p:sldLayoutId id="2147484497" r:id="rId17"/>
    <p:sldLayoutId id="2147484498" r:id="rId18"/>
    <p:sldLayoutId id="2147484499" r:id="rId19"/>
    <p:sldLayoutId id="2147484500" r:id="rId20"/>
    <p:sldLayoutId id="2147484501" r:id="rId21"/>
    <p:sldLayoutId id="2147484502" r:id="rId22"/>
    <p:sldLayoutId id="2147484503" r:id="rId23"/>
    <p:sldLayoutId id="2147484504" r:id="rId24"/>
    <p:sldLayoutId id="2147484505" r:id="rId25"/>
    <p:sldLayoutId id="2147484506" r:id="rId26"/>
    <p:sldLayoutId id="2147484507" r:id="rId27"/>
    <p:sldLayoutId id="2147484508" r:id="rId28"/>
    <p:sldLayoutId id="2147484509" r:id="rId29"/>
    <p:sldLayoutId id="2147484510" r:id="rId30"/>
    <p:sldLayoutId id="2147484511" r:id="rId31"/>
    <p:sldLayoutId id="2147484512" r:id="rId32"/>
    <p:sldLayoutId id="2147484513" r:id="rId33"/>
    <p:sldLayoutId id="2147484514" r:id="rId34"/>
    <p:sldLayoutId id="2147484515" r:id="rId35"/>
    <p:sldLayoutId id="2147484516" r:id="rId36"/>
    <p:sldLayoutId id="2147484517" r:id="rId37"/>
    <p:sldLayoutId id="2147484518" r:id="rId38"/>
    <p:sldLayoutId id="2147484519" r:id="rId39"/>
    <p:sldLayoutId id="2147484520" r:id="rId40"/>
    <p:sldLayoutId id="2147484521" r:id="rId41"/>
    <p:sldLayoutId id="2147484522" r:id="rId42"/>
    <p:sldLayoutId id="2147484523" r:id="rId43"/>
    <p:sldLayoutId id="2147484524" r:id="rId44"/>
    <p:sldLayoutId id="2147484525" r:id="rId45"/>
    <p:sldLayoutId id="2147484526" r:id="rId46"/>
    <p:sldLayoutId id="2147484527" r:id="rId47"/>
    <p:sldLayoutId id="2147484528" r:id="rId48"/>
    <p:sldLayoutId id="2147484529" r:id="rId49"/>
    <p:sldLayoutId id="2147484530" r:id="rId50"/>
    <p:sldLayoutId id="2147484531" r:id="rId51"/>
    <p:sldLayoutId id="2147484532" r:id="rId52"/>
    <p:sldLayoutId id="2147484533" r:id="rId53"/>
    <p:sldLayoutId id="2147484534" r:id="rId54"/>
    <p:sldLayoutId id="2147484535" r:id="rId55"/>
  </p:sldLayoutIdLst>
  <p:hf sldNum="0" hdr="0" ftr="0"/>
  <p:txStyles>
    <p:titleStyle>
      <a:lvl1pPr algn="l" defTabSz="810067" rtl="0" eaLnBrk="1" latinLnBrk="0" hangingPunct="1">
        <a:lnSpc>
          <a:spcPct val="98000"/>
        </a:lnSpc>
        <a:spcBef>
          <a:spcPct val="0"/>
        </a:spcBef>
        <a:buNone/>
        <a:defRPr sz="1595" b="1" kern="1200" spc="-18" baseline="0">
          <a:solidFill>
            <a:schemeClr val="tx1"/>
          </a:solidFill>
          <a:latin typeface="+mn-lt"/>
          <a:ea typeface="+mj-ea"/>
          <a:cs typeface="+mj-cs"/>
        </a:defRPr>
      </a:lvl1pPr>
    </p:titleStyle>
    <p:bodyStyle>
      <a:lvl1pPr marL="0" indent="0" algn="l" defTabSz="810067" rtl="0" eaLnBrk="1" latinLnBrk="0" hangingPunct="1">
        <a:lnSpc>
          <a:spcPct val="98000"/>
        </a:lnSpc>
        <a:spcBef>
          <a:spcPts val="1417"/>
        </a:spcBef>
        <a:buFont typeface="Arial Nova" panose="020B0504020202020204" pitchFamily="34" charset="0"/>
        <a:buNone/>
        <a:defRPr sz="2303" kern="1200" spc="-35" baseline="0">
          <a:solidFill>
            <a:schemeClr val="tx1"/>
          </a:solidFill>
          <a:latin typeface="+mn-lt"/>
          <a:ea typeface="+mn-ea"/>
          <a:cs typeface="+mn-cs"/>
        </a:defRPr>
      </a:lvl1pPr>
      <a:lvl2pPr marL="255139" indent="-255139" algn="l" defTabSz="810067" rtl="0" eaLnBrk="1" latinLnBrk="0" hangingPunct="1">
        <a:lnSpc>
          <a:spcPct val="98000"/>
        </a:lnSpc>
        <a:spcBef>
          <a:spcPts val="1417"/>
        </a:spcBef>
        <a:buFont typeface="Arial Nova" panose="020B0504020202020204" pitchFamily="34" charset="0"/>
        <a:buChar char="•"/>
        <a:defRPr sz="2303" kern="1200" spc="-35" baseline="0">
          <a:solidFill>
            <a:schemeClr val="tx1"/>
          </a:solidFill>
          <a:latin typeface="+mn-lt"/>
          <a:ea typeface="+mn-ea"/>
          <a:cs typeface="+mn-cs"/>
        </a:defRPr>
      </a:lvl2pPr>
      <a:lvl3pPr marL="446494" indent="-191354" algn="l" defTabSz="810067" rtl="0" eaLnBrk="1" latinLnBrk="0" hangingPunct="1">
        <a:lnSpc>
          <a:spcPct val="98000"/>
        </a:lnSpc>
        <a:spcBef>
          <a:spcPts val="1240"/>
        </a:spcBef>
        <a:buFont typeface="Arial Nova" panose="020B0504020202020204" pitchFamily="34" charset="0"/>
        <a:buChar char="•"/>
        <a:defRPr sz="1595" kern="1200" spc="-18" baseline="0">
          <a:solidFill>
            <a:schemeClr val="tx1"/>
          </a:solidFill>
          <a:latin typeface="+mn-lt"/>
          <a:ea typeface="+mn-ea"/>
          <a:cs typeface="+mn-cs"/>
        </a:defRPr>
      </a:lvl3pPr>
      <a:lvl4pPr marL="605956" indent="-159462" algn="l" defTabSz="810067" rtl="0" eaLnBrk="1" latinLnBrk="0" hangingPunct="1">
        <a:lnSpc>
          <a:spcPct val="98000"/>
        </a:lnSpc>
        <a:spcBef>
          <a:spcPts val="1063"/>
        </a:spcBef>
        <a:buFont typeface="Arial Nova" panose="020B0504020202020204" pitchFamily="34" charset="0"/>
        <a:buChar char="•"/>
        <a:defRPr sz="1152" kern="1200" spc="-18" baseline="0">
          <a:solidFill>
            <a:schemeClr val="tx1"/>
          </a:solidFill>
          <a:latin typeface="+mn-lt"/>
          <a:ea typeface="+mn-ea"/>
          <a:cs typeface="+mn-cs"/>
        </a:defRPr>
      </a:lvl4pPr>
      <a:lvl5pPr marL="733525" indent="-127570" algn="l" defTabSz="810067" rtl="0" eaLnBrk="1" latinLnBrk="0" hangingPunct="1">
        <a:lnSpc>
          <a:spcPct val="98000"/>
        </a:lnSpc>
        <a:spcBef>
          <a:spcPts val="886"/>
        </a:spcBef>
        <a:buFont typeface="Arial Nova" panose="020B0504020202020204" pitchFamily="34" charset="0"/>
        <a:buChar char="•"/>
        <a:defRPr sz="974" kern="1200" spc="-18" baseline="0">
          <a:solidFill>
            <a:schemeClr val="tx1"/>
          </a:solidFill>
          <a:latin typeface="+mn-lt"/>
          <a:ea typeface="+mn-ea"/>
          <a:cs typeface="+mn-cs"/>
        </a:defRPr>
      </a:lvl5pPr>
      <a:lvl6pPr marL="861095"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6pPr>
      <a:lvl7pPr marL="988664"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7pPr>
      <a:lvl8pPr marL="1116234"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8pPr>
      <a:lvl9pPr marL="1243804"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9pPr>
    </p:bodyStyle>
    <p:otherStyle>
      <a:defPPr>
        <a:defRPr lang="en-US"/>
      </a:defPPr>
      <a:lvl1pPr marL="0" algn="l" defTabSz="810067" rtl="0" eaLnBrk="1" latinLnBrk="0" hangingPunct="1">
        <a:defRPr sz="886" kern="1200">
          <a:solidFill>
            <a:schemeClr val="tx1"/>
          </a:solidFill>
          <a:latin typeface="+mn-lt"/>
          <a:ea typeface="+mn-ea"/>
          <a:cs typeface="+mn-cs"/>
        </a:defRPr>
      </a:lvl1pPr>
      <a:lvl2pPr marL="405033" algn="l" defTabSz="810067" rtl="0" eaLnBrk="1" latinLnBrk="0" hangingPunct="1">
        <a:defRPr sz="1595" kern="1200">
          <a:solidFill>
            <a:schemeClr val="tx1"/>
          </a:solidFill>
          <a:latin typeface="+mn-lt"/>
          <a:ea typeface="+mn-ea"/>
          <a:cs typeface="+mn-cs"/>
        </a:defRPr>
      </a:lvl2pPr>
      <a:lvl3pPr marL="810067" algn="l" defTabSz="810067" rtl="0" eaLnBrk="1" latinLnBrk="0" hangingPunct="1">
        <a:defRPr sz="1595" kern="1200">
          <a:solidFill>
            <a:schemeClr val="tx1"/>
          </a:solidFill>
          <a:latin typeface="+mn-lt"/>
          <a:ea typeface="+mn-ea"/>
          <a:cs typeface="+mn-cs"/>
        </a:defRPr>
      </a:lvl3pPr>
      <a:lvl4pPr marL="1215100" algn="l" defTabSz="810067" rtl="0" eaLnBrk="1" latinLnBrk="0" hangingPunct="1">
        <a:defRPr sz="1595" kern="1200">
          <a:solidFill>
            <a:schemeClr val="tx1"/>
          </a:solidFill>
          <a:latin typeface="+mn-lt"/>
          <a:ea typeface="+mn-ea"/>
          <a:cs typeface="+mn-cs"/>
        </a:defRPr>
      </a:lvl4pPr>
      <a:lvl5pPr marL="1620134" algn="l" defTabSz="810067" rtl="0" eaLnBrk="1" latinLnBrk="0" hangingPunct="1">
        <a:defRPr sz="1595" kern="1200">
          <a:solidFill>
            <a:schemeClr val="tx1"/>
          </a:solidFill>
          <a:latin typeface="+mn-lt"/>
          <a:ea typeface="+mn-ea"/>
          <a:cs typeface="+mn-cs"/>
        </a:defRPr>
      </a:lvl5pPr>
      <a:lvl6pPr marL="2025167" algn="l" defTabSz="810067" rtl="0" eaLnBrk="1" latinLnBrk="0" hangingPunct="1">
        <a:defRPr sz="1595" kern="1200">
          <a:solidFill>
            <a:schemeClr val="tx1"/>
          </a:solidFill>
          <a:latin typeface="+mn-lt"/>
          <a:ea typeface="+mn-ea"/>
          <a:cs typeface="+mn-cs"/>
        </a:defRPr>
      </a:lvl6pPr>
      <a:lvl7pPr marL="2430201" algn="l" defTabSz="810067" rtl="0" eaLnBrk="1" latinLnBrk="0" hangingPunct="1">
        <a:defRPr sz="1595" kern="1200">
          <a:solidFill>
            <a:schemeClr val="tx1"/>
          </a:solidFill>
          <a:latin typeface="+mn-lt"/>
          <a:ea typeface="+mn-ea"/>
          <a:cs typeface="+mn-cs"/>
        </a:defRPr>
      </a:lvl7pPr>
      <a:lvl8pPr marL="2835234" algn="l" defTabSz="810067" rtl="0" eaLnBrk="1" latinLnBrk="0" hangingPunct="1">
        <a:defRPr sz="1595" kern="1200">
          <a:solidFill>
            <a:schemeClr val="tx1"/>
          </a:solidFill>
          <a:latin typeface="+mn-lt"/>
          <a:ea typeface="+mn-ea"/>
          <a:cs typeface="+mn-cs"/>
        </a:defRPr>
      </a:lvl8pPr>
      <a:lvl9pPr marL="3240268" algn="l" defTabSz="810067" rtl="0" eaLnBrk="1" latinLnBrk="0" hangingPunct="1">
        <a:defRPr sz="159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3">
          <p15:clr>
            <a:srgbClr val="F26B43"/>
          </p15:clr>
        </p15:guide>
        <p15:guide id="3" pos="3719">
          <p15:clr>
            <a:srgbClr val="F26B43"/>
          </p15:clr>
        </p15:guide>
        <p15:guide id="4" pos="3960">
          <p15:clr>
            <a:srgbClr val="F26B43"/>
          </p15:clr>
        </p15:guide>
        <p15:guide id="5" pos="4251">
          <p15:clr>
            <a:srgbClr val="F26B43"/>
          </p15:clr>
        </p15:guide>
        <p15:guide id="6" pos="4491">
          <p15:clr>
            <a:srgbClr val="F26B43"/>
          </p15:clr>
        </p15:guide>
        <p15:guide id="7" pos="4782">
          <p15:clr>
            <a:srgbClr val="F26B43"/>
          </p15:clr>
        </p15:guide>
        <p15:guide id="8" pos="5022">
          <p15:clr>
            <a:srgbClr val="F26B43"/>
          </p15:clr>
        </p15:guide>
        <p15:guide id="9" pos="5312">
          <p15:clr>
            <a:srgbClr val="F26B43"/>
          </p15:clr>
        </p15:guide>
        <p15:guide id="10" pos="5553">
          <p15:clr>
            <a:srgbClr val="F26B43"/>
          </p15:clr>
        </p15:guide>
        <p15:guide id="11" pos="5843">
          <p15:clr>
            <a:srgbClr val="F26B43"/>
          </p15:clr>
        </p15:guide>
        <p15:guide id="13" pos="6374">
          <p15:clr>
            <a:srgbClr val="F26B43"/>
          </p15:clr>
        </p15:guide>
        <p15:guide id="14" pos="6614">
          <p15:clr>
            <a:srgbClr val="F26B43"/>
          </p15:clr>
        </p15:guide>
        <p15:guide id="15" pos="6905">
          <p15:clr>
            <a:srgbClr val="F26B43"/>
          </p15:clr>
        </p15:guide>
        <p15:guide id="16" pos="7146">
          <p15:clr>
            <a:srgbClr val="F26B43"/>
          </p15:clr>
        </p15:guide>
        <p15:guide id="17" pos="7436">
          <p15:clr>
            <a:srgbClr val="F26B43"/>
          </p15:clr>
        </p15:guide>
        <p15:guide id="18" pos="3429">
          <p15:clr>
            <a:srgbClr val="F26B43"/>
          </p15:clr>
        </p15:guide>
        <p15:guide id="19" pos="3189">
          <p15:clr>
            <a:srgbClr val="F26B43"/>
          </p15:clr>
        </p15:guide>
        <p15:guide id="20" pos="2898">
          <p15:clr>
            <a:srgbClr val="F26B43"/>
          </p15:clr>
        </p15:guide>
        <p15:guide id="21" pos="2661">
          <p15:clr>
            <a:srgbClr val="F26B43"/>
          </p15:clr>
        </p15:guide>
        <p15:guide id="22" pos="2367">
          <p15:clr>
            <a:srgbClr val="F26B43"/>
          </p15:clr>
        </p15:guide>
        <p15:guide id="23" pos="2127">
          <p15:clr>
            <a:srgbClr val="F26B43"/>
          </p15:clr>
        </p15:guide>
        <p15:guide id="24" pos="1836">
          <p15:clr>
            <a:srgbClr val="F26B43"/>
          </p15:clr>
        </p15:guide>
        <p15:guide id="25" pos="1595">
          <p15:clr>
            <a:srgbClr val="F26B43"/>
          </p15:clr>
        </p15:guide>
        <p15:guide id="26" pos="1300">
          <p15:clr>
            <a:srgbClr val="F26B43"/>
          </p15:clr>
        </p15:guide>
        <p15:guide id="27" pos="1064">
          <p15:clr>
            <a:srgbClr val="F26B43"/>
          </p15:clr>
        </p15:guide>
        <p15:guide id="28" pos="773">
          <p15:clr>
            <a:srgbClr val="F26B43"/>
          </p15:clr>
        </p15:guide>
        <p15:guide id="29" pos="533">
          <p15:clr>
            <a:srgbClr val="F26B43"/>
          </p15:clr>
        </p15:guide>
        <p15:guide id="30" pos="243">
          <p15:clr>
            <a:srgbClr val="F26B43"/>
          </p15:clr>
        </p15:guide>
        <p15:guide id="31" orient="horz" pos="722">
          <p15:clr>
            <a:srgbClr val="F26B43"/>
          </p15:clr>
        </p15:guide>
        <p15:guide id="32" orient="horz" pos="1200">
          <p15:clr>
            <a:srgbClr val="F26B43"/>
          </p15:clr>
        </p15:guide>
        <p15:guide id="33" orient="horz" pos="1679">
          <p15:clr>
            <a:srgbClr val="F26B43"/>
          </p15:clr>
        </p15:guide>
        <p15:guide id="34" orient="horz" pos="2157">
          <p15:clr>
            <a:srgbClr val="F26B43"/>
          </p15:clr>
        </p15:guide>
        <p15:guide id="35" orient="horz" pos="2636">
          <p15:clr>
            <a:srgbClr val="F26B43"/>
          </p15:clr>
        </p15:guide>
        <p15:guide id="36" orient="horz" pos="3114">
          <p15:clr>
            <a:srgbClr val="F26B43"/>
          </p15:clr>
        </p15:guide>
        <p15:guide id="38" orient="horz" pos="4076">
          <p15:clr>
            <a:srgbClr val="F26B43"/>
          </p15:clr>
        </p15:guide>
        <p15:guide id="39" orient="horz" pos="3596">
          <p15:clr>
            <a:srgbClr val="F26B43"/>
          </p15:clr>
        </p15:guide>
        <p15:guide id="40" pos="6084">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D1006C-D767-66BA-C74C-032696BCB121}"/>
              </a:ext>
            </a:extLst>
          </p:cNvPr>
          <p:cNvSpPr>
            <a:spLocks noGrp="1"/>
          </p:cNvSpPr>
          <p:nvPr>
            <p:ph type="title"/>
          </p:nvPr>
        </p:nvSpPr>
        <p:spPr>
          <a:xfrm>
            <a:off x="1833979" y="297519"/>
            <a:ext cx="7877389" cy="71812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9FE490A-F12C-32B6-5D3A-38AC6A0CE42F}"/>
              </a:ext>
            </a:extLst>
          </p:cNvPr>
          <p:cNvSpPr>
            <a:spLocks noGrp="1"/>
          </p:cNvSpPr>
          <p:nvPr>
            <p:ph type="body" idx="1"/>
          </p:nvPr>
        </p:nvSpPr>
        <p:spPr>
          <a:xfrm>
            <a:off x="1833979" y="1617706"/>
            <a:ext cx="7877388" cy="411600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F6EA20E-5022-88A4-8C6C-5DD720267D18}"/>
              </a:ext>
            </a:extLst>
          </p:cNvPr>
          <p:cNvSpPr>
            <a:spLocks noGrp="1"/>
          </p:cNvSpPr>
          <p:nvPr>
            <p:ph type="dt" sz="half" idx="2"/>
          </p:nvPr>
        </p:nvSpPr>
        <p:spPr>
          <a:xfrm>
            <a:off x="342115" y="1802350"/>
            <a:ext cx="1154675" cy="159500"/>
          </a:xfrm>
          <a:prstGeom prst="rect">
            <a:avLst/>
          </a:prstGeom>
        </p:spPr>
        <p:txBody>
          <a:bodyPr vert="horz" lIns="0" tIns="0" rIns="0" bIns="0" rtlCol="0" anchor="t" anchorCtr="0">
            <a:noAutofit/>
          </a:bodyPr>
          <a:lstStyle>
            <a:lvl1pPr algn="l">
              <a:lnSpc>
                <a:spcPct val="98000"/>
              </a:lnSpc>
              <a:defRPr sz="974">
                <a:solidFill>
                  <a:schemeClr val="tx1"/>
                </a:solidFill>
                <a:latin typeface="+mj-lt"/>
              </a:defRPr>
            </a:lvl1pPr>
          </a:lstStyle>
          <a:p>
            <a:r>
              <a:rPr lang="en-US"/>
              <a:t>November 2022</a:t>
            </a:r>
            <a:endParaRPr lang="en-GB" dirty="0"/>
          </a:p>
        </p:txBody>
      </p:sp>
      <p:sp>
        <p:nvSpPr>
          <p:cNvPr id="6" name="Slide Number Placeholder 5">
            <a:extLst>
              <a:ext uri="{FF2B5EF4-FFF2-40B4-BE49-F238E27FC236}">
                <a16:creationId xmlns:a16="http://schemas.microsoft.com/office/drawing/2014/main" id="{A915F546-B1EB-917C-03B0-A5F6EA72882B}"/>
              </a:ext>
            </a:extLst>
          </p:cNvPr>
          <p:cNvSpPr>
            <a:spLocks noGrp="1"/>
          </p:cNvSpPr>
          <p:nvPr>
            <p:ph type="sldNum" sz="quarter" idx="4"/>
          </p:nvPr>
        </p:nvSpPr>
        <p:spPr>
          <a:xfrm>
            <a:off x="341762" y="315810"/>
            <a:ext cx="1154675" cy="159500"/>
          </a:xfrm>
          <a:prstGeom prst="rect">
            <a:avLst/>
          </a:prstGeom>
        </p:spPr>
        <p:txBody>
          <a:bodyPr vert="horz" lIns="0" tIns="0" rIns="0" bIns="0" rtlCol="0" anchor="t" anchorCtr="0">
            <a:noAutofit/>
          </a:bodyPr>
          <a:lstStyle>
            <a:lvl1pPr algn="l">
              <a:lnSpc>
                <a:spcPct val="98000"/>
              </a:lnSpc>
              <a:defRPr sz="974">
                <a:solidFill>
                  <a:schemeClr val="tx1"/>
                </a:solidFill>
              </a:defRPr>
            </a:lvl1pPr>
          </a:lstStyle>
          <a:p>
            <a:r>
              <a:rPr lang="en-GB" dirty="0"/>
              <a:t>Page </a:t>
            </a:r>
            <a:fld id="{12F85B76-E480-4901-BAB3-25AC276908A3}" type="slidenum">
              <a:rPr lang="en-GB" smtClean="0"/>
              <a:pPr/>
              <a:t>‹#›</a:t>
            </a:fld>
            <a:endParaRPr lang="en-GB" dirty="0"/>
          </a:p>
        </p:txBody>
      </p:sp>
      <p:pic>
        <p:nvPicPr>
          <p:cNvPr id="11" name="Graphic 10">
            <a:extLst>
              <a:ext uri="{FF2B5EF4-FFF2-40B4-BE49-F238E27FC236}">
                <a16:creationId xmlns:a16="http://schemas.microsoft.com/office/drawing/2014/main" id="{B0C0FF52-5090-37CA-DE64-10ED207E19D4}"/>
              </a:ext>
            </a:extLst>
          </p:cNvPr>
          <p:cNvPicPr>
            <a:picLocks noChangeAspect="1"/>
          </p:cNvPicPr>
          <p:nvPr userDrawn="1"/>
        </p:nvPicPr>
        <p:blipFill>
          <a:blip r:embed="rId57">
            <a:extLst>
              <a:ext uri="{96DAC541-7B7A-43D3-8B79-37D633B846F1}">
                <asvg:svgBlip xmlns:asvg="http://schemas.microsoft.com/office/drawing/2016/SVG/main" r:embed="rId58"/>
              </a:ext>
            </a:extLst>
          </a:blip>
          <a:stretch>
            <a:fillRect/>
          </a:stretch>
        </p:blipFill>
        <p:spPr>
          <a:xfrm>
            <a:off x="341762" y="5370341"/>
            <a:ext cx="1065570" cy="365227"/>
          </a:xfrm>
          <a:prstGeom prst="rect">
            <a:avLst/>
          </a:prstGeom>
        </p:spPr>
      </p:pic>
      <p:cxnSp>
        <p:nvCxnSpPr>
          <p:cNvPr id="13" name="Straight Connector 12">
            <a:extLst>
              <a:ext uri="{FF2B5EF4-FFF2-40B4-BE49-F238E27FC236}">
                <a16:creationId xmlns:a16="http://schemas.microsoft.com/office/drawing/2014/main" id="{C101141D-7266-B5D5-597F-7703BA9A384B}"/>
              </a:ext>
            </a:extLst>
          </p:cNvPr>
          <p:cNvCxnSpPr>
            <a:cxnSpLocks/>
          </p:cNvCxnSpPr>
          <p:nvPr userDrawn="1"/>
        </p:nvCxnSpPr>
        <p:spPr>
          <a:xfrm>
            <a:off x="1665208" y="341829"/>
            <a:ext cx="0" cy="5393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FD85D6-96E4-08D5-4150-B5205CF7F0A2}"/>
              </a:ext>
            </a:extLst>
          </p:cNvPr>
          <p:cNvCxnSpPr/>
          <p:nvPr userDrawn="1"/>
        </p:nvCxnSpPr>
        <p:spPr>
          <a:xfrm>
            <a:off x="341762" y="1683821"/>
            <a:ext cx="1154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5909CC0-18D2-C2F8-502A-A25743E156B7}"/>
              </a:ext>
            </a:extLst>
          </p:cNvPr>
          <p:cNvSpPr txBox="1"/>
          <p:nvPr userDrawn="1"/>
        </p:nvSpPr>
        <p:spPr>
          <a:xfrm>
            <a:off x="341762" y="1958660"/>
            <a:ext cx="1154544" cy="1749405"/>
          </a:xfrm>
          <a:prstGeom prst="rect">
            <a:avLst/>
          </a:prstGeom>
        </p:spPr>
        <p:txBody>
          <a:bodyPr wrap="square" lIns="0" tIns="0" rIns="0" bIns="0" rtlCol="0">
            <a:noAutofit/>
          </a:bodyPr>
          <a:lstStyle/>
          <a:p>
            <a:pPr algn="l">
              <a:lnSpc>
                <a:spcPct val="98000"/>
              </a:lnSpc>
            </a:pPr>
            <a:endParaRPr lang="en-GB" sz="974" dirty="0"/>
          </a:p>
        </p:txBody>
      </p:sp>
      <p:sp>
        <p:nvSpPr>
          <p:cNvPr id="9" name="Footer Placeholder 8">
            <a:extLst>
              <a:ext uri="{FF2B5EF4-FFF2-40B4-BE49-F238E27FC236}">
                <a16:creationId xmlns:a16="http://schemas.microsoft.com/office/drawing/2014/main" id="{63219EC9-360B-CB18-DFD4-4BF31D022152}"/>
              </a:ext>
            </a:extLst>
          </p:cNvPr>
          <p:cNvSpPr>
            <a:spLocks noGrp="1"/>
          </p:cNvSpPr>
          <p:nvPr>
            <p:ph type="ftr" sz="quarter" idx="3"/>
          </p:nvPr>
        </p:nvSpPr>
        <p:spPr>
          <a:xfrm>
            <a:off x="341762" y="1958661"/>
            <a:ext cx="1154542" cy="1749405"/>
          </a:xfrm>
          <a:prstGeom prst="rect">
            <a:avLst/>
          </a:prstGeom>
        </p:spPr>
        <p:txBody>
          <a:bodyPr vert="horz" lIns="0" tIns="0" rIns="0" bIns="0" rtlCol="0" anchor="t" anchorCtr="0"/>
          <a:lstStyle>
            <a:lvl1pPr algn="l">
              <a:defRPr sz="974">
                <a:solidFill>
                  <a:schemeClr val="tx1"/>
                </a:solidFill>
              </a:defRPr>
            </a:lvl1pPr>
          </a:lstStyle>
          <a:p>
            <a:r>
              <a:rPr lang="en-GB"/>
              <a:t>Document title</a:t>
            </a:r>
            <a:endParaRPr lang="en-GB" dirty="0"/>
          </a:p>
        </p:txBody>
      </p:sp>
    </p:spTree>
    <p:extLst>
      <p:ext uri="{BB962C8B-B14F-4D97-AF65-F5344CB8AC3E}">
        <p14:creationId xmlns:p14="http://schemas.microsoft.com/office/powerpoint/2010/main" val="740870805"/>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 id="2147484550" r:id="rId14"/>
    <p:sldLayoutId id="2147484551" r:id="rId15"/>
    <p:sldLayoutId id="2147484552" r:id="rId16"/>
    <p:sldLayoutId id="2147484553" r:id="rId17"/>
    <p:sldLayoutId id="2147484554" r:id="rId18"/>
    <p:sldLayoutId id="2147484555" r:id="rId19"/>
    <p:sldLayoutId id="2147484556" r:id="rId20"/>
    <p:sldLayoutId id="2147484557" r:id="rId21"/>
    <p:sldLayoutId id="2147484558" r:id="rId22"/>
    <p:sldLayoutId id="2147484559" r:id="rId23"/>
    <p:sldLayoutId id="2147484560" r:id="rId24"/>
    <p:sldLayoutId id="2147484561" r:id="rId25"/>
    <p:sldLayoutId id="2147484562" r:id="rId26"/>
    <p:sldLayoutId id="2147484563" r:id="rId27"/>
    <p:sldLayoutId id="2147484564" r:id="rId28"/>
    <p:sldLayoutId id="2147484565" r:id="rId29"/>
    <p:sldLayoutId id="2147484566" r:id="rId30"/>
    <p:sldLayoutId id="2147484567" r:id="rId31"/>
    <p:sldLayoutId id="2147484568" r:id="rId32"/>
    <p:sldLayoutId id="2147484569" r:id="rId33"/>
    <p:sldLayoutId id="2147484570" r:id="rId34"/>
    <p:sldLayoutId id="2147484571" r:id="rId35"/>
    <p:sldLayoutId id="2147484572" r:id="rId36"/>
    <p:sldLayoutId id="2147484573" r:id="rId37"/>
    <p:sldLayoutId id="2147484574" r:id="rId38"/>
    <p:sldLayoutId id="2147484575" r:id="rId39"/>
    <p:sldLayoutId id="2147484576" r:id="rId40"/>
    <p:sldLayoutId id="2147484577" r:id="rId41"/>
    <p:sldLayoutId id="2147484578" r:id="rId42"/>
    <p:sldLayoutId id="2147484579" r:id="rId43"/>
    <p:sldLayoutId id="2147484580" r:id="rId44"/>
    <p:sldLayoutId id="2147484581" r:id="rId45"/>
    <p:sldLayoutId id="2147484582" r:id="rId46"/>
    <p:sldLayoutId id="2147484583" r:id="rId47"/>
    <p:sldLayoutId id="2147484584" r:id="rId48"/>
    <p:sldLayoutId id="2147484585" r:id="rId49"/>
    <p:sldLayoutId id="2147484586" r:id="rId50"/>
    <p:sldLayoutId id="2147484587" r:id="rId51"/>
    <p:sldLayoutId id="2147484588" r:id="rId52"/>
    <p:sldLayoutId id="2147484589" r:id="rId53"/>
    <p:sldLayoutId id="2147484590" r:id="rId54"/>
    <p:sldLayoutId id="2147484591" r:id="rId55"/>
  </p:sldLayoutIdLst>
  <p:hf sldNum="0" hdr="0"/>
  <p:txStyles>
    <p:titleStyle>
      <a:lvl1pPr algn="l" defTabSz="810067" rtl="0" eaLnBrk="1" latinLnBrk="0" hangingPunct="1">
        <a:lnSpc>
          <a:spcPct val="98000"/>
        </a:lnSpc>
        <a:spcBef>
          <a:spcPct val="0"/>
        </a:spcBef>
        <a:buNone/>
        <a:defRPr sz="1595" b="1" kern="1200" spc="-18" baseline="0">
          <a:solidFill>
            <a:schemeClr val="tx1"/>
          </a:solidFill>
          <a:latin typeface="+mn-lt"/>
          <a:ea typeface="+mj-ea"/>
          <a:cs typeface="+mj-cs"/>
        </a:defRPr>
      </a:lvl1pPr>
    </p:titleStyle>
    <p:bodyStyle>
      <a:lvl1pPr marL="0" indent="0" algn="l" defTabSz="810067" rtl="0" eaLnBrk="1" latinLnBrk="0" hangingPunct="1">
        <a:lnSpc>
          <a:spcPct val="98000"/>
        </a:lnSpc>
        <a:spcBef>
          <a:spcPts val="1417"/>
        </a:spcBef>
        <a:buFont typeface="Arial Nova" panose="020B0504020202020204" pitchFamily="34" charset="0"/>
        <a:buNone/>
        <a:defRPr sz="2303" kern="1200" spc="-35" baseline="0">
          <a:solidFill>
            <a:schemeClr val="tx1"/>
          </a:solidFill>
          <a:latin typeface="+mn-lt"/>
          <a:ea typeface="+mn-ea"/>
          <a:cs typeface="+mn-cs"/>
        </a:defRPr>
      </a:lvl1pPr>
      <a:lvl2pPr marL="255139" indent="-255139" algn="l" defTabSz="810067" rtl="0" eaLnBrk="1" latinLnBrk="0" hangingPunct="1">
        <a:lnSpc>
          <a:spcPct val="98000"/>
        </a:lnSpc>
        <a:spcBef>
          <a:spcPts val="1417"/>
        </a:spcBef>
        <a:buFont typeface="Arial Nova" panose="020B0504020202020204" pitchFamily="34" charset="0"/>
        <a:buChar char="•"/>
        <a:defRPr sz="2303" kern="1200" spc="-35" baseline="0">
          <a:solidFill>
            <a:schemeClr val="tx1"/>
          </a:solidFill>
          <a:latin typeface="+mn-lt"/>
          <a:ea typeface="+mn-ea"/>
          <a:cs typeface="+mn-cs"/>
        </a:defRPr>
      </a:lvl2pPr>
      <a:lvl3pPr marL="446494" indent="-191354" algn="l" defTabSz="810067" rtl="0" eaLnBrk="1" latinLnBrk="0" hangingPunct="1">
        <a:lnSpc>
          <a:spcPct val="98000"/>
        </a:lnSpc>
        <a:spcBef>
          <a:spcPts val="1240"/>
        </a:spcBef>
        <a:buFont typeface="Arial Nova" panose="020B0504020202020204" pitchFamily="34" charset="0"/>
        <a:buChar char="•"/>
        <a:defRPr sz="1595" kern="1200" spc="-18" baseline="0">
          <a:solidFill>
            <a:schemeClr val="tx1"/>
          </a:solidFill>
          <a:latin typeface="+mn-lt"/>
          <a:ea typeface="+mn-ea"/>
          <a:cs typeface="+mn-cs"/>
        </a:defRPr>
      </a:lvl3pPr>
      <a:lvl4pPr marL="605956" indent="-159462" algn="l" defTabSz="810067" rtl="0" eaLnBrk="1" latinLnBrk="0" hangingPunct="1">
        <a:lnSpc>
          <a:spcPct val="98000"/>
        </a:lnSpc>
        <a:spcBef>
          <a:spcPts val="1063"/>
        </a:spcBef>
        <a:buFont typeface="Arial Nova" panose="020B0504020202020204" pitchFamily="34" charset="0"/>
        <a:buChar char="•"/>
        <a:defRPr sz="1152" kern="1200" spc="-18" baseline="0">
          <a:solidFill>
            <a:schemeClr val="tx1"/>
          </a:solidFill>
          <a:latin typeface="+mn-lt"/>
          <a:ea typeface="+mn-ea"/>
          <a:cs typeface="+mn-cs"/>
        </a:defRPr>
      </a:lvl4pPr>
      <a:lvl5pPr marL="733525" indent="-127570" algn="l" defTabSz="810067" rtl="0" eaLnBrk="1" latinLnBrk="0" hangingPunct="1">
        <a:lnSpc>
          <a:spcPct val="98000"/>
        </a:lnSpc>
        <a:spcBef>
          <a:spcPts val="886"/>
        </a:spcBef>
        <a:buFont typeface="Arial Nova" panose="020B0504020202020204" pitchFamily="34" charset="0"/>
        <a:buChar char="•"/>
        <a:defRPr sz="974" kern="1200" spc="-18" baseline="0">
          <a:solidFill>
            <a:schemeClr val="tx1"/>
          </a:solidFill>
          <a:latin typeface="+mn-lt"/>
          <a:ea typeface="+mn-ea"/>
          <a:cs typeface="+mn-cs"/>
        </a:defRPr>
      </a:lvl5pPr>
      <a:lvl6pPr marL="861095"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6pPr>
      <a:lvl7pPr marL="988664"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7pPr>
      <a:lvl8pPr marL="1116234"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8pPr>
      <a:lvl9pPr marL="1243804"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9pPr>
    </p:bodyStyle>
    <p:otherStyle>
      <a:defPPr>
        <a:defRPr lang="en-US"/>
      </a:defPPr>
      <a:lvl1pPr marL="0" algn="l" defTabSz="810067" rtl="0" eaLnBrk="1" latinLnBrk="0" hangingPunct="1">
        <a:defRPr sz="886" kern="1200">
          <a:solidFill>
            <a:schemeClr val="tx1"/>
          </a:solidFill>
          <a:latin typeface="+mn-lt"/>
          <a:ea typeface="+mn-ea"/>
          <a:cs typeface="+mn-cs"/>
        </a:defRPr>
      </a:lvl1pPr>
      <a:lvl2pPr marL="405033" algn="l" defTabSz="810067" rtl="0" eaLnBrk="1" latinLnBrk="0" hangingPunct="1">
        <a:defRPr sz="1595" kern="1200">
          <a:solidFill>
            <a:schemeClr val="tx1"/>
          </a:solidFill>
          <a:latin typeface="+mn-lt"/>
          <a:ea typeface="+mn-ea"/>
          <a:cs typeface="+mn-cs"/>
        </a:defRPr>
      </a:lvl2pPr>
      <a:lvl3pPr marL="810067" algn="l" defTabSz="810067" rtl="0" eaLnBrk="1" latinLnBrk="0" hangingPunct="1">
        <a:defRPr sz="1595" kern="1200">
          <a:solidFill>
            <a:schemeClr val="tx1"/>
          </a:solidFill>
          <a:latin typeface="+mn-lt"/>
          <a:ea typeface="+mn-ea"/>
          <a:cs typeface="+mn-cs"/>
        </a:defRPr>
      </a:lvl3pPr>
      <a:lvl4pPr marL="1215100" algn="l" defTabSz="810067" rtl="0" eaLnBrk="1" latinLnBrk="0" hangingPunct="1">
        <a:defRPr sz="1595" kern="1200">
          <a:solidFill>
            <a:schemeClr val="tx1"/>
          </a:solidFill>
          <a:latin typeface="+mn-lt"/>
          <a:ea typeface="+mn-ea"/>
          <a:cs typeface="+mn-cs"/>
        </a:defRPr>
      </a:lvl4pPr>
      <a:lvl5pPr marL="1620134" algn="l" defTabSz="810067" rtl="0" eaLnBrk="1" latinLnBrk="0" hangingPunct="1">
        <a:defRPr sz="1595" kern="1200">
          <a:solidFill>
            <a:schemeClr val="tx1"/>
          </a:solidFill>
          <a:latin typeface="+mn-lt"/>
          <a:ea typeface="+mn-ea"/>
          <a:cs typeface="+mn-cs"/>
        </a:defRPr>
      </a:lvl5pPr>
      <a:lvl6pPr marL="2025167" algn="l" defTabSz="810067" rtl="0" eaLnBrk="1" latinLnBrk="0" hangingPunct="1">
        <a:defRPr sz="1595" kern="1200">
          <a:solidFill>
            <a:schemeClr val="tx1"/>
          </a:solidFill>
          <a:latin typeface="+mn-lt"/>
          <a:ea typeface="+mn-ea"/>
          <a:cs typeface="+mn-cs"/>
        </a:defRPr>
      </a:lvl6pPr>
      <a:lvl7pPr marL="2430201" algn="l" defTabSz="810067" rtl="0" eaLnBrk="1" latinLnBrk="0" hangingPunct="1">
        <a:defRPr sz="1595" kern="1200">
          <a:solidFill>
            <a:schemeClr val="tx1"/>
          </a:solidFill>
          <a:latin typeface="+mn-lt"/>
          <a:ea typeface="+mn-ea"/>
          <a:cs typeface="+mn-cs"/>
        </a:defRPr>
      </a:lvl7pPr>
      <a:lvl8pPr marL="2835234" algn="l" defTabSz="810067" rtl="0" eaLnBrk="1" latinLnBrk="0" hangingPunct="1">
        <a:defRPr sz="1595" kern="1200">
          <a:solidFill>
            <a:schemeClr val="tx1"/>
          </a:solidFill>
          <a:latin typeface="+mn-lt"/>
          <a:ea typeface="+mn-ea"/>
          <a:cs typeface="+mn-cs"/>
        </a:defRPr>
      </a:lvl8pPr>
      <a:lvl9pPr marL="3240268" algn="l" defTabSz="810067" rtl="0" eaLnBrk="1" latinLnBrk="0" hangingPunct="1">
        <a:defRPr sz="159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3">
          <p15:clr>
            <a:srgbClr val="F26B43"/>
          </p15:clr>
        </p15:guide>
        <p15:guide id="3" pos="3719">
          <p15:clr>
            <a:srgbClr val="F26B43"/>
          </p15:clr>
        </p15:guide>
        <p15:guide id="4" pos="3960">
          <p15:clr>
            <a:srgbClr val="F26B43"/>
          </p15:clr>
        </p15:guide>
        <p15:guide id="5" pos="4251">
          <p15:clr>
            <a:srgbClr val="F26B43"/>
          </p15:clr>
        </p15:guide>
        <p15:guide id="6" pos="4491">
          <p15:clr>
            <a:srgbClr val="F26B43"/>
          </p15:clr>
        </p15:guide>
        <p15:guide id="7" pos="4782">
          <p15:clr>
            <a:srgbClr val="F26B43"/>
          </p15:clr>
        </p15:guide>
        <p15:guide id="8" pos="5022">
          <p15:clr>
            <a:srgbClr val="F26B43"/>
          </p15:clr>
        </p15:guide>
        <p15:guide id="9" pos="5312">
          <p15:clr>
            <a:srgbClr val="F26B43"/>
          </p15:clr>
        </p15:guide>
        <p15:guide id="10" pos="5553">
          <p15:clr>
            <a:srgbClr val="F26B43"/>
          </p15:clr>
        </p15:guide>
        <p15:guide id="11" pos="5843">
          <p15:clr>
            <a:srgbClr val="F26B43"/>
          </p15:clr>
        </p15:guide>
        <p15:guide id="13" pos="6374">
          <p15:clr>
            <a:srgbClr val="F26B43"/>
          </p15:clr>
        </p15:guide>
        <p15:guide id="14" pos="6614">
          <p15:clr>
            <a:srgbClr val="F26B43"/>
          </p15:clr>
        </p15:guide>
        <p15:guide id="15" pos="6905">
          <p15:clr>
            <a:srgbClr val="F26B43"/>
          </p15:clr>
        </p15:guide>
        <p15:guide id="16" pos="7146">
          <p15:clr>
            <a:srgbClr val="F26B43"/>
          </p15:clr>
        </p15:guide>
        <p15:guide id="17" pos="7436">
          <p15:clr>
            <a:srgbClr val="F26B43"/>
          </p15:clr>
        </p15:guide>
        <p15:guide id="18" pos="3429">
          <p15:clr>
            <a:srgbClr val="F26B43"/>
          </p15:clr>
        </p15:guide>
        <p15:guide id="19" pos="3189">
          <p15:clr>
            <a:srgbClr val="F26B43"/>
          </p15:clr>
        </p15:guide>
        <p15:guide id="20" pos="2898">
          <p15:clr>
            <a:srgbClr val="F26B43"/>
          </p15:clr>
        </p15:guide>
        <p15:guide id="21" pos="2661">
          <p15:clr>
            <a:srgbClr val="F26B43"/>
          </p15:clr>
        </p15:guide>
        <p15:guide id="22" pos="2367">
          <p15:clr>
            <a:srgbClr val="F26B43"/>
          </p15:clr>
        </p15:guide>
        <p15:guide id="23" pos="2127">
          <p15:clr>
            <a:srgbClr val="F26B43"/>
          </p15:clr>
        </p15:guide>
        <p15:guide id="24" pos="1836">
          <p15:clr>
            <a:srgbClr val="F26B43"/>
          </p15:clr>
        </p15:guide>
        <p15:guide id="25" pos="1595">
          <p15:clr>
            <a:srgbClr val="F26B43"/>
          </p15:clr>
        </p15:guide>
        <p15:guide id="26" pos="1300">
          <p15:clr>
            <a:srgbClr val="F26B43"/>
          </p15:clr>
        </p15:guide>
        <p15:guide id="27" pos="1064">
          <p15:clr>
            <a:srgbClr val="F26B43"/>
          </p15:clr>
        </p15:guide>
        <p15:guide id="28" pos="773">
          <p15:clr>
            <a:srgbClr val="F26B43"/>
          </p15:clr>
        </p15:guide>
        <p15:guide id="29" pos="533">
          <p15:clr>
            <a:srgbClr val="F26B43"/>
          </p15:clr>
        </p15:guide>
        <p15:guide id="30" pos="243">
          <p15:clr>
            <a:srgbClr val="F26B43"/>
          </p15:clr>
        </p15:guide>
        <p15:guide id="31" orient="horz" pos="722">
          <p15:clr>
            <a:srgbClr val="F26B43"/>
          </p15:clr>
        </p15:guide>
        <p15:guide id="32" orient="horz" pos="1200">
          <p15:clr>
            <a:srgbClr val="F26B43"/>
          </p15:clr>
        </p15:guide>
        <p15:guide id="33" orient="horz" pos="1679">
          <p15:clr>
            <a:srgbClr val="F26B43"/>
          </p15:clr>
        </p15:guide>
        <p15:guide id="34" orient="horz" pos="2157">
          <p15:clr>
            <a:srgbClr val="F26B43"/>
          </p15:clr>
        </p15:guide>
        <p15:guide id="35" orient="horz" pos="2636">
          <p15:clr>
            <a:srgbClr val="F26B43"/>
          </p15:clr>
        </p15:guide>
        <p15:guide id="36" orient="horz" pos="3114">
          <p15:clr>
            <a:srgbClr val="F26B43"/>
          </p15:clr>
        </p15:guide>
        <p15:guide id="38" orient="horz" pos="4076">
          <p15:clr>
            <a:srgbClr val="F26B43"/>
          </p15:clr>
        </p15:guide>
        <p15:guide id="39" orient="horz" pos="3596">
          <p15:clr>
            <a:srgbClr val="F26B43"/>
          </p15:clr>
        </p15:guide>
        <p15:guide id="40" pos="60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5"/>
            </p:custDataLst>
            <p:extLst>
              <p:ext uri="{D42A27DB-BD31-4B8C-83A1-F6EECF244321}">
                <p14:modId xmlns:p14="http://schemas.microsoft.com/office/powerpoint/2010/main" val="4126915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4" progId="TCLayout.ActiveDocument.1">
                  <p:embed/>
                </p:oleObj>
              </mc:Choice>
              <mc:Fallback>
                <p:oleObj name="think-cell Slide" r:id="rId16" imgW="395" imgH="394" progId="TCLayout.ActiveDocument.1">
                  <p:embed/>
                  <p:pic>
                    <p:nvPicPr>
                      <p:cNvPr id="8" name="Object 7" hidden="1"/>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70312725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4423" r:id="rId13"/>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BB6D917-D614-4F1D-92EF-EA3D18A9B175}"/>
              </a:ext>
            </a:extLst>
          </p:cNvPr>
          <p:cNvGraphicFramePr>
            <a:graphicFrameLocks noChangeAspect="1"/>
          </p:cNvGraphicFramePr>
          <p:nvPr userDrawn="1">
            <p:custDataLst>
              <p:tags r:id="rId9"/>
            </p:custDataLst>
            <p:extLst>
              <p:ext uri="{D42A27DB-BD31-4B8C-83A1-F6EECF244321}">
                <p14:modId xmlns:p14="http://schemas.microsoft.com/office/powerpoint/2010/main" val="195692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95" imgH="394" progId="TCLayout.ActiveDocument.1">
                  <p:embed/>
                </p:oleObj>
              </mc:Choice>
              <mc:Fallback>
                <p:oleObj name="think-cell Slide" r:id="rId10" imgW="395" imgH="394" progId="TCLayout.ActiveDocument.1">
                  <p:embed/>
                  <p:pic>
                    <p:nvPicPr>
                      <p:cNvPr id="8" name="Object 7" hidden="1">
                        <a:extLst>
                          <a:ext uri="{FF2B5EF4-FFF2-40B4-BE49-F238E27FC236}">
                            <a16:creationId xmlns:a16="http://schemas.microsoft.com/office/drawing/2014/main" id="{0BB6D917-D614-4F1D-92EF-EA3D18A9B17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70618641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D46BE4D-1FC8-4FA4-81DE-7091685EB0C7}"/>
              </a:ext>
            </a:extLst>
          </p:cNvPr>
          <p:cNvGraphicFramePr>
            <a:graphicFrameLocks noChangeAspect="1"/>
          </p:cNvGraphicFramePr>
          <p:nvPr userDrawn="1">
            <p:custDataLst>
              <p:tags r:id="rId16"/>
            </p:custDataLst>
            <p:extLst>
              <p:ext uri="{D42A27DB-BD31-4B8C-83A1-F6EECF244321}">
                <p14:modId xmlns:p14="http://schemas.microsoft.com/office/powerpoint/2010/main" val="1723651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4" progId="TCLayout.ActiveDocument.1">
                  <p:embed/>
                </p:oleObj>
              </mc:Choice>
              <mc:Fallback>
                <p:oleObj name="think-cell Slide" r:id="rId17" imgW="395" imgH="394" progId="TCLayout.ActiveDocument.1">
                  <p:embed/>
                  <p:pic>
                    <p:nvPicPr>
                      <p:cNvPr id="8" name="Object 7" hidden="1">
                        <a:extLst>
                          <a:ext uri="{FF2B5EF4-FFF2-40B4-BE49-F238E27FC236}">
                            <a16:creationId xmlns:a16="http://schemas.microsoft.com/office/drawing/2014/main" id="{1D46BE4D-1FC8-4FA4-81DE-7091685EB0C7}"/>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68537940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6"/>
            </p:custDataLst>
            <p:extLst>
              <p:ext uri="{D42A27DB-BD31-4B8C-83A1-F6EECF244321}">
                <p14:modId xmlns:p14="http://schemas.microsoft.com/office/powerpoint/2010/main" val="4257722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4" progId="TCLayout.ActiveDocument.1">
                  <p:embed/>
                </p:oleObj>
              </mc:Choice>
              <mc:Fallback>
                <p:oleObj name="think-cell Slide" r:id="rId17" imgW="395" imgH="394" progId="TCLayout.ActiveDocument.1">
                  <p:embed/>
                  <p:pic>
                    <p:nvPicPr>
                      <p:cNvPr id="8" name="Object 7"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94303337"/>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44CD11C-03CD-42BC-B746-10753EBBDF84}"/>
              </a:ext>
            </a:extLst>
          </p:cNvPr>
          <p:cNvGraphicFramePr>
            <a:graphicFrameLocks noChangeAspect="1"/>
          </p:cNvGraphicFramePr>
          <p:nvPr userDrawn="1">
            <p:custDataLst>
              <p:tags r:id="rId7"/>
            </p:custDataLst>
            <p:extLst>
              <p:ext uri="{D42A27DB-BD31-4B8C-83A1-F6EECF244321}">
                <p14:modId xmlns:p14="http://schemas.microsoft.com/office/powerpoint/2010/main" val="4061127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8" name="Object 7" hidden="1">
                        <a:extLst>
                          <a:ext uri="{FF2B5EF4-FFF2-40B4-BE49-F238E27FC236}">
                            <a16:creationId xmlns:a16="http://schemas.microsoft.com/office/drawing/2014/main" id="{544CD11C-03CD-42BC-B746-10753EBBDF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US"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grpSp>
        <p:nvGrpSpPr>
          <p:cNvPr id="2" name="Group 4"/>
          <p:cNvGrpSpPr>
            <a:grpSpLocks noChangeAspect="1"/>
          </p:cNvGrpSpPr>
          <p:nvPr/>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24343039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6C6E43F-2124-4EB5-BB58-06741A4279CE}"/>
              </a:ext>
            </a:extLst>
          </p:cNvPr>
          <p:cNvGraphicFramePr>
            <a:graphicFrameLocks noChangeAspect="1"/>
          </p:cNvGraphicFramePr>
          <p:nvPr userDrawn="1">
            <p:custDataLst>
              <p:tags r:id="rId23"/>
            </p:custDataLst>
            <p:extLst>
              <p:ext uri="{D42A27DB-BD31-4B8C-83A1-F6EECF244321}">
                <p14:modId xmlns:p14="http://schemas.microsoft.com/office/powerpoint/2010/main" val="1290171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95" imgH="394" progId="TCLayout.ActiveDocument.1">
                  <p:embed/>
                </p:oleObj>
              </mc:Choice>
              <mc:Fallback>
                <p:oleObj name="think-cell Slide" r:id="rId24" imgW="395" imgH="394" progId="TCLayout.ActiveDocument.1">
                  <p:embed/>
                  <p:pic>
                    <p:nvPicPr>
                      <p:cNvPr id="8" name="Object 7" hidden="1">
                        <a:extLst>
                          <a:ext uri="{FF2B5EF4-FFF2-40B4-BE49-F238E27FC236}">
                            <a16:creationId xmlns:a16="http://schemas.microsoft.com/office/drawing/2014/main" id="{C6C6E43F-2124-4EB5-BB58-06741A4279CE}"/>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a:t>This could be your content highlight</a:t>
            </a:r>
          </a:p>
          <a:p>
            <a:pPr lvl="1"/>
            <a:r>
              <a:rPr lang="en-US"/>
              <a:t>First point</a:t>
            </a:r>
          </a:p>
          <a:p>
            <a:pPr lvl="1"/>
            <a:r>
              <a:rPr lang="en-US"/>
              <a:t>Second point</a:t>
            </a:r>
          </a:p>
          <a:p>
            <a:pPr lvl="1"/>
            <a:r>
              <a:rPr lang="en-US"/>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a:t>Your title – keep it short, size can vary between 14pt and 24pt</a:t>
            </a:r>
            <a:endParaRPr lang="en-GB" kern="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82666821"/>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1" r:id="rId20"/>
    <p:sldLayoutId id="2147484002" r:id="rId21"/>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26339A8-FABE-4CBB-A81B-7C0F95E671A9}"/>
              </a:ext>
            </a:extLst>
          </p:cNvPr>
          <p:cNvGraphicFramePr>
            <a:graphicFrameLocks noChangeAspect="1"/>
          </p:cNvGraphicFramePr>
          <p:nvPr userDrawn="1">
            <p:custDataLst>
              <p:tags r:id="rId16"/>
            </p:custDataLst>
            <p:extLst>
              <p:ext uri="{D42A27DB-BD31-4B8C-83A1-F6EECF244321}">
                <p14:modId xmlns:p14="http://schemas.microsoft.com/office/powerpoint/2010/main" val="3227853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4" progId="TCLayout.ActiveDocument.1">
                  <p:embed/>
                </p:oleObj>
              </mc:Choice>
              <mc:Fallback>
                <p:oleObj name="think-cell Slide" r:id="rId17" imgW="395" imgH="394" progId="TCLayout.ActiveDocument.1">
                  <p:embed/>
                  <p:pic>
                    <p:nvPicPr>
                      <p:cNvPr id="8" name="Object 7" hidden="1">
                        <a:extLst>
                          <a:ext uri="{FF2B5EF4-FFF2-40B4-BE49-F238E27FC236}">
                            <a16:creationId xmlns:a16="http://schemas.microsoft.com/office/drawing/2014/main" id="{E26339A8-FABE-4CBB-A81B-7C0F95E671A9}"/>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a:t>This could be your content highlight</a:t>
            </a:r>
          </a:p>
          <a:p>
            <a:pPr lvl="1"/>
            <a:r>
              <a:rPr lang="en-US"/>
              <a:t>First point</a:t>
            </a:r>
          </a:p>
          <a:p>
            <a:pPr lvl="1"/>
            <a:r>
              <a:rPr lang="en-US"/>
              <a:t>Second point</a:t>
            </a:r>
          </a:p>
          <a:p>
            <a:pPr lvl="1"/>
            <a:r>
              <a:rPr lang="en-US"/>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a:t>Your title – keep it short, size can vary between 14pt and 24pt</a:t>
            </a:r>
            <a:endParaRPr lang="en-GB" kern="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15572383"/>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9.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8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9.xml"/><Relationship Id="rId1" Type="http://schemas.openxmlformats.org/officeDocument/2006/relationships/slideLayout" Target="../slideLayouts/slideLayout281.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1.svg"/><Relationship Id="rId7" Type="http://schemas.openxmlformats.org/officeDocument/2006/relationships/image" Target="../media/image13.png"/><Relationship Id="rId2" Type="http://schemas.openxmlformats.org/officeDocument/2006/relationships/image" Target="../media/image40.png"/><Relationship Id="rId1" Type="http://schemas.openxmlformats.org/officeDocument/2006/relationships/slideLayout" Target="../slideLayouts/slideLayout27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82.xml"/><Relationship Id="rId5" Type="http://schemas.openxmlformats.org/officeDocument/2006/relationships/image" Target="../media/image28.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42.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47.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9.svg"/><Relationship Id="rId4" Type="http://schemas.openxmlformats.org/officeDocument/2006/relationships/image" Target="../media/image43.sv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diagramLayout" Target="../diagrams/layout1.xml"/><Relationship Id="rId7" Type="http://schemas.openxmlformats.org/officeDocument/2006/relationships/image" Target="../media/image38.png"/><Relationship Id="rId12" Type="http://schemas.openxmlformats.org/officeDocument/2006/relationships/image" Target="../media/image33.svg"/><Relationship Id="rId2" Type="http://schemas.openxmlformats.org/officeDocument/2006/relationships/diagramData" Target="../diagrams/data1.xml"/><Relationship Id="rId1" Type="http://schemas.openxmlformats.org/officeDocument/2006/relationships/slideLayout" Target="../slideLayouts/slideLayout281.xml"/><Relationship Id="rId6" Type="http://schemas.microsoft.com/office/2007/relationships/diagramDrawing" Target="../diagrams/drawing1.xml"/><Relationship Id="rId11" Type="http://schemas.openxmlformats.org/officeDocument/2006/relationships/image" Target="../media/image32.png"/><Relationship Id="rId5" Type="http://schemas.openxmlformats.org/officeDocument/2006/relationships/diagramColors" Target="../diagrams/colors1.xml"/><Relationship Id="rId10" Type="http://schemas.openxmlformats.org/officeDocument/2006/relationships/image" Target="../media/image43.svg"/><Relationship Id="rId4" Type="http://schemas.openxmlformats.org/officeDocument/2006/relationships/diagramQuickStyle" Target="../diagrams/quickStyle1.xml"/><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4.xml"/></Relationships>
</file>

<file path=ppt/slides/_rels/slide19.xml.rels><?xml version="1.0" encoding="UTF-8" standalone="yes"?>
<Relationships xmlns="http://schemas.openxmlformats.org/package/2006/relationships"><Relationship Id="rId8" Type="http://schemas.openxmlformats.org/officeDocument/2006/relationships/hyperlink" Target="https://www2.swift.com/knowledgecentre/publications/snl_7_6_ufec/3.0" TargetMode="External"/><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305.xml"/><Relationship Id="rId6" Type="http://schemas.openxmlformats.org/officeDocument/2006/relationships/image" Target="../media/image48.png"/><Relationship Id="rId5" Type="http://schemas.openxmlformats.org/officeDocument/2006/relationships/image" Target="../media/image47.svg"/><Relationship Id="rId10" Type="http://schemas.openxmlformats.org/officeDocument/2006/relationships/hyperlink" Target="https://www2.swift.com/knowledgecentre/kb_articles/5023810" TargetMode="External"/><Relationship Id="rId4" Type="http://schemas.openxmlformats.org/officeDocument/2006/relationships/image" Target="../media/image46.png"/><Relationship Id="rId9" Type="http://schemas.openxmlformats.org/officeDocument/2006/relationships/hyperlink" Target="https://www2.swift.com/go/book/book109130"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43.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emf"/><Relationship Id="rId5" Type="http://schemas.openxmlformats.org/officeDocument/2006/relationships/oleObject" Target="../embeddings/oleObject22.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hyperlink" Target="https://www2.swift.com/knowledgecentre/publications/snl_7_6_ufec/3.0" TargetMode="External"/><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305.xml"/><Relationship Id="rId6" Type="http://schemas.openxmlformats.org/officeDocument/2006/relationships/image" Target="../media/image48.png"/><Relationship Id="rId5" Type="http://schemas.openxmlformats.org/officeDocument/2006/relationships/image" Target="../media/image47.svg"/><Relationship Id="rId10" Type="http://schemas.openxmlformats.org/officeDocument/2006/relationships/hyperlink" Target="https://www2.swift.com/knowledgecentre/kb_articles/5023810" TargetMode="External"/><Relationship Id="rId4" Type="http://schemas.openxmlformats.org/officeDocument/2006/relationships/image" Target="../media/image46.png"/><Relationship Id="rId9" Type="http://schemas.openxmlformats.org/officeDocument/2006/relationships/hyperlink" Target="https://www2.swift.com/go/book/book109130"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hyperlink" Target="https://www2.swift.com/go/tip/5025819" TargetMode="External"/><Relationship Id="rId2" Type="http://schemas.openxmlformats.org/officeDocument/2006/relationships/notesSlide" Target="../notesSlides/notesSlide13.xml"/><Relationship Id="rId1" Type="http://schemas.openxmlformats.org/officeDocument/2006/relationships/slideLayout" Target="../slideLayouts/slideLayout360.xml"/><Relationship Id="rId6" Type="http://schemas.openxmlformats.org/officeDocument/2006/relationships/image" Target="../media/image52.png"/><Relationship Id="rId5" Type="http://schemas.openxmlformats.org/officeDocument/2006/relationships/hyperlink" Target="https://swiftsmart.swift.com/Saba/Web_spf/EU1PRD0018/common/ledetail/cours000000000084299" TargetMode="External"/><Relationship Id="rId4" Type="http://schemas.openxmlformats.org/officeDocument/2006/relationships/image" Target="../media/image51.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7.xml"/></Relationships>
</file>

<file path=ppt/slides/_rels/slide23.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360.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0.svg"/><Relationship Id="rId4" Type="http://schemas.openxmlformats.org/officeDocument/2006/relationships/image" Target="../media/image55.png"/><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360.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0.svg"/><Relationship Id="rId4" Type="http://schemas.openxmlformats.org/officeDocument/2006/relationships/image" Target="../media/image61.pn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71.sv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360.xml"/><Relationship Id="rId6" Type="http://schemas.openxmlformats.org/officeDocument/2006/relationships/image" Target="../media/image65.svg"/><Relationship Id="rId11" Type="http://schemas.openxmlformats.org/officeDocument/2006/relationships/image" Target="../media/image69.svg"/><Relationship Id="rId5" Type="http://schemas.openxmlformats.org/officeDocument/2006/relationships/image" Target="../media/image64.png"/><Relationship Id="rId10" Type="http://schemas.openxmlformats.org/officeDocument/2006/relationships/image" Target="../media/image68.png"/><Relationship Id="rId4" Type="http://schemas.openxmlformats.org/officeDocument/2006/relationships/image" Target="../media/image63.svg"/><Relationship Id="rId9"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0.svg"/><Relationship Id="rId3" Type="http://schemas.openxmlformats.org/officeDocument/2006/relationships/image" Target="../media/image72.png"/><Relationship Id="rId7" Type="http://schemas.openxmlformats.org/officeDocument/2006/relationships/image" Target="../media/image57.svg"/><Relationship Id="rId12" Type="http://schemas.openxmlformats.org/officeDocument/2006/relationships/image" Target="../media/image48.png"/><Relationship Id="rId17" Type="http://schemas.openxmlformats.org/officeDocument/2006/relationships/image" Target="../media/image71.svg"/><Relationship Id="rId2" Type="http://schemas.openxmlformats.org/officeDocument/2006/relationships/notesSlide" Target="../notesSlides/notesSlide18.xml"/><Relationship Id="rId16" Type="http://schemas.openxmlformats.org/officeDocument/2006/relationships/image" Target="../media/image70.png"/><Relationship Id="rId1" Type="http://schemas.openxmlformats.org/officeDocument/2006/relationships/slideLayout" Target="../slideLayouts/slideLayout360.xml"/><Relationship Id="rId6" Type="http://schemas.openxmlformats.org/officeDocument/2006/relationships/image" Target="../media/image56.png"/><Relationship Id="rId11" Type="http://schemas.openxmlformats.org/officeDocument/2006/relationships/image" Target="../media/image75.svg"/><Relationship Id="rId5" Type="http://schemas.openxmlformats.org/officeDocument/2006/relationships/image" Target="../media/image73.png"/><Relationship Id="rId15" Type="http://schemas.openxmlformats.org/officeDocument/2006/relationships/image" Target="../media/image77.svg"/><Relationship Id="rId10" Type="http://schemas.openxmlformats.org/officeDocument/2006/relationships/image" Target="../media/image74.pn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76.png"/></Relationships>
</file>

<file path=ppt/slides/_rels/slide27.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76.png"/><Relationship Id="rId12" Type="http://schemas.openxmlformats.org/officeDocument/2006/relationships/image" Target="../media/image63.svg"/><Relationship Id="rId2" Type="http://schemas.openxmlformats.org/officeDocument/2006/relationships/notesSlide" Target="../notesSlides/notesSlide19.xml"/><Relationship Id="rId1" Type="http://schemas.openxmlformats.org/officeDocument/2006/relationships/slideLayout" Target="../slideLayouts/slideLayout360.xml"/><Relationship Id="rId6" Type="http://schemas.openxmlformats.org/officeDocument/2006/relationships/image" Target="../media/image75.svg"/><Relationship Id="rId11" Type="http://schemas.openxmlformats.org/officeDocument/2006/relationships/image" Target="../media/image62.png"/><Relationship Id="rId5" Type="http://schemas.openxmlformats.org/officeDocument/2006/relationships/image" Target="../media/image74.png"/><Relationship Id="rId15" Type="http://schemas.openxmlformats.org/officeDocument/2006/relationships/image" Target="../media/image72.png"/><Relationship Id="rId10" Type="http://schemas.openxmlformats.org/officeDocument/2006/relationships/image" Target="../media/image71.svg"/><Relationship Id="rId4" Type="http://schemas.openxmlformats.org/officeDocument/2006/relationships/image" Target="../media/image73.png"/><Relationship Id="rId9" Type="http://schemas.openxmlformats.org/officeDocument/2006/relationships/image" Target="../media/image70.png"/><Relationship Id="rId14" Type="http://schemas.openxmlformats.org/officeDocument/2006/relationships/image" Target="../media/image65.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7.xml"/></Relationships>
</file>

<file path=ppt/slides/_rels/slide29.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81.png"/><Relationship Id="rId3" Type="http://schemas.openxmlformats.org/officeDocument/2006/relationships/image" Target="../media/image78.png"/><Relationship Id="rId7" Type="http://schemas.openxmlformats.org/officeDocument/2006/relationships/image" Target="../media/image56.png"/><Relationship Id="rId12" Type="http://schemas.openxmlformats.org/officeDocument/2006/relationships/image" Target="../media/image60.svg"/><Relationship Id="rId2" Type="http://schemas.openxmlformats.org/officeDocument/2006/relationships/notesSlide" Target="../notesSlides/notesSlide21.xml"/><Relationship Id="rId1" Type="http://schemas.openxmlformats.org/officeDocument/2006/relationships/slideLayout" Target="../slideLayouts/slideLayout360.xml"/><Relationship Id="rId6" Type="http://schemas.openxmlformats.org/officeDocument/2006/relationships/image" Target="../media/image59.svg"/><Relationship Id="rId11" Type="http://schemas.openxmlformats.org/officeDocument/2006/relationships/image" Target="../media/image48.png"/><Relationship Id="rId5" Type="http://schemas.openxmlformats.org/officeDocument/2006/relationships/image" Target="../media/image58.png"/><Relationship Id="rId10"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hyperlink" Target="https://www2.swift.com/go/book/book201392/con_2358369635"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2.swift.com/preferences/update" TargetMode="External"/><Relationship Id="rId3" Type="http://schemas.openxmlformats.org/officeDocument/2006/relationships/slideLayout" Target="../slideLayouts/slideLayout247.xml"/><Relationship Id="rId7" Type="http://schemas.openxmlformats.org/officeDocument/2006/relationships/hyperlink" Target="https://www.swift.com/news-events/webinars/transaction-management-global-vendor-webinar" TargetMode="Externa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hyperlink" Target="https://www.swift.com/standards/iso-20022/iso-20022-past-webinars" TargetMode="External"/><Relationship Id="rId5" Type="http://schemas.openxmlformats.org/officeDocument/2006/relationships/image" Target="../media/image1.emf"/><Relationship Id="rId4" Type="http://schemas.openxmlformats.org/officeDocument/2006/relationships/oleObject" Target="../embeddings/oleObject23.bin"/><Relationship Id="rId9" Type="http://schemas.openxmlformats.org/officeDocument/2006/relationships/hyperlink" Target="https://www.swift.com/contact-us/support"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hyperlink" Target="https://www2.swift.com/go/book/book201392/con_2358369635" TargetMode="External"/><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360.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80.png"/><Relationship Id="rId9" Type="http://schemas.openxmlformats.org/officeDocument/2006/relationships/image" Target="../media/image8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2.xml"/></Relationships>
</file>

<file path=ppt/slides/_rels/slide3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86.png"/><Relationship Id="rId18" Type="http://schemas.openxmlformats.org/officeDocument/2006/relationships/image" Target="../media/image87.png"/><Relationship Id="rId3" Type="http://schemas.openxmlformats.org/officeDocument/2006/relationships/image" Target="../media/image83.png"/><Relationship Id="rId7" Type="http://schemas.openxmlformats.org/officeDocument/2006/relationships/image" Target="../media/image84.png"/><Relationship Id="rId12" Type="http://schemas.openxmlformats.org/officeDocument/2006/relationships/image" Target="../media/image60.svg"/><Relationship Id="rId17" Type="http://schemas.openxmlformats.org/officeDocument/2006/relationships/image" Target="../media/image71.svg"/><Relationship Id="rId2" Type="http://schemas.openxmlformats.org/officeDocument/2006/relationships/notesSlide" Target="../notesSlides/notesSlide26.xml"/><Relationship Id="rId16" Type="http://schemas.openxmlformats.org/officeDocument/2006/relationships/image" Target="../media/image70.png"/><Relationship Id="rId1" Type="http://schemas.openxmlformats.org/officeDocument/2006/relationships/slideLayout" Target="../slideLayouts/slideLayout305.xml"/><Relationship Id="rId6" Type="http://schemas.openxmlformats.org/officeDocument/2006/relationships/hyperlink" Target="https://www2.swift.com/go/book/book201392/con_2358369635" TargetMode="External"/><Relationship Id="rId11" Type="http://schemas.openxmlformats.org/officeDocument/2006/relationships/image" Target="../media/image48.png"/><Relationship Id="rId5" Type="http://schemas.openxmlformats.org/officeDocument/2006/relationships/image" Target="../media/image59.svg"/><Relationship Id="rId15" Type="http://schemas.openxmlformats.org/officeDocument/2006/relationships/image" Target="../media/image69.svg"/><Relationship Id="rId10" Type="http://schemas.openxmlformats.org/officeDocument/2006/relationships/image" Target="../media/image85.png"/><Relationship Id="rId4" Type="http://schemas.openxmlformats.org/officeDocument/2006/relationships/image" Target="../media/image58.png"/><Relationship Id="rId9" Type="http://schemas.openxmlformats.org/officeDocument/2006/relationships/image" Target="../media/image57.svg"/><Relationship Id="rId14" Type="http://schemas.openxmlformats.org/officeDocument/2006/relationships/image" Target="../media/image68.png"/></Relationships>
</file>

<file path=ppt/slides/_rels/slide35.xml.rels><?xml version="1.0" encoding="UTF-8" standalone="yes"?>
<Relationships xmlns="http://schemas.openxmlformats.org/package/2006/relationships"><Relationship Id="rId8" Type="http://schemas.openxmlformats.org/officeDocument/2006/relationships/hyperlink" Target="https://www2.swift.com/go/book/book201392/con_2358369635" TargetMode="External"/><Relationship Id="rId3" Type="http://schemas.openxmlformats.org/officeDocument/2006/relationships/image" Target="../media/image88.png"/><Relationship Id="rId7" Type="http://schemas.openxmlformats.org/officeDocument/2006/relationships/image" Target="../media/image65.svg"/><Relationship Id="rId2" Type="http://schemas.openxmlformats.org/officeDocument/2006/relationships/notesSlide" Target="../notesSlides/notesSlide27.xml"/><Relationship Id="rId1" Type="http://schemas.openxmlformats.org/officeDocument/2006/relationships/slideLayout" Target="../slideLayouts/slideLayout305.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 Id="rId9" Type="http://schemas.openxmlformats.org/officeDocument/2006/relationships/image" Target="../media/image84.png"/></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s://www2.swift.com/go/book/book201559" TargetMode="External"/><Relationship Id="rId1" Type="http://schemas.openxmlformats.org/officeDocument/2006/relationships/slideLayout" Target="../slideLayouts/slideLayout313.xml"/></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8.xml"/><Relationship Id="rId1" Type="http://schemas.openxmlformats.org/officeDocument/2006/relationships/slideLayout" Target="../slideLayouts/slideLayout305.xml"/><Relationship Id="rId4" Type="http://schemas.openxmlformats.org/officeDocument/2006/relationships/hyperlink" Target="https://www2.swift.com/go/book/book201392/con_2006827831"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2.xml"/></Relationships>
</file>

<file path=ppt/slides/_rels/slide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0.xml"/><Relationship Id="rId1" Type="http://schemas.openxmlformats.org/officeDocument/2006/relationships/slideLayout" Target="../slideLayouts/slideLayout4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1.xml"/></Relationships>
</file>

<file path=ppt/slides/_rels/slide4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2.xml"/><Relationship Id="rId1" Type="http://schemas.openxmlformats.org/officeDocument/2006/relationships/slideLayout" Target="../slideLayouts/slideLayout411.xml"/><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3.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1.xml"/></Relationships>
</file>

<file path=ppt/slides/_rels/slide4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4.xml"/><Relationship Id="rId1" Type="http://schemas.openxmlformats.org/officeDocument/2006/relationships/slideLayout" Target="../slideLayouts/slideLayout411.xml"/><Relationship Id="rId5" Type="http://schemas.openxmlformats.org/officeDocument/2006/relationships/hyperlink" Target="https://www2.swift.com/knowledgecentre/products/SWIFT%20Test%20Sparring%20Partner" TargetMode="External"/><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1.xml"/></Relationships>
</file>

<file path=ppt/slides/_rels/slide45.xml.rels><?xml version="1.0" encoding="UTF-8" standalone="yes"?>
<Relationships xmlns="http://schemas.openxmlformats.org/package/2006/relationships"><Relationship Id="rId3" Type="http://schemas.openxmlformats.org/officeDocument/2006/relationships/hyperlink" Target="mailto:provider.readiness@swift.com" TargetMode="External"/><Relationship Id="rId2" Type="http://schemas.openxmlformats.org/officeDocument/2006/relationships/notesSlide" Target="../notesSlides/notesSlide36.xml"/><Relationship Id="rId1" Type="http://schemas.openxmlformats.org/officeDocument/2006/relationships/slideLayout" Target="../slideLayouts/slideLayout411.xml"/></Relationships>
</file>

<file path=ppt/slides/_rels/slide46.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29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9.xml"/></Relationships>
</file>

<file path=ppt/slides/_rels/slide48.xml.rels><?xml version="1.0" encoding="UTF-8" standalone="yes"?>
<Relationships xmlns="http://schemas.openxmlformats.org/package/2006/relationships"><Relationship Id="rId2" Type="http://schemas.openxmlformats.org/officeDocument/2006/relationships/hyperlink" Target="https://www.swift.com/contact-us/support" TargetMode="External"/><Relationship Id="rId1" Type="http://schemas.openxmlformats.org/officeDocument/2006/relationships/slideLayout" Target="../slideLayouts/slideLayout296.xml"/></Relationships>
</file>

<file path=ppt/slides/_rels/slide5.xml.rels><?xml version="1.0" encoding="UTF-8" standalone="yes"?>
<Relationships xmlns="http://schemas.openxmlformats.org/package/2006/relationships"><Relationship Id="rId3" Type="http://schemas.openxmlformats.org/officeDocument/2006/relationships/hyperlink" Target="https://www2.swift.com/mystandards/#/group/Cross_Border_Payments_and_Reporting_Plus__CBPR__!usage_guidelines" TargetMode="External"/><Relationship Id="rId2" Type="http://schemas.openxmlformats.org/officeDocument/2006/relationships/notesSlide" Target="../notesSlides/notesSlide4.xml"/><Relationship Id="rId1" Type="http://schemas.openxmlformats.org/officeDocument/2006/relationships/slideLayout" Target="../slideLayouts/slideLayout281.xml"/><Relationship Id="rId4" Type="http://schemas.openxmlformats.org/officeDocument/2006/relationships/hyperlink" Target="https://www2.swift.com/mystandards/#/group/Cross_Border_Payments_and_Reporting_Plus__CBPR__!portal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2.swift.com/go/book/book201334" TargetMode="External"/><Relationship Id="rId1" Type="http://schemas.openxmlformats.org/officeDocument/2006/relationships/slideLayout" Target="../slideLayouts/slideLayout246.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hyperlink" Target="https://www2.swift.com/knowledgecentre/publications/rma_serv_rma_ptl_get_st/?topic=con_2118906110.htm" TargetMode="External"/><Relationship Id="rId3" Type="http://schemas.openxmlformats.org/officeDocument/2006/relationships/hyperlink" Target="https://www2.swift.com/knowledgecentre/subjects/rma/index.html" TargetMode="External"/><Relationship Id="rId7" Type="http://schemas.openxmlformats.org/officeDocument/2006/relationships/hyperlink" Target="https://www2.swift.com/go/book/book120903" TargetMode="External"/><Relationship Id="rId2" Type="http://schemas.openxmlformats.org/officeDocument/2006/relationships/notesSlide" Target="../notesSlides/notesSlide6.xml"/><Relationship Id="rId1" Type="http://schemas.openxmlformats.org/officeDocument/2006/relationships/slideLayout" Target="../slideLayouts/slideLayout243.xml"/><Relationship Id="rId6" Type="http://schemas.openxmlformats.org/officeDocument/2006/relationships/hyperlink" Target="https://www2.swift.com/go/book/book201545" TargetMode="External"/><Relationship Id="rId5" Type="http://schemas.openxmlformats.org/officeDocument/2006/relationships/hyperlink" Target="https://www2.swift.com/go/book/book201334" TargetMode="External"/><Relationship Id="rId10" Type="http://schemas.openxmlformats.org/officeDocument/2006/relationships/hyperlink" Target="https://www2.swift.com/go/book/book201752" TargetMode="External"/><Relationship Id="rId4" Type="http://schemas.openxmlformats.org/officeDocument/2006/relationships/hyperlink" Target="https://www2.swift.com/knowledgecentre/publications/rma_serv_rma_ptl_get_st/20.0?topic=con_2094012783.htm" TargetMode="External"/><Relationship Id="rId9" Type="http://schemas.openxmlformats.org/officeDocument/2006/relationships/hyperlink" Target="https://www2.swift.com/go/book/book20156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ED5A7E1-F01F-4584-A48F-2C5AA4315FD3}"/>
              </a:ext>
            </a:extLst>
          </p:cNvPr>
          <p:cNvGraphicFramePr>
            <a:graphicFrameLocks noChangeAspect="1"/>
          </p:cNvGraphicFramePr>
          <p:nvPr>
            <p:custDataLst>
              <p:tags r:id="rId1"/>
            </p:custDataLst>
            <p:extLst>
              <p:ext uri="{D42A27DB-BD31-4B8C-83A1-F6EECF244321}">
                <p14:modId xmlns:p14="http://schemas.microsoft.com/office/powerpoint/2010/main" val="1356437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BED5A7E1-F01F-4584-A48F-2C5AA4315F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CA8C68A0-6328-4830-AE4F-8D0671EBF905}"/>
              </a:ext>
            </a:extLst>
          </p:cNvPr>
          <p:cNvSpPr>
            <a:spLocks noGrp="1"/>
          </p:cNvSpPr>
          <p:nvPr>
            <p:ph type="ctrTitle"/>
          </p:nvPr>
        </p:nvSpPr>
        <p:spPr>
          <a:xfrm>
            <a:off x="370047" y="2318395"/>
            <a:ext cx="7468120" cy="2448272"/>
          </a:xfrm>
        </p:spPr>
        <p:txBody>
          <a:bodyPr vert="horz"/>
          <a:lstStyle/>
          <a:p>
            <a:r>
              <a:rPr lang="en-US" sz="5400" b="1" dirty="0">
                <a:solidFill>
                  <a:srgbClr val="01A990"/>
                </a:solidFill>
              </a:rPr>
              <a:t>Global Webinar </a:t>
            </a:r>
            <a:br>
              <a:rPr lang="en-US" sz="5400" b="1" dirty="0">
                <a:solidFill>
                  <a:srgbClr val="01A990"/>
                </a:solidFill>
              </a:rPr>
            </a:br>
            <a:r>
              <a:rPr lang="en-US" sz="5400" b="1" dirty="0">
                <a:solidFill>
                  <a:srgbClr val="01A990"/>
                </a:solidFill>
              </a:rPr>
              <a:t>for Third-Party Providers/Complementors</a:t>
            </a:r>
            <a:br>
              <a:rPr lang="en-US" sz="5400" b="1" dirty="0">
                <a:solidFill>
                  <a:srgbClr val="01A990"/>
                </a:solidFill>
              </a:rPr>
            </a:br>
            <a:r>
              <a:rPr lang="en-US" sz="5400" b="1" dirty="0">
                <a:solidFill>
                  <a:srgbClr val="01A990"/>
                </a:solidFill>
              </a:rPr>
              <a:t> </a:t>
            </a:r>
            <a:endParaRPr lang="en-US" dirty="0">
              <a:solidFill>
                <a:srgbClr val="01A990"/>
              </a:solidFill>
            </a:endParaRPr>
          </a:p>
        </p:txBody>
      </p:sp>
      <p:sp>
        <p:nvSpPr>
          <p:cNvPr id="4" name="Text Placeholder 3"/>
          <p:cNvSpPr>
            <a:spLocks noGrp="1"/>
          </p:cNvSpPr>
          <p:nvPr>
            <p:ph type="body" sz="quarter" idx="16"/>
          </p:nvPr>
        </p:nvSpPr>
        <p:spPr>
          <a:xfrm>
            <a:off x="8524688" y="4406627"/>
            <a:ext cx="1902895" cy="823020"/>
          </a:xfrm>
        </p:spPr>
        <p:txBody>
          <a:bodyPr/>
          <a:lstStyle/>
          <a:p>
            <a:r>
              <a:rPr lang="en-US" sz="1200" dirty="0">
                <a:solidFill>
                  <a:schemeClr val="tx2"/>
                </a:solidFill>
              </a:rPr>
              <a:t>July 2023</a:t>
            </a:r>
            <a:endParaRPr lang="en-GB" sz="1200" dirty="0">
              <a:solidFill>
                <a:schemeClr val="tx2"/>
              </a:solidFill>
            </a:endParaRPr>
          </a:p>
        </p:txBody>
      </p:sp>
      <p:sp>
        <p:nvSpPr>
          <p:cNvPr id="2" name="Text Placeholder 1"/>
          <p:cNvSpPr>
            <a:spLocks noGrp="1"/>
          </p:cNvSpPr>
          <p:nvPr>
            <p:ph type="body" sz="quarter" idx="18"/>
          </p:nvPr>
        </p:nvSpPr>
        <p:spPr>
          <a:xfrm>
            <a:off x="8524688" y="5270723"/>
            <a:ext cx="1902895" cy="372746"/>
          </a:xfrm>
        </p:spPr>
        <p:txBody>
          <a:bodyPr/>
          <a:lstStyle/>
          <a:p>
            <a:r>
              <a:rPr lang="en-GB" dirty="0"/>
              <a:t>James Moore</a:t>
            </a:r>
          </a:p>
          <a:p>
            <a:r>
              <a:rPr lang="en-GB" dirty="0"/>
              <a:t>C</a:t>
            </a:r>
            <a:r>
              <a:rPr lang="en-US" dirty="0" err="1"/>
              <a:t>omplementors</a:t>
            </a:r>
            <a:r>
              <a:rPr lang="en-US" dirty="0"/>
              <a:t> Team</a:t>
            </a:r>
            <a:endParaRPr lang="en-GB" dirty="0"/>
          </a:p>
        </p:txBody>
      </p:sp>
      <p:sp>
        <p:nvSpPr>
          <p:cNvPr id="5" name="TextBox 4"/>
          <p:cNvSpPr txBox="1"/>
          <p:nvPr/>
        </p:nvSpPr>
        <p:spPr>
          <a:xfrm>
            <a:off x="143667" y="374179"/>
            <a:ext cx="792088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rPr>
              <a:t>Presentation will begin at 12:03GMT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Arial Nova" panose="020B0504020202020204" pitchFamily="34" charset="0"/>
              </a:rPr>
              <a:t>If you cannot hear us via WebEx / computer audio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Arial Nova" panose="020B0504020202020204" pitchFamily="34" charset="0"/>
              </a:rPr>
              <a:t>you may need to dial-in using a phone</a:t>
            </a:r>
          </a:p>
        </p:txBody>
      </p:sp>
    </p:spTree>
    <p:extLst>
      <p:ext uri="{BB962C8B-B14F-4D97-AF65-F5344CB8AC3E}">
        <p14:creationId xmlns:p14="http://schemas.microsoft.com/office/powerpoint/2010/main" val="306829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8DCC59A-FF71-E5C3-B5EF-78C600E3F625}"/>
              </a:ext>
            </a:extLst>
          </p:cNvPr>
          <p:cNvSpPr>
            <a:spLocks noGrp="1"/>
          </p:cNvSpPr>
          <p:nvPr>
            <p:ph type="body" sz="quarter" idx="13"/>
          </p:nvPr>
        </p:nvSpPr>
        <p:spPr/>
        <p:txBody>
          <a:bodyPr/>
          <a:lstStyle/>
          <a:p>
            <a:r>
              <a:rPr lang="en-GB" dirty="0"/>
              <a:t>A growing shift to the cloud </a:t>
            </a:r>
          </a:p>
          <a:p>
            <a:endParaRPr lang="en-US" dirty="0"/>
          </a:p>
        </p:txBody>
      </p:sp>
      <p:sp>
        <p:nvSpPr>
          <p:cNvPr id="4" name="Date Placeholder 3">
            <a:extLst>
              <a:ext uri="{FF2B5EF4-FFF2-40B4-BE49-F238E27FC236}">
                <a16:creationId xmlns:a16="http://schemas.microsoft.com/office/drawing/2014/main" id="{625A48A2-39E9-80E9-C8C0-03E50C5FD384}"/>
              </a:ext>
            </a:extLst>
          </p:cNvPr>
          <p:cNvSpPr>
            <a:spLocks noGrp="1"/>
          </p:cNvSpPr>
          <p:nvPr>
            <p:ph type="dt" sz="half" idx="14"/>
          </p:nvPr>
        </p:nvSpPr>
        <p:spPr>
          <a:xfrm>
            <a:off x="350237" y="1804338"/>
            <a:ext cx="1154675" cy="159500"/>
          </a:xfrm>
        </p:spPr>
        <p:txBody>
          <a:bodyPr/>
          <a:lstStyle/>
          <a:p>
            <a:r>
              <a:rPr lang="en-US" dirty="0"/>
              <a:t>July 2023</a:t>
            </a:r>
            <a:endParaRPr lang="en-GB" dirty="0"/>
          </a:p>
        </p:txBody>
      </p:sp>
      <p:sp>
        <p:nvSpPr>
          <p:cNvPr id="8" name="TextBox 7">
            <a:extLst>
              <a:ext uri="{FF2B5EF4-FFF2-40B4-BE49-F238E27FC236}">
                <a16:creationId xmlns:a16="http://schemas.microsoft.com/office/drawing/2014/main" id="{334C7C95-4E4D-DFEF-1B15-A9D0C5144D5E}"/>
              </a:ext>
            </a:extLst>
          </p:cNvPr>
          <p:cNvSpPr txBox="1"/>
          <p:nvPr/>
        </p:nvSpPr>
        <p:spPr>
          <a:xfrm>
            <a:off x="2923673" y="2572716"/>
            <a:ext cx="0" cy="0"/>
          </a:xfrm>
          <a:prstGeom prst="rect">
            <a:avLst/>
          </a:prstGeom>
          <a:ln>
            <a:solidFill>
              <a:schemeClr val="accent1"/>
            </a:solidFill>
          </a:ln>
        </p:spPr>
        <p:txBody>
          <a:bodyPr wrap="none" lIns="0" tIns="0" rIns="0" bIns="0" rtlCol="0">
            <a:noAutofit/>
          </a:bodyPr>
          <a:lstStyle/>
          <a:p>
            <a:pPr algn="l">
              <a:lnSpc>
                <a:spcPct val="98000"/>
              </a:lnSpc>
            </a:pPr>
            <a:endParaRPr lang="en-US" sz="1152" spc="-18" dirty="0">
              <a:solidFill>
                <a:schemeClr val="accent1"/>
              </a:solidFill>
            </a:endParaRPr>
          </a:p>
        </p:txBody>
      </p:sp>
      <p:sp>
        <p:nvSpPr>
          <p:cNvPr id="9" name="Rectangle 8">
            <a:extLst>
              <a:ext uri="{FF2B5EF4-FFF2-40B4-BE49-F238E27FC236}">
                <a16:creationId xmlns:a16="http://schemas.microsoft.com/office/drawing/2014/main" id="{AD01C6F8-6F77-4F97-AD77-12C4F5C85A7A}"/>
              </a:ext>
            </a:extLst>
          </p:cNvPr>
          <p:cNvSpPr/>
          <p:nvPr/>
        </p:nvSpPr>
        <p:spPr>
          <a:xfrm>
            <a:off x="4783221" y="1884088"/>
            <a:ext cx="2643993" cy="1116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60000"/>
              </a:lnSpc>
            </a:pPr>
            <a:r>
              <a:rPr lang="en-US" sz="8062" spc="-266" dirty="0">
                <a:solidFill>
                  <a:schemeClr val="accent1"/>
                </a:solidFill>
                <a:latin typeface="+mj-lt"/>
              </a:rPr>
              <a:t>66%</a:t>
            </a:r>
          </a:p>
        </p:txBody>
      </p:sp>
      <p:sp>
        <p:nvSpPr>
          <p:cNvPr id="10" name="Rectangle 9">
            <a:extLst>
              <a:ext uri="{FF2B5EF4-FFF2-40B4-BE49-F238E27FC236}">
                <a16:creationId xmlns:a16="http://schemas.microsoft.com/office/drawing/2014/main" id="{AD690292-06E4-D7EA-86EE-B5366DEB163E}"/>
              </a:ext>
            </a:extLst>
          </p:cNvPr>
          <p:cNvSpPr/>
          <p:nvPr/>
        </p:nvSpPr>
        <p:spPr>
          <a:xfrm>
            <a:off x="7776666" y="1884088"/>
            <a:ext cx="2689690" cy="1116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60000"/>
              </a:lnSpc>
            </a:pPr>
            <a:r>
              <a:rPr lang="en-US" sz="8062" spc="-266" dirty="0">
                <a:solidFill>
                  <a:schemeClr val="accent1"/>
                </a:solidFill>
                <a:latin typeface="+mj-lt"/>
              </a:rPr>
              <a:t>3000+</a:t>
            </a:r>
          </a:p>
        </p:txBody>
      </p:sp>
      <p:sp>
        <p:nvSpPr>
          <p:cNvPr id="11" name="Rectangle 10">
            <a:extLst>
              <a:ext uri="{FF2B5EF4-FFF2-40B4-BE49-F238E27FC236}">
                <a16:creationId xmlns:a16="http://schemas.microsoft.com/office/drawing/2014/main" id="{D1633681-07FC-BC8D-388C-E13A73E1C989}"/>
              </a:ext>
            </a:extLst>
          </p:cNvPr>
          <p:cNvSpPr/>
          <p:nvPr/>
        </p:nvSpPr>
        <p:spPr>
          <a:xfrm>
            <a:off x="1787728" y="1884088"/>
            <a:ext cx="2643993" cy="1116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60000"/>
              </a:lnSpc>
            </a:pPr>
            <a:r>
              <a:rPr lang="en-US" sz="8062" spc="-266" dirty="0">
                <a:solidFill>
                  <a:schemeClr val="accent1"/>
                </a:solidFill>
                <a:latin typeface="+mj-lt"/>
              </a:rPr>
              <a:t>85%</a:t>
            </a:r>
          </a:p>
        </p:txBody>
      </p:sp>
      <p:cxnSp>
        <p:nvCxnSpPr>
          <p:cNvPr id="12" name="Straight Connector 11">
            <a:extLst>
              <a:ext uri="{FF2B5EF4-FFF2-40B4-BE49-F238E27FC236}">
                <a16:creationId xmlns:a16="http://schemas.microsoft.com/office/drawing/2014/main" id="{DBCAFCC5-C8C7-2632-3005-AFB251750788}"/>
              </a:ext>
            </a:extLst>
          </p:cNvPr>
          <p:cNvCxnSpPr/>
          <p:nvPr/>
        </p:nvCxnSpPr>
        <p:spPr>
          <a:xfrm>
            <a:off x="1833979" y="2644749"/>
            <a:ext cx="26511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AB0C0A-5A89-D8C9-9535-7E11BF77C684}"/>
              </a:ext>
            </a:extLst>
          </p:cNvPr>
          <p:cNvCxnSpPr/>
          <p:nvPr/>
        </p:nvCxnSpPr>
        <p:spPr>
          <a:xfrm>
            <a:off x="4822634" y="2644749"/>
            <a:ext cx="26511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7F9276-0509-B8C6-4890-45EDCFFC68EE}"/>
              </a:ext>
            </a:extLst>
          </p:cNvPr>
          <p:cNvCxnSpPr/>
          <p:nvPr/>
        </p:nvCxnSpPr>
        <p:spPr>
          <a:xfrm>
            <a:off x="7815243" y="2644749"/>
            <a:ext cx="26511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AC94934-3529-361F-B20F-C45883EAB70D}"/>
              </a:ext>
            </a:extLst>
          </p:cNvPr>
          <p:cNvSpPr/>
          <p:nvPr/>
        </p:nvSpPr>
        <p:spPr>
          <a:xfrm>
            <a:off x="4821798" y="2792233"/>
            <a:ext cx="2643993" cy="1116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98000"/>
              </a:lnSpc>
            </a:pPr>
            <a:r>
              <a:rPr lang="en-GB" sz="1240" spc="-18" dirty="0">
                <a:solidFill>
                  <a:schemeClr val="accent1"/>
                </a:solidFill>
              </a:rPr>
              <a:t>The market share of Swift </a:t>
            </a:r>
            <a:br>
              <a:rPr lang="en-GB" sz="1240" spc="-18" dirty="0">
                <a:solidFill>
                  <a:schemeClr val="accent1"/>
                </a:solidFill>
              </a:rPr>
            </a:br>
            <a:r>
              <a:rPr lang="en-GB" sz="1240" spc="-18" dirty="0">
                <a:solidFill>
                  <a:schemeClr val="accent1"/>
                </a:solidFill>
              </a:rPr>
              <a:t>approved IaaS providers</a:t>
            </a:r>
          </a:p>
        </p:txBody>
      </p:sp>
      <p:sp>
        <p:nvSpPr>
          <p:cNvPr id="16" name="Rectangle 15">
            <a:extLst>
              <a:ext uri="{FF2B5EF4-FFF2-40B4-BE49-F238E27FC236}">
                <a16:creationId xmlns:a16="http://schemas.microsoft.com/office/drawing/2014/main" id="{8EE26540-47A4-12E2-ACC8-21800358D176}"/>
              </a:ext>
            </a:extLst>
          </p:cNvPr>
          <p:cNvSpPr/>
          <p:nvPr/>
        </p:nvSpPr>
        <p:spPr>
          <a:xfrm>
            <a:off x="7815243" y="2792233"/>
            <a:ext cx="2643993" cy="1116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98000"/>
              </a:lnSpc>
            </a:pPr>
            <a:r>
              <a:rPr lang="en-GB" sz="1240" spc="-18" dirty="0">
                <a:solidFill>
                  <a:schemeClr val="accent1"/>
                </a:solidFill>
              </a:rPr>
              <a:t>Customers leveraging </a:t>
            </a:r>
            <a:br>
              <a:rPr lang="en-GB" sz="1240" spc="-18" dirty="0">
                <a:solidFill>
                  <a:schemeClr val="accent1"/>
                </a:solidFill>
              </a:rPr>
            </a:br>
            <a:r>
              <a:rPr lang="en-GB" sz="1240" spc="-18" dirty="0">
                <a:solidFill>
                  <a:schemeClr val="accent1"/>
                </a:solidFill>
              </a:rPr>
              <a:t>Swift’s SaaS offerings</a:t>
            </a:r>
          </a:p>
        </p:txBody>
      </p:sp>
      <p:sp>
        <p:nvSpPr>
          <p:cNvPr id="17" name="Rectangle 16">
            <a:extLst>
              <a:ext uri="{FF2B5EF4-FFF2-40B4-BE49-F238E27FC236}">
                <a16:creationId xmlns:a16="http://schemas.microsoft.com/office/drawing/2014/main" id="{C8B48B25-63A1-4E0A-07EF-D4D16DCCC849}"/>
              </a:ext>
            </a:extLst>
          </p:cNvPr>
          <p:cNvSpPr/>
          <p:nvPr/>
        </p:nvSpPr>
        <p:spPr>
          <a:xfrm>
            <a:off x="1828354" y="2792233"/>
            <a:ext cx="2643993" cy="1116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98000"/>
              </a:lnSpc>
              <a:spcAft>
                <a:spcPts val="532"/>
              </a:spcAft>
            </a:pPr>
            <a:r>
              <a:rPr lang="en-GB" sz="1240" spc="-18" dirty="0">
                <a:solidFill>
                  <a:schemeClr val="accent1"/>
                </a:solidFill>
              </a:rPr>
              <a:t>Firms adopting a cloud-first strategy </a:t>
            </a:r>
            <a:br>
              <a:rPr lang="en-GB" sz="1240" spc="-18" dirty="0">
                <a:solidFill>
                  <a:schemeClr val="accent1"/>
                </a:solidFill>
              </a:rPr>
            </a:br>
            <a:r>
              <a:rPr lang="en-GB" sz="1240" spc="-18" dirty="0">
                <a:solidFill>
                  <a:schemeClr val="accent1"/>
                </a:solidFill>
              </a:rPr>
              <a:t>by 2025, according to Gartner</a:t>
            </a:r>
          </a:p>
        </p:txBody>
      </p:sp>
      <p:sp>
        <p:nvSpPr>
          <p:cNvPr id="18" name="TextBox 17">
            <a:extLst>
              <a:ext uri="{FF2B5EF4-FFF2-40B4-BE49-F238E27FC236}">
                <a16:creationId xmlns:a16="http://schemas.microsoft.com/office/drawing/2014/main" id="{70EE8ED0-D682-9B8C-8330-5FA13CCE6143}"/>
              </a:ext>
            </a:extLst>
          </p:cNvPr>
          <p:cNvSpPr txBox="1"/>
          <p:nvPr/>
        </p:nvSpPr>
        <p:spPr>
          <a:xfrm>
            <a:off x="6857221" y="2119951"/>
            <a:ext cx="0" cy="0"/>
          </a:xfrm>
          <a:prstGeom prst="rect">
            <a:avLst/>
          </a:prstGeom>
        </p:spPr>
        <p:txBody>
          <a:bodyPr wrap="none" lIns="0" tIns="0" rIns="0" bIns="0" rtlCol="0">
            <a:noAutofit/>
          </a:bodyPr>
          <a:lstStyle/>
          <a:p>
            <a:pPr algn="l">
              <a:lnSpc>
                <a:spcPct val="98000"/>
              </a:lnSpc>
            </a:pPr>
            <a:endParaRPr lang="en-US" sz="1152" spc="-18" dirty="0"/>
          </a:p>
        </p:txBody>
      </p:sp>
      <p:sp>
        <p:nvSpPr>
          <p:cNvPr id="2" name="Footer Placeholder 7">
            <a:extLst>
              <a:ext uri="{FF2B5EF4-FFF2-40B4-BE49-F238E27FC236}">
                <a16:creationId xmlns:a16="http://schemas.microsoft.com/office/drawing/2014/main" id="{25DFDC97-FBB5-039A-079B-FC4335DA0C86}"/>
              </a:ext>
            </a:extLst>
          </p:cNvPr>
          <p:cNvSpPr txBox="1">
            <a:spLocks/>
          </p:cNvSpPr>
          <p:nvPr/>
        </p:nvSpPr>
        <p:spPr>
          <a:xfrm>
            <a:off x="281686" y="1963965"/>
            <a:ext cx="1154542" cy="1749405"/>
          </a:xfrm>
          <a:prstGeom prst="rect">
            <a:avLst/>
          </a:prstGeom>
        </p:spPr>
        <p:txBody>
          <a:bodyPr/>
          <a:lstStyle>
            <a:defPPr>
              <a:defRPr lang="en-GB"/>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539856" algn="l" rtl="0" eaLnBrk="0" fontAlgn="base" hangingPunct="0">
              <a:spcBef>
                <a:spcPct val="0"/>
              </a:spcBef>
              <a:spcAft>
                <a:spcPct val="0"/>
              </a:spcAft>
              <a:defRPr sz="2800" kern="1200">
                <a:solidFill>
                  <a:schemeClr val="tx1"/>
                </a:solidFill>
                <a:latin typeface="Arial" charset="0"/>
                <a:ea typeface="+mn-ea"/>
                <a:cs typeface="+mn-cs"/>
              </a:defRPr>
            </a:lvl2pPr>
            <a:lvl3pPr marL="1079708" algn="l" rtl="0" eaLnBrk="0" fontAlgn="base" hangingPunct="0">
              <a:spcBef>
                <a:spcPct val="0"/>
              </a:spcBef>
              <a:spcAft>
                <a:spcPct val="0"/>
              </a:spcAft>
              <a:defRPr sz="2800" kern="1200">
                <a:solidFill>
                  <a:schemeClr val="tx1"/>
                </a:solidFill>
                <a:latin typeface="Arial" charset="0"/>
                <a:ea typeface="+mn-ea"/>
                <a:cs typeface="+mn-cs"/>
              </a:defRPr>
            </a:lvl3pPr>
            <a:lvl4pPr marL="1619564" algn="l" rtl="0" eaLnBrk="0" fontAlgn="base" hangingPunct="0">
              <a:spcBef>
                <a:spcPct val="0"/>
              </a:spcBef>
              <a:spcAft>
                <a:spcPct val="0"/>
              </a:spcAft>
              <a:defRPr sz="2800" kern="1200">
                <a:solidFill>
                  <a:schemeClr val="tx1"/>
                </a:solidFill>
                <a:latin typeface="Arial" charset="0"/>
                <a:ea typeface="+mn-ea"/>
                <a:cs typeface="+mn-cs"/>
              </a:defRPr>
            </a:lvl4pPr>
            <a:lvl5pPr marL="2159418" algn="l" rtl="0" eaLnBrk="0" fontAlgn="base" hangingPunct="0">
              <a:spcBef>
                <a:spcPct val="0"/>
              </a:spcBef>
              <a:spcAft>
                <a:spcPct val="0"/>
              </a:spcAft>
              <a:defRPr sz="2800" kern="1200">
                <a:solidFill>
                  <a:schemeClr val="tx1"/>
                </a:solidFill>
                <a:latin typeface="Arial" charset="0"/>
                <a:ea typeface="+mn-ea"/>
                <a:cs typeface="+mn-cs"/>
              </a:defRPr>
            </a:lvl5pPr>
            <a:lvl6pPr marL="2699273" algn="l" defTabSz="1079708" rtl="0" eaLnBrk="1" latinLnBrk="0" hangingPunct="1">
              <a:defRPr sz="2800" kern="1200">
                <a:solidFill>
                  <a:schemeClr val="tx1"/>
                </a:solidFill>
                <a:latin typeface="Arial" charset="0"/>
                <a:ea typeface="+mn-ea"/>
                <a:cs typeface="+mn-cs"/>
              </a:defRPr>
            </a:lvl6pPr>
            <a:lvl7pPr marL="3239127" algn="l" defTabSz="1079708" rtl="0" eaLnBrk="1" latinLnBrk="0" hangingPunct="1">
              <a:defRPr sz="2800" kern="1200">
                <a:solidFill>
                  <a:schemeClr val="tx1"/>
                </a:solidFill>
                <a:latin typeface="Arial" charset="0"/>
                <a:ea typeface="+mn-ea"/>
                <a:cs typeface="+mn-cs"/>
              </a:defRPr>
            </a:lvl7pPr>
            <a:lvl8pPr marL="3778982" algn="l" defTabSz="1079708" rtl="0" eaLnBrk="1" latinLnBrk="0" hangingPunct="1">
              <a:defRPr sz="2800" kern="1200">
                <a:solidFill>
                  <a:schemeClr val="tx1"/>
                </a:solidFill>
                <a:latin typeface="Arial" charset="0"/>
                <a:ea typeface="+mn-ea"/>
                <a:cs typeface="+mn-cs"/>
              </a:defRPr>
            </a:lvl8pPr>
            <a:lvl9pPr marL="4318837" algn="l" defTabSz="1079708" rtl="0" eaLnBrk="1" latinLnBrk="0" hangingPunct="1">
              <a:defRPr sz="2800" kern="1200">
                <a:solidFill>
                  <a:schemeClr val="tx1"/>
                </a:solidFill>
                <a:latin typeface="Arial" charset="0"/>
                <a:ea typeface="+mn-ea"/>
                <a:cs typeface="+mn-cs"/>
              </a:defRPr>
            </a:lvl9pPr>
          </a:lstStyle>
          <a:p>
            <a:r>
              <a:rPr lang="en-US" sz="1000" dirty="0">
                <a:latin typeface="+mj-lt"/>
              </a:rPr>
              <a:t>Complementors</a:t>
            </a:r>
            <a:endParaRPr lang="en-GB" sz="1000" dirty="0">
              <a:latin typeface="+mj-lt"/>
            </a:endParaRPr>
          </a:p>
        </p:txBody>
      </p:sp>
    </p:spTree>
    <p:extLst>
      <p:ext uri="{BB962C8B-B14F-4D97-AF65-F5344CB8AC3E}">
        <p14:creationId xmlns:p14="http://schemas.microsoft.com/office/powerpoint/2010/main" val="280823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24BA64DB-820B-958B-4672-4F7CC88778BD}"/>
              </a:ext>
            </a:extLst>
          </p:cNvPr>
          <p:cNvSpPr>
            <a:spLocks noGrp="1"/>
          </p:cNvSpPr>
          <p:nvPr>
            <p:ph type="body" sz="quarter" idx="13"/>
          </p:nvPr>
        </p:nvSpPr>
        <p:spPr/>
        <p:txBody>
          <a:bodyPr/>
          <a:lstStyle/>
          <a:p>
            <a:r>
              <a:rPr lang="en-US" dirty="0"/>
              <a:t>Why are our customers considering cloud?</a:t>
            </a:r>
          </a:p>
        </p:txBody>
      </p:sp>
      <p:sp>
        <p:nvSpPr>
          <p:cNvPr id="14" name="Date Placeholder 13">
            <a:extLst>
              <a:ext uri="{FF2B5EF4-FFF2-40B4-BE49-F238E27FC236}">
                <a16:creationId xmlns:a16="http://schemas.microsoft.com/office/drawing/2014/main" id="{21EC5D49-DB41-32C2-A116-8D170D1F85C5}"/>
              </a:ext>
            </a:extLst>
          </p:cNvPr>
          <p:cNvSpPr>
            <a:spLocks noGrp="1"/>
          </p:cNvSpPr>
          <p:nvPr>
            <p:ph type="dt" sz="half" idx="14"/>
          </p:nvPr>
        </p:nvSpPr>
        <p:spPr>
          <a:xfrm>
            <a:off x="365194" y="1788481"/>
            <a:ext cx="1154675" cy="159500"/>
          </a:xfrm>
        </p:spPr>
        <p:txBody>
          <a:bodyPr/>
          <a:lstStyle/>
          <a:p>
            <a:r>
              <a:rPr lang="en-US" dirty="0"/>
              <a:t>July 2023</a:t>
            </a:r>
            <a:endParaRPr lang="en-GB" dirty="0"/>
          </a:p>
        </p:txBody>
      </p:sp>
      <p:sp>
        <p:nvSpPr>
          <p:cNvPr id="23" name="TextBox 22">
            <a:extLst>
              <a:ext uri="{FF2B5EF4-FFF2-40B4-BE49-F238E27FC236}">
                <a16:creationId xmlns:a16="http://schemas.microsoft.com/office/drawing/2014/main" id="{864400E3-E562-49B8-52DE-8E9752EFC126}"/>
              </a:ext>
            </a:extLst>
          </p:cNvPr>
          <p:cNvSpPr txBox="1"/>
          <p:nvPr/>
        </p:nvSpPr>
        <p:spPr>
          <a:xfrm>
            <a:off x="1833979" y="1688306"/>
            <a:ext cx="2651113" cy="881780"/>
          </a:xfrm>
          <a:prstGeom prst="rect">
            <a:avLst/>
          </a:prstGeom>
          <a:noFill/>
        </p:spPr>
        <p:txBody>
          <a:bodyPr wrap="square" lIns="0" tIns="0" rIns="0" bIns="0">
            <a:spAutoFit/>
          </a:bodyPr>
          <a:lstStyle/>
          <a:p>
            <a:pPr>
              <a:lnSpc>
                <a:spcPct val="98000"/>
              </a:lnSpc>
              <a:spcBef>
                <a:spcPts val="1417"/>
              </a:spcBef>
              <a:defRPr/>
            </a:pPr>
            <a:r>
              <a:rPr lang="en-US" sz="1949" spc="-35" dirty="0">
                <a:solidFill>
                  <a:srgbClr val="333D3E"/>
                </a:solidFill>
                <a:latin typeface="Arial Nova Light"/>
              </a:rPr>
              <a:t>More and more firms </a:t>
            </a:r>
            <a:br>
              <a:rPr lang="en-US" sz="1949" spc="-35" dirty="0">
                <a:solidFill>
                  <a:srgbClr val="333D3E"/>
                </a:solidFill>
                <a:latin typeface="Arial Nova Light"/>
              </a:rPr>
            </a:br>
            <a:r>
              <a:rPr lang="en-US" sz="1949" spc="-35" dirty="0">
                <a:solidFill>
                  <a:srgbClr val="333D3E"/>
                </a:solidFill>
                <a:latin typeface="Arial Nova Light"/>
              </a:rPr>
              <a:t>are leveraging its agility and scalability</a:t>
            </a:r>
          </a:p>
        </p:txBody>
      </p:sp>
      <p:sp>
        <p:nvSpPr>
          <p:cNvPr id="24" name="Text Placeholder 33">
            <a:extLst>
              <a:ext uri="{FF2B5EF4-FFF2-40B4-BE49-F238E27FC236}">
                <a16:creationId xmlns:a16="http://schemas.microsoft.com/office/drawing/2014/main" id="{9FBB297F-D635-7F13-CBFA-2F10A6FCCFF4}"/>
              </a:ext>
            </a:extLst>
          </p:cNvPr>
          <p:cNvSpPr txBox="1">
            <a:spLocks/>
          </p:cNvSpPr>
          <p:nvPr/>
        </p:nvSpPr>
        <p:spPr>
          <a:xfrm>
            <a:off x="4826867" y="1688394"/>
            <a:ext cx="2651111" cy="696001"/>
          </a:xfrm>
          <a:prstGeom prst="rect">
            <a:avLst/>
          </a:prstGeom>
          <a:solidFill>
            <a:schemeClr val="accent1"/>
          </a:solidFill>
        </p:spPr>
        <p:txBody>
          <a:bodyPr vert="horz" lIns="159469" tIns="159469" rIns="159469" bIns="159469" rtlCol="0" anchor="ctr" anchorCtr="0">
            <a:sp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40" b="1" spc="-18" dirty="0">
                <a:latin typeface="+mj-lt"/>
              </a:rPr>
              <a:t>Cloud first strategy </a:t>
            </a:r>
            <a:br>
              <a:rPr lang="en-GB" sz="1240" b="1" spc="-18" dirty="0">
                <a:latin typeface="+mj-lt"/>
              </a:rPr>
            </a:br>
            <a:r>
              <a:rPr lang="en-GB" sz="1240" b="1" spc="-18" dirty="0">
                <a:latin typeface="+mj-lt"/>
              </a:rPr>
              <a:t>at company level</a:t>
            </a:r>
          </a:p>
        </p:txBody>
      </p:sp>
      <p:sp>
        <p:nvSpPr>
          <p:cNvPr id="30" name="Text Placeholder 33">
            <a:extLst>
              <a:ext uri="{FF2B5EF4-FFF2-40B4-BE49-F238E27FC236}">
                <a16:creationId xmlns:a16="http://schemas.microsoft.com/office/drawing/2014/main" id="{9D81FA0C-2E10-4FFB-71BF-FDC6628B37CE}"/>
              </a:ext>
            </a:extLst>
          </p:cNvPr>
          <p:cNvSpPr txBox="1">
            <a:spLocks/>
          </p:cNvSpPr>
          <p:nvPr/>
        </p:nvSpPr>
        <p:spPr>
          <a:xfrm>
            <a:off x="7816927" y="1688306"/>
            <a:ext cx="2651111" cy="696179"/>
          </a:xfrm>
          <a:prstGeom prst="rect">
            <a:avLst/>
          </a:prstGeom>
          <a:solidFill>
            <a:schemeClr val="accent1"/>
          </a:solidFill>
        </p:spPr>
        <p:txBody>
          <a:bodyPr vert="horz" lIns="159469" tIns="159469" rIns="159469" bIns="159469" rtlCol="0" anchor="ctr"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40" b="1" spc="-18" dirty="0">
                <a:latin typeface="+mj-lt"/>
              </a:rPr>
              <a:t>End of data centre contracts</a:t>
            </a:r>
          </a:p>
        </p:txBody>
      </p:sp>
      <p:sp>
        <p:nvSpPr>
          <p:cNvPr id="31" name="Text Placeholder 33">
            <a:extLst>
              <a:ext uri="{FF2B5EF4-FFF2-40B4-BE49-F238E27FC236}">
                <a16:creationId xmlns:a16="http://schemas.microsoft.com/office/drawing/2014/main" id="{DD71DF20-4C9F-8667-FECB-799048CD4B7B}"/>
              </a:ext>
            </a:extLst>
          </p:cNvPr>
          <p:cNvSpPr txBox="1">
            <a:spLocks/>
          </p:cNvSpPr>
          <p:nvPr/>
        </p:nvSpPr>
        <p:spPr>
          <a:xfrm>
            <a:off x="4826867" y="2384485"/>
            <a:ext cx="2651111" cy="1123590"/>
          </a:xfrm>
          <a:prstGeom prst="rect">
            <a:avLst/>
          </a:prstGeom>
          <a:solidFill>
            <a:schemeClr val="bg2"/>
          </a:solidFill>
        </p:spPr>
        <p:txBody>
          <a:bodyPr vert="horz" lIns="159469" tIns="159469" rIns="159469" bIns="159469"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595"/>
              </a:spcBef>
              <a:spcAft>
                <a:spcPts val="1063"/>
              </a:spcAft>
              <a:buNone/>
            </a:pPr>
            <a:r>
              <a:rPr lang="en-GB" sz="1063" spc="0" dirty="0">
                <a:latin typeface="+mj-lt"/>
              </a:rPr>
              <a:t>Reduce total cost of ownership </a:t>
            </a:r>
            <a:br>
              <a:rPr lang="en-GB" sz="1063" spc="0" dirty="0">
                <a:latin typeface="+mj-lt"/>
              </a:rPr>
            </a:br>
            <a:r>
              <a:rPr lang="en-GB" sz="1063" spc="0" dirty="0">
                <a:latin typeface="+mj-lt"/>
              </a:rPr>
              <a:t>by minimising infrastructure, maintenance and resources costs without compromising on security </a:t>
            </a:r>
            <a:br>
              <a:rPr lang="en-GB" sz="1063" spc="0" dirty="0">
                <a:latin typeface="+mj-lt"/>
              </a:rPr>
            </a:br>
            <a:r>
              <a:rPr lang="en-GB" sz="1063" spc="0" dirty="0">
                <a:latin typeface="+mj-lt"/>
              </a:rPr>
              <a:t>and availability</a:t>
            </a:r>
          </a:p>
        </p:txBody>
      </p:sp>
      <p:sp>
        <p:nvSpPr>
          <p:cNvPr id="32" name="Text Placeholder 33">
            <a:extLst>
              <a:ext uri="{FF2B5EF4-FFF2-40B4-BE49-F238E27FC236}">
                <a16:creationId xmlns:a16="http://schemas.microsoft.com/office/drawing/2014/main" id="{CF4A956F-266B-4576-581D-FA8B99B207F4}"/>
              </a:ext>
            </a:extLst>
          </p:cNvPr>
          <p:cNvSpPr txBox="1">
            <a:spLocks/>
          </p:cNvSpPr>
          <p:nvPr/>
        </p:nvSpPr>
        <p:spPr>
          <a:xfrm>
            <a:off x="7816927" y="2384485"/>
            <a:ext cx="2651111" cy="1123590"/>
          </a:xfrm>
          <a:prstGeom prst="rect">
            <a:avLst/>
          </a:prstGeom>
          <a:solidFill>
            <a:schemeClr val="bg2"/>
          </a:solidFill>
        </p:spPr>
        <p:txBody>
          <a:bodyPr vert="horz" lIns="159469" tIns="159469" rIns="159469" bIns="159469"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595"/>
              </a:spcBef>
              <a:spcAft>
                <a:spcPts val="1063"/>
              </a:spcAft>
              <a:buNone/>
            </a:pPr>
            <a:r>
              <a:rPr lang="en-GB" sz="1063" spc="0" dirty="0">
                <a:latin typeface="+mj-lt"/>
              </a:rPr>
              <a:t>Customers without a data centre </a:t>
            </a:r>
            <a:br>
              <a:rPr lang="en-GB" sz="1063" spc="0" dirty="0">
                <a:latin typeface="+mj-lt"/>
              </a:rPr>
            </a:br>
            <a:r>
              <a:rPr lang="en-GB" sz="1063" spc="0" dirty="0">
                <a:latin typeface="+mj-lt"/>
              </a:rPr>
              <a:t>and limited Swift knowledge or </a:t>
            </a:r>
            <a:br>
              <a:rPr lang="en-GB" sz="1063" spc="0" dirty="0">
                <a:latin typeface="+mj-lt"/>
              </a:rPr>
            </a:br>
            <a:r>
              <a:rPr lang="en-GB" sz="1063" spc="0" dirty="0">
                <a:latin typeface="+mj-lt"/>
              </a:rPr>
              <a:t>expertise expect SaaS and IaaS solutions from Swift</a:t>
            </a:r>
          </a:p>
        </p:txBody>
      </p:sp>
      <p:sp>
        <p:nvSpPr>
          <p:cNvPr id="33" name="Text Placeholder 33">
            <a:extLst>
              <a:ext uri="{FF2B5EF4-FFF2-40B4-BE49-F238E27FC236}">
                <a16:creationId xmlns:a16="http://schemas.microsoft.com/office/drawing/2014/main" id="{6DE42C44-FC20-B898-4C06-1A5C57CF00DC}"/>
              </a:ext>
            </a:extLst>
          </p:cNvPr>
          <p:cNvSpPr txBox="1">
            <a:spLocks/>
          </p:cNvSpPr>
          <p:nvPr/>
        </p:nvSpPr>
        <p:spPr>
          <a:xfrm>
            <a:off x="4826867" y="3860107"/>
            <a:ext cx="2651111" cy="696001"/>
          </a:xfrm>
          <a:prstGeom prst="rect">
            <a:avLst/>
          </a:prstGeom>
          <a:solidFill>
            <a:schemeClr val="accent1"/>
          </a:solidFill>
        </p:spPr>
        <p:txBody>
          <a:bodyPr vert="horz" lIns="159469" tIns="159469" rIns="159469" bIns="159469" rtlCol="0" anchor="ctr" anchorCtr="0">
            <a:sp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40" b="1" spc="-18" dirty="0">
                <a:latin typeface="+mj-lt"/>
              </a:rPr>
              <a:t>Disaster-recovery capabilities </a:t>
            </a:r>
            <a:br>
              <a:rPr lang="en-GB" sz="1240" b="1" spc="-18" dirty="0">
                <a:latin typeface="+mj-lt"/>
              </a:rPr>
            </a:br>
            <a:r>
              <a:rPr lang="en-GB" sz="1240" b="1" spc="-18" dirty="0">
                <a:latin typeface="+mj-lt"/>
              </a:rPr>
              <a:t>in the cloud</a:t>
            </a:r>
          </a:p>
        </p:txBody>
      </p:sp>
      <p:sp>
        <p:nvSpPr>
          <p:cNvPr id="34" name="Text Placeholder 33">
            <a:extLst>
              <a:ext uri="{FF2B5EF4-FFF2-40B4-BE49-F238E27FC236}">
                <a16:creationId xmlns:a16="http://schemas.microsoft.com/office/drawing/2014/main" id="{631D5DC9-1D17-E5D2-51DA-AB12A90C8204}"/>
              </a:ext>
            </a:extLst>
          </p:cNvPr>
          <p:cNvSpPr txBox="1">
            <a:spLocks/>
          </p:cNvSpPr>
          <p:nvPr/>
        </p:nvSpPr>
        <p:spPr>
          <a:xfrm>
            <a:off x="7816927" y="3860018"/>
            <a:ext cx="2651111" cy="695284"/>
          </a:xfrm>
          <a:prstGeom prst="rect">
            <a:avLst/>
          </a:prstGeom>
          <a:solidFill>
            <a:schemeClr val="accent1"/>
          </a:solidFill>
        </p:spPr>
        <p:txBody>
          <a:bodyPr vert="horz" lIns="159469" tIns="159469" rIns="159469" bIns="159469" rtlCol="0" anchor="ctr"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40" b="1" spc="-18" dirty="0">
                <a:latin typeface="+mj-lt"/>
              </a:rPr>
              <a:t>Difficulty to access data </a:t>
            </a:r>
            <a:r>
              <a:rPr lang="en-GB" sz="1240" b="1" spc="-18" dirty="0">
                <a:latin typeface="+mj-lt"/>
              </a:rPr>
              <a:t>centre</a:t>
            </a:r>
            <a:r>
              <a:rPr lang="en-US" sz="1240" b="1" spc="-18" dirty="0">
                <a:latin typeface="+mj-lt"/>
              </a:rPr>
              <a:t> </a:t>
            </a:r>
            <a:br>
              <a:rPr lang="en-US" sz="1240" b="1" spc="-18" dirty="0">
                <a:latin typeface="+mj-lt"/>
              </a:rPr>
            </a:br>
            <a:r>
              <a:rPr lang="en-US" sz="1240" b="1" spc="-18" dirty="0">
                <a:latin typeface="+mj-lt"/>
              </a:rPr>
              <a:t>for maintenance activities</a:t>
            </a:r>
          </a:p>
        </p:txBody>
      </p:sp>
      <p:sp>
        <p:nvSpPr>
          <p:cNvPr id="35" name="Text Placeholder 33">
            <a:extLst>
              <a:ext uri="{FF2B5EF4-FFF2-40B4-BE49-F238E27FC236}">
                <a16:creationId xmlns:a16="http://schemas.microsoft.com/office/drawing/2014/main" id="{223F1D3F-8CFF-DCD0-6356-9F73C11F4FB5}"/>
              </a:ext>
            </a:extLst>
          </p:cNvPr>
          <p:cNvSpPr txBox="1">
            <a:spLocks/>
          </p:cNvSpPr>
          <p:nvPr/>
        </p:nvSpPr>
        <p:spPr>
          <a:xfrm>
            <a:off x="4826867" y="4555302"/>
            <a:ext cx="2651111" cy="1123590"/>
          </a:xfrm>
          <a:prstGeom prst="rect">
            <a:avLst/>
          </a:prstGeom>
          <a:solidFill>
            <a:schemeClr val="bg2"/>
          </a:solidFill>
        </p:spPr>
        <p:txBody>
          <a:bodyPr vert="horz" lIns="159469" tIns="159469" rIns="159469" bIns="159469"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595"/>
              </a:spcBef>
              <a:spcAft>
                <a:spcPts val="1063"/>
              </a:spcAft>
              <a:buNone/>
            </a:pPr>
            <a:r>
              <a:rPr lang="en-US" sz="1063" spc="0" dirty="0">
                <a:latin typeface="+mj-lt"/>
              </a:rPr>
              <a:t>Customers lacking Swift operational expertise want to minimise involvement in operating Swift infrastructure </a:t>
            </a:r>
          </a:p>
        </p:txBody>
      </p:sp>
      <p:sp>
        <p:nvSpPr>
          <p:cNvPr id="36" name="Text Placeholder 33">
            <a:extLst>
              <a:ext uri="{FF2B5EF4-FFF2-40B4-BE49-F238E27FC236}">
                <a16:creationId xmlns:a16="http://schemas.microsoft.com/office/drawing/2014/main" id="{A233D121-BBD4-335B-2F48-4FFB0A76A645}"/>
              </a:ext>
            </a:extLst>
          </p:cNvPr>
          <p:cNvSpPr txBox="1">
            <a:spLocks/>
          </p:cNvSpPr>
          <p:nvPr/>
        </p:nvSpPr>
        <p:spPr>
          <a:xfrm>
            <a:off x="7816927" y="4555302"/>
            <a:ext cx="2651111" cy="1123590"/>
          </a:xfrm>
          <a:prstGeom prst="rect">
            <a:avLst/>
          </a:prstGeom>
          <a:solidFill>
            <a:schemeClr val="bg2"/>
          </a:solidFill>
        </p:spPr>
        <p:txBody>
          <a:bodyPr vert="horz" lIns="159469" tIns="159469" rIns="159469" bIns="159469"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595"/>
              </a:spcBef>
              <a:spcAft>
                <a:spcPts val="1063"/>
              </a:spcAft>
              <a:buNone/>
            </a:pPr>
            <a:r>
              <a:rPr lang="en-US" sz="1063" spc="0" dirty="0">
                <a:latin typeface="+mj-lt"/>
              </a:rPr>
              <a:t>Banks can run operations across </a:t>
            </a:r>
            <a:br>
              <a:rPr lang="en-US" sz="1063" spc="0" dirty="0">
                <a:latin typeface="+mj-lt"/>
              </a:rPr>
            </a:br>
            <a:r>
              <a:rPr lang="en-US" sz="1063" spc="0" dirty="0">
                <a:latin typeface="+mj-lt"/>
              </a:rPr>
              <a:t>the world without having to access </a:t>
            </a:r>
            <a:br>
              <a:rPr lang="en-US" sz="1063" spc="0" dirty="0">
                <a:latin typeface="+mj-lt"/>
              </a:rPr>
            </a:br>
            <a:r>
              <a:rPr lang="en-US" sz="1063" spc="0" dirty="0">
                <a:latin typeface="+mj-lt"/>
              </a:rPr>
              <a:t>data centres</a:t>
            </a:r>
          </a:p>
        </p:txBody>
      </p:sp>
      <p:sp>
        <p:nvSpPr>
          <p:cNvPr id="37" name="Text Placeholder 33">
            <a:extLst>
              <a:ext uri="{FF2B5EF4-FFF2-40B4-BE49-F238E27FC236}">
                <a16:creationId xmlns:a16="http://schemas.microsoft.com/office/drawing/2014/main" id="{1EBE268E-4228-DEAC-628D-832A6E25E448}"/>
              </a:ext>
            </a:extLst>
          </p:cNvPr>
          <p:cNvSpPr txBox="1">
            <a:spLocks/>
          </p:cNvSpPr>
          <p:nvPr/>
        </p:nvSpPr>
        <p:spPr>
          <a:xfrm>
            <a:off x="1835398" y="3860107"/>
            <a:ext cx="2651111" cy="696001"/>
          </a:xfrm>
          <a:prstGeom prst="rect">
            <a:avLst/>
          </a:prstGeom>
          <a:solidFill>
            <a:schemeClr val="accent1"/>
          </a:solidFill>
        </p:spPr>
        <p:txBody>
          <a:bodyPr vert="horz" lIns="159469" tIns="159469" rIns="159469" bIns="159469" rtlCol="0" anchor="ctr" anchorCtr="0">
            <a:sp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40" b="1" spc="-18" dirty="0">
                <a:latin typeface="+mj-lt"/>
              </a:rPr>
              <a:t>Latest cloud-based back-office applications</a:t>
            </a:r>
          </a:p>
        </p:txBody>
      </p:sp>
      <p:sp>
        <p:nvSpPr>
          <p:cNvPr id="38" name="Text Placeholder 33">
            <a:extLst>
              <a:ext uri="{FF2B5EF4-FFF2-40B4-BE49-F238E27FC236}">
                <a16:creationId xmlns:a16="http://schemas.microsoft.com/office/drawing/2014/main" id="{A676DCE4-A700-664D-7D09-0E731CC6A098}"/>
              </a:ext>
            </a:extLst>
          </p:cNvPr>
          <p:cNvSpPr txBox="1">
            <a:spLocks/>
          </p:cNvSpPr>
          <p:nvPr/>
        </p:nvSpPr>
        <p:spPr>
          <a:xfrm>
            <a:off x="1835398" y="4555302"/>
            <a:ext cx="2651111" cy="1123590"/>
          </a:xfrm>
          <a:prstGeom prst="rect">
            <a:avLst/>
          </a:prstGeom>
          <a:solidFill>
            <a:schemeClr val="bg2"/>
          </a:solidFill>
        </p:spPr>
        <p:txBody>
          <a:bodyPr vert="horz" lIns="159469" tIns="159469" rIns="159469" bIns="159469"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595"/>
              </a:spcBef>
              <a:spcAft>
                <a:spcPts val="1063"/>
              </a:spcAft>
              <a:buNone/>
            </a:pPr>
            <a:r>
              <a:rPr lang="en-US" sz="1063" spc="0" dirty="0">
                <a:latin typeface="+mj-lt"/>
              </a:rPr>
              <a:t>Customers with their back-office purely on cloud require Swift VPNs deployed on public cloud without hardware requirements</a:t>
            </a:r>
          </a:p>
        </p:txBody>
      </p:sp>
    </p:spTree>
    <p:extLst>
      <p:ext uri="{BB962C8B-B14F-4D97-AF65-F5344CB8AC3E}">
        <p14:creationId xmlns:p14="http://schemas.microsoft.com/office/powerpoint/2010/main" val="362092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D27901-B187-94C6-C01F-CF33253BAF5E}"/>
              </a:ext>
            </a:extLst>
          </p:cNvPr>
          <p:cNvSpPr>
            <a:spLocks noGrp="1"/>
          </p:cNvSpPr>
          <p:nvPr>
            <p:ph type="body" sz="quarter" idx="13"/>
          </p:nvPr>
        </p:nvSpPr>
        <p:spPr/>
        <p:txBody>
          <a:bodyPr/>
          <a:lstStyle/>
          <a:p>
            <a:r>
              <a:rPr lang="en-US" dirty="0"/>
              <a:t>Swift’s public cloud deployment</a:t>
            </a:r>
          </a:p>
          <a:p>
            <a:pPr lvl="1"/>
            <a:r>
              <a:rPr lang="en-US" dirty="0"/>
              <a:t>An overview</a:t>
            </a:r>
          </a:p>
          <a:p>
            <a:endParaRPr lang="en-US" dirty="0"/>
          </a:p>
        </p:txBody>
      </p:sp>
      <p:sp>
        <p:nvSpPr>
          <p:cNvPr id="26" name="Date Placeholder 10">
            <a:extLst>
              <a:ext uri="{FF2B5EF4-FFF2-40B4-BE49-F238E27FC236}">
                <a16:creationId xmlns:a16="http://schemas.microsoft.com/office/drawing/2014/main" id="{266D8567-5F3A-4405-8E2A-F795DDD97A80}"/>
              </a:ext>
            </a:extLst>
          </p:cNvPr>
          <p:cNvSpPr>
            <a:spLocks noGrp="1"/>
          </p:cNvSpPr>
          <p:nvPr>
            <p:ph type="dt" sz="half" idx="14"/>
          </p:nvPr>
        </p:nvSpPr>
        <p:spPr/>
        <p:txBody>
          <a:bodyPr/>
          <a:lstStyle/>
          <a:p>
            <a:r>
              <a:rPr lang="en-US"/>
              <a:t>July 2023</a:t>
            </a:r>
            <a:endParaRPr lang="en-GB" dirty="0"/>
          </a:p>
        </p:txBody>
      </p:sp>
      <p:sp>
        <p:nvSpPr>
          <p:cNvPr id="5" name="Text Placeholder 33">
            <a:extLst>
              <a:ext uri="{FF2B5EF4-FFF2-40B4-BE49-F238E27FC236}">
                <a16:creationId xmlns:a16="http://schemas.microsoft.com/office/drawing/2014/main" id="{9BE84E46-2B6E-D122-4687-E3ECC2AEF9D6}"/>
              </a:ext>
            </a:extLst>
          </p:cNvPr>
          <p:cNvSpPr txBox="1">
            <a:spLocks/>
          </p:cNvSpPr>
          <p:nvPr/>
        </p:nvSpPr>
        <p:spPr>
          <a:xfrm>
            <a:off x="1834224" y="1644684"/>
            <a:ext cx="8623958" cy="505523"/>
          </a:xfrm>
          <a:prstGeom prst="rect">
            <a:avLst/>
          </a:prstGeom>
          <a:noFill/>
        </p:spPr>
        <p:txBody>
          <a:bodyPr vert="horz" lIns="0" tIns="0" rIns="0" bIns="0" rtlCol="0" anchor="t" anchorCtr="0">
            <a:sp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72" dirty="0">
                <a:latin typeface="+mj-lt"/>
              </a:rPr>
              <a:t>Infrastructure as a Service (IaaS)</a:t>
            </a:r>
          </a:p>
          <a:p>
            <a:pPr marL="5625">
              <a:spcBef>
                <a:spcPts val="354"/>
              </a:spcBef>
            </a:pPr>
            <a:r>
              <a:rPr lang="en-US" sz="1240" dirty="0">
                <a:latin typeface="+mj-lt"/>
              </a:rPr>
              <a:t>Public cloud deployment </a:t>
            </a:r>
          </a:p>
        </p:txBody>
      </p:sp>
      <p:grpSp>
        <p:nvGrpSpPr>
          <p:cNvPr id="50" name="Group 49">
            <a:extLst>
              <a:ext uri="{FF2B5EF4-FFF2-40B4-BE49-F238E27FC236}">
                <a16:creationId xmlns:a16="http://schemas.microsoft.com/office/drawing/2014/main" id="{0CB65306-A859-7212-03F9-2B3C44A6C013}"/>
              </a:ext>
            </a:extLst>
          </p:cNvPr>
          <p:cNvGrpSpPr/>
          <p:nvPr/>
        </p:nvGrpSpPr>
        <p:grpSpPr>
          <a:xfrm>
            <a:off x="3617679" y="2598783"/>
            <a:ext cx="5054693" cy="2006926"/>
            <a:chOff x="4687546" y="2932698"/>
            <a:chExt cx="5705474" cy="2265313"/>
          </a:xfrm>
        </p:grpSpPr>
        <p:grpSp>
          <p:nvGrpSpPr>
            <p:cNvPr id="30" name="Group 29">
              <a:extLst>
                <a:ext uri="{FF2B5EF4-FFF2-40B4-BE49-F238E27FC236}">
                  <a16:creationId xmlns:a16="http://schemas.microsoft.com/office/drawing/2014/main" id="{B985A1AF-5958-EA04-2B7C-59F72487AF41}"/>
                </a:ext>
              </a:extLst>
            </p:cNvPr>
            <p:cNvGrpSpPr/>
            <p:nvPr/>
          </p:nvGrpSpPr>
          <p:grpSpPr>
            <a:xfrm>
              <a:off x="4687546" y="2932698"/>
              <a:ext cx="5705474" cy="633461"/>
              <a:chOff x="4687546" y="2665412"/>
              <a:chExt cx="5705474" cy="633461"/>
            </a:xfrm>
          </p:grpSpPr>
          <p:sp>
            <p:nvSpPr>
              <p:cNvPr id="9" name="Text Placeholder 33">
                <a:extLst>
                  <a:ext uri="{FF2B5EF4-FFF2-40B4-BE49-F238E27FC236}">
                    <a16:creationId xmlns:a16="http://schemas.microsoft.com/office/drawing/2014/main" id="{23A21A30-0EEF-8A19-C33F-44D01FBB008D}"/>
                  </a:ext>
                </a:extLst>
              </p:cNvPr>
              <p:cNvSpPr txBox="1">
                <a:spLocks/>
              </p:cNvSpPr>
              <p:nvPr/>
            </p:nvSpPr>
            <p:spPr>
              <a:xfrm>
                <a:off x="4687546" y="2665412"/>
                <a:ext cx="1219200" cy="633461"/>
              </a:xfrm>
              <a:prstGeom prst="rect">
                <a:avLst/>
              </a:prstGeom>
              <a:noFill/>
              <a:ln w="6350">
                <a:solidFill>
                  <a:schemeClr val="tx1"/>
                </a:solidFill>
              </a:ln>
            </p:spPr>
            <p:txBody>
              <a:bodyPr vert="horz" wrap="square" lIns="159469" tIns="127575" rIns="159469" bIns="127575" rtlCol="0" anchor="ctr"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847525" eaLnBrk="0" hangingPunct="0">
                  <a:lnSpc>
                    <a:spcPct val="100000"/>
                  </a:lnSpc>
                  <a:spcBef>
                    <a:spcPct val="0"/>
                  </a:spcBef>
                  <a:defRPr/>
                </a:pPr>
                <a:r>
                  <a:rPr lang="en-US" sz="974" spc="0" dirty="0">
                    <a:latin typeface="+mj-lt"/>
                  </a:rPr>
                  <a:t>SDK/MGW</a:t>
                </a:r>
                <a:endParaRPr lang="en-GB" sz="974" spc="0" dirty="0">
                  <a:latin typeface="+mj-lt"/>
                </a:endParaRPr>
              </a:p>
            </p:txBody>
          </p:sp>
          <p:sp>
            <p:nvSpPr>
              <p:cNvPr id="27" name="Text Placeholder 33">
                <a:extLst>
                  <a:ext uri="{FF2B5EF4-FFF2-40B4-BE49-F238E27FC236}">
                    <a16:creationId xmlns:a16="http://schemas.microsoft.com/office/drawing/2014/main" id="{EA3F41FC-3755-4162-18BC-55B2FE15CF54}"/>
                  </a:ext>
                </a:extLst>
              </p:cNvPr>
              <p:cNvSpPr txBox="1">
                <a:spLocks/>
              </p:cNvSpPr>
              <p:nvPr/>
            </p:nvSpPr>
            <p:spPr>
              <a:xfrm>
                <a:off x="6096000" y="2665412"/>
                <a:ext cx="1306170" cy="633461"/>
              </a:xfrm>
              <a:prstGeom prst="rect">
                <a:avLst/>
              </a:prstGeom>
              <a:noFill/>
              <a:ln w="6350">
                <a:solidFill>
                  <a:schemeClr val="tx1"/>
                </a:solidFill>
              </a:ln>
            </p:spPr>
            <p:txBody>
              <a:bodyPr vert="horz" wrap="square" lIns="159469" tIns="127575" rIns="159469" bIns="127575" rtlCol="0" anchor="ctr" anchorCtr="0">
                <a:noAutofit/>
              </a:bodyPr>
              <a:lstStyle>
                <a:defPPr>
                  <a:defRPr lang="en-US"/>
                </a:defPPr>
                <a:lvl1pPr marR="0" lvl="0" indent="0" algn="ctr" defTabSz="956682" eaLnBrk="0" fontAlgn="base" hangingPunct="0">
                  <a:lnSpc>
                    <a:spcPct val="100000"/>
                  </a:lnSpc>
                  <a:spcBef>
                    <a:spcPct val="0"/>
                  </a:spcBef>
                  <a:spcAft>
                    <a:spcPct val="0"/>
                  </a:spcAft>
                  <a:buClrTx/>
                  <a:buSzTx/>
                  <a:buFontTx/>
                  <a:buNone/>
                  <a:tabLst/>
                  <a:defRPr kumimoji="0" sz="1100" i="0" u="none" strike="noStrike" cap="none" spc="0" normalizeH="0" baseline="0">
                    <a:ln>
                      <a:noFill/>
                    </a:ln>
                    <a:effectLst/>
                    <a:uLnTx/>
                    <a:uFillTx/>
                    <a:latin typeface="+mj-lt"/>
                  </a:defRPr>
                </a:lvl1pPr>
                <a:lvl2pPr marL="288000" indent="-288000">
                  <a:lnSpc>
                    <a:spcPct val="98000"/>
                  </a:lnSpc>
                  <a:spcBef>
                    <a:spcPts val="1600"/>
                  </a:spcBef>
                  <a:buFont typeface="Arial Nova" panose="020B0504020202020204" pitchFamily="34" charset="0"/>
                  <a:buChar char="•"/>
                  <a:defRPr sz="2600" spc="-40" baseline="0"/>
                </a:lvl2pPr>
                <a:lvl3pPr marL="504000" indent="-216000">
                  <a:lnSpc>
                    <a:spcPct val="98000"/>
                  </a:lnSpc>
                  <a:spcBef>
                    <a:spcPts val="1400"/>
                  </a:spcBef>
                  <a:buFont typeface="Arial Nova" panose="020B0504020202020204" pitchFamily="34" charset="0"/>
                  <a:buChar char="•"/>
                  <a:defRPr spc="-20" baseline="0"/>
                </a:lvl3pPr>
                <a:lvl4pPr marL="684000" indent="-180000">
                  <a:lnSpc>
                    <a:spcPct val="98000"/>
                  </a:lnSpc>
                  <a:spcBef>
                    <a:spcPts val="1200"/>
                  </a:spcBef>
                  <a:buFont typeface="Arial Nova" panose="020B0504020202020204" pitchFamily="34" charset="0"/>
                  <a:buChar char="•"/>
                  <a:defRPr sz="1300" spc="-20" baseline="0"/>
                </a:lvl4pPr>
                <a:lvl5pPr marL="828000" indent="-144000">
                  <a:lnSpc>
                    <a:spcPct val="98000"/>
                  </a:lnSpc>
                  <a:spcBef>
                    <a:spcPts val="1000"/>
                  </a:spcBef>
                  <a:buFont typeface="Arial Nova" panose="020B0504020202020204" pitchFamily="34" charset="0"/>
                  <a:buChar char="•"/>
                  <a:defRPr sz="1100" spc="-2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974" dirty="0"/>
                  <a:t>Alliance</a:t>
                </a:r>
                <a:br>
                  <a:rPr lang="en-US" sz="974" dirty="0"/>
                </a:br>
                <a:r>
                  <a:rPr lang="en-US" sz="974" dirty="0"/>
                  <a:t>Access</a:t>
                </a:r>
                <a:endParaRPr lang="en-GB" sz="974" dirty="0"/>
              </a:p>
            </p:txBody>
          </p:sp>
          <p:sp>
            <p:nvSpPr>
              <p:cNvPr id="28" name="Text Placeholder 33">
                <a:extLst>
                  <a:ext uri="{FF2B5EF4-FFF2-40B4-BE49-F238E27FC236}">
                    <a16:creationId xmlns:a16="http://schemas.microsoft.com/office/drawing/2014/main" id="{74371853-F954-BC02-DF59-1C23D3FD99EC}"/>
                  </a:ext>
                </a:extLst>
              </p:cNvPr>
              <p:cNvSpPr txBox="1">
                <a:spLocks/>
              </p:cNvSpPr>
              <p:nvPr/>
            </p:nvSpPr>
            <p:spPr>
              <a:xfrm>
                <a:off x="7591425" y="2665412"/>
                <a:ext cx="1306170" cy="633461"/>
              </a:xfrm>
              <a:prstGeom prst="rect">
                <a:avLst/>
              </a:prstGeom>
              <a:noFill/>
              <a:ln w="6350">
                <a:solidFill>
                  <a:schemeClr val="tx1"/>
                </a:solidFill>
              </a:ln>
            </p:spPr>
            <p:txBody>
              <a:bodyPr vert="horz" wrap="square" lIns="159469" tIns="127575" rIns="159469" bIns="127575" rtlCol="0" anchor="ctr" anchorCtr="0">
                <a:noAutofit/>
              </a:bodyPr>
              <a:lstStyle>
                <a:defPPr>
                  <a:defRPr lang="en-US"/>
                </a:defPPr>
                <a:lvl1pPr marR="0" lvl="0" indent="0" algn="ctr" defTabSz="956682" eaLnBrk="0" fontAlgn="base" hangingPunct="0">
                  <a:lnSpc>
                    <a:spcPct val="100000"/>
                  </a:lnSpc>
                  <a:spcBef>
                    <a:spcPct val="0"/>
                  </a:spcBef>
                  <a:spcAft>
                    <a:spcPct val="0"/>
                  </a:spcAft>
                  <a:buClrTx/>
                  <a:buSzTx/>
                  <a:buFontTx/>
                  <a:buNone/>
                  <a:tabLst/>
                  <a:defRPr kumimoji="0" sz="1100" i="0" u="none" strike="noStrike" cap="none" spc="0" normalizeH="0" baseline="0">
                    <a:ln>
                      <a:noFill/>
                    </a:ln>
                    <a:effectLst/>
                    <a:uLnTx/>
                    <a:uFillTx/>
                    <a:latin typeface="+mj-lt"/>
                  </a:defRPr>
                </a:lvl1pPr>
                <a:lvl2pPr marL="288000" indent="-288000">
                  <a:lnSpc>
                    <a:spcPct val="98000"/>
                  </a:lnSpc>
                  <a:spcBef>
                    <a:spcPts val="1600"/>
                  </a:spcBef>
                  <a:buFont typeface="Arial Nova" panose="020B0504020202020204" pitchFamily="34" charset="0"/>
                  <a:buChar char="•"/>
                  <a:defRPr sz="2600" spc="-40" baseline="0"/>
                </a:lvl2pPr>
                <a:lvl3pPr marL="504000" indent="-216000">
                  <a:lnSpc>
                    <a:spcPct val="98000"/>
                  </a:lnSpc>
                  <a:spcBef>
                    <a:spcPts val="1400"/>
                  </a:spcBef>
                  <a:buFont typeface="Arial Nova" panose="020B0504020202020204" pitchFamily="34" charset="0"/>
                  <a:buChar char="•"/>
                  <a:defRPr spc="-20" baseline="0"/>
                </a:lvl3pPr>
                <a:lvl4pPr marL="684000" indent="-180000">
                  <a:lnSpc>
                    <a:spcPct val="98000"/>
                  </a:lnSpc>
                  <a:spcBef>
                    <a:spcPts val="1200"/>
                  </a:spcBef>
                  <a:buFont typeface="Arial Nova" panose="020B0504020202020204" pitchFamily="34" charset="0"/>
                  <a:buChar char="•"/>
                  <a:defRPr sz="1300" spc="-20" baseline="0"/>
                </a:lvl4pPr>
                <a:lvl5pPr marL="828000" indent="-144000">
                  <a:lnSpc>
                    <a:spcPct val="98000"/>
                  </a:lnSpc>
                  <a:spcBef>
                    <a:spcPts val="1000"/>
                  </a:spcBef>
                  <a:buFont typeface="Arial Nova" panose="020B0504020202020204" pitchFamily="34" charset="0"/>
                  <a:buChar char="•"/>
                  <a:defRPr sz="1100" spc="-2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974" dirty="0"/>
                  <a:t>AMH</a:t>
                </a:r>
                <a:endParaRPr lang="en-GB" sz="974" dirty="0"/>
              </a:p>
            </p:txBody>
          </p:sp>
          <p:sp>
            <p:nvSpPr>
              <p:cNvPr id="29" name="Text Placeholder 33">
                <a:extLst>
                  <a:ext uri="{FF2B5EF4-FFF2-40B4-BE49-F238E27FC236}">
                    <a16:creationId xmlns:a16="http://schemas.microsoft.com/office/drawing/2014/main" id="{EC832196-6ECE-95A7-0ED0-91FC235A29F0}"/>
                  </a:ext>
                </a:extLst>
              </p:cNvPr>
              <p:cNvSpPr txBox="1">
                <a:spLocks/>
              </p:cNvSpPr>
              <p:nvPr/>
            </p:nvSpPr>
            <p:spPr>
              <a:xfrm>
                <a:off x="9086850" y="2665412"/>
                <a:ext cx="1306170" cy="633461"/>
              </a:xfrm>
              <a:prstGeom prst="rect">
                <a:avLst/>
              </a:prstGeom>
              <a:noFill/>
              <a:ln w="6350">
                <a:solidFill>
                  <a:schemeClr val="tx1"/>
                </a:solidFill>
              </a:ln>
            </p:spPr>
            <p:txBody>
              <a:bodyPr vert="horz" wrap="square" lIns="159469" tIns="127575" rIns="159469" bIns="127575" rtlCol="0" anchor="ctr" anchorCtr="0">
                <a:noAutofit/>
              </a:bodyPr>
              <a:lstStyle>
                <a:defPPr>
                  <a:defRPr lang="en-US"/>
                </a:defPPr>
                <a:lvl1pPr marR="0" lvl="0" indent="0" algn="ctr" defTabSz="956682" eaLnBrk="0" fontAlgn="base" hangingPunct="0">
                  <a:lnSpc>
                    <a:spcPct val="100000"/>
                  </a:lnSpc>
                  <a:spcBef>
                    <a:spcPct val="0"/>
                  </a:spcBef>
                  <a:spcAft>
                    <a:spcPct val="0"/>
                  </a:spcAft>
                  <a:buClrTx/>
                  <a:buSzTx/>
                  <a:buFontTx/>
                  <a:buNone/>
                  <a:tabLst/>
                  <a:defRPr kumimoji="0" sz="1100" i="0" u="none" strike="noStrike" cap="none" spc="0" normalizeH="0" baseline="0">
                    <a:ln>
                      <a:noFill/>
                    </a:ln>
                    <a:effectLst/>
                    <a:uLnTx/>
                    <a:uFillTx/>
                    <a:latin typeface="+mj-lt"/>
                  </a:defRPr>
                </a:lvl1pPr>
                <a:lvl2pPr marL="288000" indent="-288000">
                  <a:lnSpc>
                    <a:spcPct val="98000"/>
                  </a:lnSpc>
                  <a:spcBef>
                    <a:spcPts val="1600"/>
                  </a:spcBef>
                  <a:buFont typeface="Arial Nova" panose="020B0504020202020204" pitchFamily="34" charset="0"/>
                  <a:buChar char="•"/>
                  <a:defRPr sz="2600" spc="-40" baseline="0"/>
                </a:lvl2pPr>
                <a:lvl3pPr marL="504000" indent="-216000">
                  <a:lnSpc>
                    <a:spcPct val="98000"/>
                  </a:lnSpc>
                  <a:spcBef>
                    <a:spcPts val="1400"/>
                  </a:spcBef>
                  <a:buFont typeface="Arial Nova" panose="020B0504020202020204" pitchFamily="34" charset="0"/>
                  <a:buChar char="•"/>
                  <a:defRPr spc="-20" baseline="0"/>
                </a:lvl3pPr>
                <a:lvl4pPr marL="684000" indent="-180000">
                  <a:lnSpc>
                    <a:spcPct val="98000"/>
                  </a:lnSpc>
                  <a:spcBef>
                    <a:spcPts val="1200"/>
                  </a:spcBef>
                  <a:buFont typeface="Arial Nova" panose="020B0504020202020204" pitchFamily="34" charset="0"/>
                  <a:buChar char="•"/>
                  <a:defRPr sz="1300" spc="-20" baseline="0"/>
                </a:lvl4pPr>
                <a:lvl5pPr marL="828000" indent="-144000">
                  <a:lnSpc>
                    <a:spcPct val="98000"/>
                  </a:lnSpc>
                  <a:spcBef>
                    <a:spcPts val="1000"/>
                  </a:spcBef>
                  <a:buFont typeface="Arial Nova" panose="020B0504020202020204" pitchFamily="34" charset="0"/>
                  <a:buChar char="•"/>
                  <a:defRPr sz="1100" spc="-2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974" dirty="0"/>
                  <a:t>Alliance Warehouse</a:t>
                </a:r>
              </a:p>
            </p:txBody>
          </p:sp>
        </p:grpSp>
        <p:grpSp>
          <p:nvGrpSpPr>
            <p:cNvPr id="31" name="Group 30">
              <a:extLst>
                <a:ext uri="{FF2B5EF4-FFF2-40B4-BE49-F238E27FC236}">
                  <a16:creationId xmlns:a16="http://schemas.microsoft.com/office/drawing/2014/main" id="{A41C6B67-6A03-A94A-EBB3-6E4A488E7B5A}"/>
                </a:ext>
              </a:extLst>
            </p:cNvPr>
            <p:cNvGrpSpPr/>
            <p:nvPr/>
          </p:nvGrpSpPr>
          <p:grpSpPr>
            <a:xfrm>
              <a:off x="4687546" y="3748624"/>
              <a:ext cx="5705474" cy="633461"/>
              <a:chOff x="4687546" y="2665412"/>
              <a:chExt cx="5705474" cy="633461"/>
            </a:xfrm>
          </p:grpSpPr>
          <p:sp>
            <p:nvSpPr>
              <p:cNvPr id="32" name="Text Placeholder 33">
                <a:extLst>
                  <a:ext uri="{FF2B5EF4-FFF2-40B4-BE49-F238E27FC236}">
                    <a16:creationId xmlns:a16="http://schemas.microsoft.com/office/drawing/2014/main" id="{89E82478-BC46-60AF-394B-3A018D341C10}"/>
                  </a:ext>
                </a:extLst>
              </p:cNvPr>
              <p:cNvSpPr txBox="1">
                <a:spLocks/>
              </p:cNvSpPr>
              <p:nvPr/>
            </p:nvSpPr>
            <p:spPr>
              <a:xfrm>
                <a:off x="4687546" y="2665412"/>
                <a:ext cx="1219200" cy="633461"/>
              </a:xfrm>
              <a:prstGeom prst="rect">
                <a:avLst/>
              </a:prstGeom>
              <a:noFill/>
              <a:ln w="6350">
                <a:solidFill>
                  <a:schemeClr val="tx1"/>
                </a:solidFill>
              </a:ln>
            </p:spPr>
            <p:txBody>
              <a:bodyPr vert="horz" wrap="square" lIns="159469" tIns="127575" rIns="159469" bIns="127575" rtlCol="0" anchor="ctr"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847525" eaLnBrk="0" hangingPunct="0">
                  <a:lnSpc>
                    <a:spcPct val="100000"/>
                  </a:lnSpc>
                  <a:spcBef>
                    <a:spcPct val="0"/>
                  </a:spcBef>
                  <a:defRPr/>
                </a:pPr>
                <a:r>
                  <a:rPr lang="en-US" sz="974" spc="0" dirty="0">
                    <a:latin typeface="+mj-lt"/>
                  </a:rPr>
                  <a:t>SNL/SAG</a:t>
                </a:r>
                <a:endParaRPr lang="en-GB" sz="974" spc="0" dirty="0">
                  <a:latin typeface="+mj-lt"/>
                </a:endParaRPr>
              </a:p>
            </p:txBody>
          </p:sp>
          <p:sp>
            <p:nvSpPr>
              <p:cNvPr id="33" name="Text Placeholder 33">
                <a:extLst>
                  <a:ext uri="{FF2B5EF4-FFF2-40B4-BE49-F238E27FC236}">
                    <a16:creationId xmlns:a16="http://schemas.microsoft.com/office/drawing/2014/main" id="{A7F19A7D-0E63-1A9B-D37D-0FB4CB32F206}"/>
                  </a:ext>
                </a:extLst>
              </p:cNvPr>
              <p:cNvSpPr txBox="1">
                <a:spLocks/>
              </p:cNvSpPr>
              <p:nvPr/>
            </p:nvSpPr>
            <p:spPr>
              <a:xfrm>
                <a:off x="6096000" y="2665412"/>
                <a:ext cx="1306170" cy="633461"/>
              </a:xfrm>
              <a:prstGeom prst="rect">
                <a:avLst/>
              </a:prstGeom>
              <a:noFill/>
              <a:ln w="6350">
                <a:solidFill>
                  <a:schemeClr val="tx1"/>
                </a:solidFill>
              </a:ln>
            </p:spPr>
            <p:txBody>
              <a:bodyPr vert="horz" wrap="square" lIns="159469" tIns="127575" rIns="159469" bIns="127575" rtlCol="0" anchor="ctr" anchorCtr="0">
                <a:noAutofit/>
              </a:bodyPr>
              <a:lstStyle>
                <a:defPPr>
                  <a:defRPr lang="en-US"/>
                </a:defPPr>
                <a:lvl1pPr marR="0" lvl="0" indent="0" algn="ctr" defTabSz="956682" eaLnBrk="0" fontAlgn="base" hangingPunct="0">
                  <a:lnSpc>
                    <a:spcPct val="100000"/>
                  </a:lnSpc>
                  <a:spcBef>
                    <a:spcPct val="0"/>
                  </a:spcBef>
                  <a:spcAft>
                    <a:spcPct val="0"/>
                  </a:spcAft>
                  <a:buClrTx/>
                  <a:buSzTx/>
                  <a:buFontTx/>
                  <a:buNone/>
                  <a:tabLst/>
                  <a:defRPr kumimoji="0" sz="1100" i="0" u="none" strike="noStrike" cap="none" spc="0" normalizeH="0" baseline="0">
                    <a:ln>
                      <a:noFill/>
                    </a:ln>
                    <a:effectLst/>
                    <a:uLnTx/>
                    <a:uFillTx/>
                    <a:latin typeface="+mj-lt"/>
                  </a:defRPr>
                </a:lvl1pPr>
                <a:lvl2pPr marL="288000" indent="-288000">
                  <a:lnSpc>
                    <a:spcPct val="98000"/>
                  </a:lnSpc>
                  <a:spcBef>
                    <a:spcPts val="1600"/>
                  </a:spcBef>
                  <a:buFont typeface="Arial Nova" panose="020B0504020202020204" pitchFamily="34" charset="0"/>
                  <a:buChar char="•"/>
                  <a:defRPr sz="2600" spc="-40" baseline="0"/>
                </a:lvl2pPr>
                <a:lvl3pPr marL="504000" indent="-216000">
                  <a:lnSpc>
                    <a:spcPct val="98000"/>
                  </a:lnSpc>
                  <a:spcBef>
                    <a:spcPts val="1400"/>
                  </a:spcBef>
                  <a:buFont typeface="Arial Nova" panose="020B0504020202020204" pitchFamily="34" charset="0"/>
                  <a:buChar char="•"/>
                  <a:defRPr spc="-20" baseline="0"/>
                </a:lvl3pPr>
                <a:lvl4pPr marL="684000" indent="-180000">
                  <a:lnSpc>
                    <a:spcPct val="98000"/>
                  </a:lnSpc>
                  <a:spcBef>
                    <a:spcPts val="1200"/>
                  </a:spcBef>
                  <a:buFont typeface="Arial Nova" panose="020B0504020202020204" pitchFamily="34" charset="0"/>
                  <a:buChar char="•"/>
                  <a:defRPr sz="1300" spc="-20" baseline="0"/>
                </a:lvl4pPr>
                <a:lvl5pPr marL="828000" indent="-144000">
                  <a:lnSpc>
                    <a:spcPct val="98000"/>
                  </a:lnSpc>
                  <a:spcBef>
                    <a:spcPts val="1000"/>
                  </a:spcBef>
                  <a:buFont typeface="Arial Nova" panose="020B0504020202020204" pitchFamily="34" charset="0"/>
                  <a:buChar char="•"/>
                  <a:defRPr sz="1100" spc="-2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974" dirty="0"/>
                  <a:t>Alliance Lite2 (</a:t>
                </a:r>
                <a:r>
                  <a:rPr lang="en-US" sz="974" dirty="0" err="1"/>
                  <a:t>AutoClient</a:t>
                </a:r>
                <a:r>
                  <a:rPr lang="en-US" sz="974" dirty="0"/>
                  <a:t>)</a:t>
                </a:r>
              </a:p>
            </p:txBody>
          </p:sp>
          <p:sp>
            <p:nvSpPr>
              <p:cNvPr id="34" name="Text Placeholder 33">
                <a:extLst>
                  <a:ext uri="{FF2B5EF4-FFF2-40B4-BE49-F238E27FC236}">
                    <a16:creationId xmlns:a16="http://schemas.microsoft.com/office/drawing/2014/main" id="{8DD60CBC-B21D-E676-2E27-748A1C565C0F}"/>
                  </a:ext>
                </a:extLst>
              </p:cNvPr>
              <p:cNvSpPr txBox="1">
                <a:spLocks/>
              </p:cNvSpPr>
              <p:nvPr/>
            </p:nvSpPr>
            <p:spPr>
              <a:xfrm>
                <a:off x="7591425" y="2665412"/>
                <a:ext cx="1306170" cy="633461"/>
              </a:xfrm>
              <a:prstGeom prst="rect">
                <a:avLst/>
              </a:prstGeom>
              <a:noFill/>
              <a:ln w="6350">
                <a:solidFill>
                  <a:schemeClr val="tx1"/>
                </a:solidFill>
              </a:ln>
            </p:spPr>
            <p:txBody>
              <a:bodyPr vert="horz" wrap="square" lIns="159469" tIns="127575" rIns="159469" bIns="127575" rtlCol="0" anchor="ctr" anchorCtr="0">
                <a:noAutofit/>
              </a:bodyPr>
              <a:lstStyle>
                <a:defPPr>
                  <a:defRPr lang="en-US"/>
                </a:defPPr>
                <a:lvl1pPr marR="0" lvl="0" indent="0" algn="ctr" defTabSz="956682" eaLnBrk="0" fontAlgn="base" hangingPunct="0">
                  <a:lnSpc>
                    <a:spcPct val="100000"/>
                  </a:lnSpc>
                  <a:spcBef>
                    <a:spcPct val="0"/>
                  </a:spcBef>
                  <a:spcAft>
                    <a:spcPct val="0"/>
                  </a:spcAft>
                  <a:buClrTx/>
                  <a:buSzTx/>
                  <a:buFontTx/>
                  <a:buNone/>
                  <a:tabLst/>
                  <a:defRPr kumimoji="0" sz="1100" i="0" u="none" strike="noStrike" cap="none" spc="0" normalizeH="0" baseline="0">
                    <a:ln>
                      <a:noFill/>
                    </a:ln>
                    <a:effectLst/>
                    <a:uLnTx/>
                    <a:uFillTx/>
                    <a:latin typeface="+mj-lt"/>
                  </a:defRPr>
                </a:lvl1pPr>
                <a:lvl2pPr marL="288000" indent="-288000">
                  <a:lnSpc>
                    <a:spcPct val="98000"/>
                  </a:lnSpc>
                  <a:spcBef>
                    <a:spcPts val="1600"/>
                  </a:spcBef>
                  <a:buFont typeface="Arial Nova" panose="020B0504020202020204" pitchFamily="34" charset="0"/>
                  <a:buChar char="•"/>
                  <a:defRPr sz="2600" spc="-40" baseline="0"/>
                </a:lvl2pPr>
                <a:lvl3pPr marL="504000" indent="-216000">
                  <a:lnSpc>
                    <a:spcPct val="98000"/>
                  </a:lnSpc>
                  <a:spcBef>
                    <a:spcPts val="1400"/>
                  </a:spcBef>
                  <a:buFont typeface="Arial Nova" panose="020B0504020202020204" pitchFamily="34" charset="0"/>
                  <a:buChar char="•"/>
                  <a:defRPr spc="-20" baseline="0"/>
                </a:lvl3pPr>
                <a:lvl4pPr marL="684000" indent="-180000">
                  <a:lnSpc>
                    <a:spcPct val="98000"/>
                  </a:lnSpc>
                  <a:spcBef>
                    <a:spcPts val="1200"/>
                  </a:spcBef>
                  <a:buFont typeface="Arial Nova" panose="020B0504020202020204" pitchFamily="34" charset="0"/>
                  <a:buChar char="•"/>
                  <a:defRPr sz="1300" spc="-20" baseline="0"/>
                </a:lvl4pPr>
                <a:lvl5pPr marL="828000" indent="-144000">
                  <a:lnSpc>
                    <a:spcPct val="98000"/>
                  </a:lnSpc>
                  <a:spcBef>
                    <a:spcPts val="1000"/>
                  </a:spcBef>
                  <a:buFont typeface="Arial Nova" panose="020B0504020202020204" pitchFamily="34" charset="0"/>
                  <a:buChar char="•"/>
                  <a:defRPr sz="1100" spc="-2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974" dirty="0"/>
                  <a:t>AGI</a:t>
                </a:r>
                <a:endParaRPr lang="en-GB" sz="974" dirty="0"/>
              </a:p>
            </p:txBody>
          </p:sp>
          <p:sp>
            <p:nvSpPr>
              <p:cNvPr id="35" name="Text Placeholder 33">
                <a:extLst>
                  <a:ext uri="{FF2B5EF4-FFF2-40B4-BE49-F238E27FC236}">
                    <a16:creationId xmlns:a16="http://schemas.microsoft.com/office/drawing/2014/main" id="{CD0C449B-3BBC-589C-ABAB-50193FABBE11}"/>
                  </a:ext>
                </a:extLst>
              </p:cNvPr>
              <p:cNvSpPr txBox="1">
                <a:spLocks/>
              </p:cNvSpPr>
              <p:nvPr/>
            </p:nvSpPr>
            <p:spPr>
              <a:xfrm>
                <a:off x="9086850" y="2665412"/>
                <a:ext cx="1306170" cy="633461"/>
              </a:xfrm>
              <a:prstGeom prst="rect">
                <a:avLst/>
              </a:prstGeom>
              <a:noFill/>
              <a:ln w="6350">
                <a:solidFill>
                  <a:schemeClr val="tx1"/>
                </a:solidFill>
              </a:ln>
            </p:spPr>
            <p:txBody>
              <a:bodyPr vert="horz" wrap="square" lIns="159469" tIns="127575" rIns="159469" bIns="127575" rtlCol="0" anchor="ctr" anchorCtr="0">
                <a:noAutofit/>
              </a:bodyPr>
              <a:lstStyle>
                <a:defPPr>
                  <a:defRPr lang="en-US"/>
                </a:defPPr>
                <a:lvl1pPr marR="0" lvl="0" indent="0" algn="ctr" defTabSz="956682" eaLnBrk="0" fontAlgn="base" hangingPunct="0">
                  <a:lnSpc>
                    <a:spcPct val="100000"/>
                  </a:lnSpc>
                  <a:spcBef>
                    <a:spcPct val="0"/>
                  </a:spcBef>
                  <a:spcAft>
                    <a:spcPct val="0"/>
                  </a:spcAft>
                  <a:buClrTx/>
                  <a:buSzTx/>
                  <a:buFontTx/>
                  <a:buNone/>
                  <a:tabLst/>
                  <a:defRPr kumimoji="0" sz="1100" i="0" u="none" strike="noStrike" cap="none" spc="0" normalizeH="0" baseline="0">
                    <a:ln>
                      <a:noFill/>
                    </a:ln>
                    <a:effectLst/>
                    <a:uLnTx/>
                    <a:uFillTx/>
                    <a:latin typeface="+mj-lt"/>
                  </a:defRPr>
                </a:lvl1pPr>
                <a:lvl2pPr marL="288000" indent="-288000">
                  <a:lnSpc>
                    <a:spcPct val="98000"/>
                  </a:lnSpc>
                  <a:spcBef>
                    <a:spcPts val="1600"/>
                  </a:spcBef>
                  <a:buFont typeface="Arial Nova" panose="020B0504020202020204" pitchFamily="34" charset="0"/>
                  <a:buChar char="•"/>
                  <a:defRPr sz="2600" spc="-40" baseline="0"/>
                </a:lvl2pPr>
                <a:lvl3pPr marL="504000" indent="-216000">
                  <a:lnSpc>
                    <a:spcPct val="98000"/>
                  </a:lnSpc>
                  <a:spcBef>
                    <a:spcPts val="1400"/>
                  </a:spcBef>
                  <a:buFont typeface="Arial Nova" panose="020B0504020202020204" pitchFamily="34" charset="0"/>
                  <a:buChar char="•"/>
                  <a:defRPr spc="-20" baseline="0"/>
                </a:lvl3pPr>
                <a:lvl4pPr marL="684000" indent="-180000">
                  <a:lnSpc>
                    <a:spcPct val="98000"/>
                  </a:lnSpc>
                  <a:spcBef>
                    <a:spcPts val="1200"/>
                  </a:spcBef>
                  <a:buFont typeface="Arial Nova" panose="020B0504020202020204" pitchFamily="34" charset="0"/>
                  <a:buChar char="•"/>
                  <a:defRPr sz="1300" spc="-20" baseline="0"/>
                </a:lvl4pPr>
                <a:lvl5pPr marL="828000" indent="-144000">
                  <a:lnSpc>
                    <a:spcPct val="98000"/>
                  </a:lnSpc>
                  <a:spcBef>
                    <a:spcPts val="1000"/>
                  </a:spcBef>
                  <a:buFont typeface="Arial Nova" panose="020B0504020202020204" pitchFamily="34" charset="0"/>
                  <a:buChar char="•"/>
                  <a:defRPr sz="1100" spc="-2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974" dirty="0"/>
                  <a:t>Alliance Cloud</a:t>
                </a:r>
              </a:p>
              <a:p>
                <a:r>
                  <a:rPr lang="en-US" sz="974" dirty="0"/>
                  <a:t>(SIL)</a:t>
                </a:r>
              </a:p>
            </p:txBody>
          </p:sp>
        </p:grpSp>
        <p:sp>
          <p:nvSpPr>
            <p:cNvPr id="37" name="Text Placeholder 33">
              <a:extLst>
                <a:ext uri="{FF2B5EF4-FFF2-40B4-BE49-F238E27FC236}">
                  <a16:creationId xmlns:a16="http://schemas.microsoft.com/office/drawing/2014/main" id="{C091FAE3-87C9-5032-01D4-2A0E9B2A3ED6}"/>
                </a:ext>
              </a:extLst>
            </p:cNvPr>
            <p:cNvSpPr txBox="1">
              <a:spLocks/>
            </p:cNvSpPr>
            <p:nvPr/>
          </p:nvSpPr>
          <p:spPr>
            <a:xfrm>
              <a:off x="4687546" y="4564550"/>
              <a:ext cx="5705474" cy="633461"/>
            </a:xfrm>
            <a:prstGeom prst="rect">
              <a:avLst/>
            </a:prstGeom>
            <a:noFill/>
            <a:ln w="19050">
              <a:solidFill>
                <a:schemeClr val="tx1"/>
              </a:solidFill>
            </a:ln>
          </p:spPr>
          <p:txBody>
            <a:bodyPr vert="horz" wrap="square" lIns="159469" tIns="127575" rIns="159469" bIns="127575" rtlCol="0" anchor="ctr"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847525" eaLnBrk="0" hangingPunct="0">
                <a:lnSpc>
                  <a:spcPct val="100000"/>
                </a:lnSpc>
                <a:spcBef>
                  <a:spcPct val="0"/>
                </a:spcBef>
                <a:defRPr/>
              </a:pPr>
              <a:r>
                <a:rPr lang="en-US" sz="974" spc="0" dirty="0">
                  <a:latin typeface="+mj-lt"/>
                </a:rPr>
                <a:t>VPN</a:t>
              </a:r>
              <a:br>
                <a:rPr lang="en-US" sz="974" spc="0" dirty="0">
                  <a:latin typeface="+mj-lt"/>
                </a:rPr>
              </a:br>
              <a:r>
                <a:rPr lang="en-US" sz="974" b="1" spc="0" dirty="0">
                  <a:latin typeface="+mj-lt"/>
                </a:rPr>
                <a:t>Alliance Connect Virtual</a:t>
              </a:r>
              <a:endParaRPr lang="en-US" sz="974" spc="0" dirty="0">
                <a:latin typeface="+mj-lt"/>
              </a:endParaRPr>
            </a:p>
          </p:txBody>
        </p:sp>
      </p:grpSp>
      <p:sp>
        <p:nvSpPr>
          <p:cNvPr id="42" name="Text Placeholder 33">
            <a:extLst>
              <a:ext uri="{FF2B5EF4-FFF2-40B4-BE49-F238E27FC236}">
                <a16:creationId xmlns:a16="http://schemas.microsoft.com/office/drawing/2014/main" id="{FB239719-72FB-E609-283E-ECC09CA45E44}"/>
              </a:ext>
            </a:extLst>
          </p:cNvPr>
          <p:cNvSpPr txBox="1">
            <a:spLocks/>
          </p:cNvSpPr>
          <p:nvPr/>
        </p:nvSpPr>
        <p:spPr>
          <a:xfrm>
            <a:off x="1828354" y="2642933"/>
            <a:ext cx="1500657" cy="472904"/>
          </a:xfrm>
          <a:prstGeom prst="rect">
            <a:avLst/>
          </a:prstGeom>
          <a:noFill/>
        </p:spPr>
        <p:txBody>
          <a:bodyPr vert="horz" wrap="square" lIns="0" tIns="0" rIns="0" bIns="31894" rtlCol="0" anchor="ctr" anchorCtr="0">
            <a:sp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Bef>
                <a:spcPts val="1595"/>
              </a:spcBef>
              <a:spcAft>
                <a:spcPts val="1063"/>
              </a:spcAft>
              <a:buNone/>
              <a:defRPr/>
            </a:pPr>
            <a:r>
              <a:rPr lang="en-US" sz="974" spc="0" dirty="0">
                <a:latin typeface="+mj-lt"/>
              </a:rPr>
              <a:t>Hosting in the public cloud </a:t>
            </a:r>
            <a:br>
              <a:rPr lang="en-US" sz="974" spc="0" dirty="0">
                <a:latin typeface="+mj-lt"/>
              </a:rPr>
            </a:br>
            <a:r>
              <a:rPr lang="en-US" sz="974" spc="0" dirty="0">
                <a:latin typeface="+mj-lt"/>
              </a:rPr>
              <a:t>of the Swift messaging </a:t>
            </a:r>
            <a:br>
              <a:rPr lang="en-US" sz="974" spc="0" dirty="0">
                <a:latin typeface="+mj-lt"/>
              </a:rPr>
            </a:br>
            <a:r>
              <a:rPr lang="en-US" sz="974" spc="0" dirty="0">
                <a:latin typeface="+mj-lt"/>
              </a:rPr>
              <a:t>and connectivity software</a:t>
            </a:r>
          </a:p>
        </p:txBody>
      </p:sp>
      <p:sp>
        <p:nvSpPr>
          <p:cNvPr id="45" name="Text Placeholder 33">
            <a:extLst>
              <a:ext uri="{FF2B5EF4-FFF2-40B4-BE49-F238E27FC236}">
                <a16:creationId xmlns:a16="http://schemas.microsoft.com/office/drawing/2014/main" id="{9D3006D8-2AC2-267A-DB7B-D6FCA5BAB865}"/>
              </a:ext>
            </a:extLst>
          </p:cNvPr>
          <p:cNvSpPr txBox="1">
            <a:spLocks/>
          </p:cNvSpPr>
          <p:nvPr/>
        </p:nvSpPr>
        <p:spPr>
          <a:xfrm>
            <a:off x="1828354" y="4088652"/>
            <a:ext cx="1500657" cy="472904"/>
          </a:xfrm>
          <a:prstGeom prst="rect">
            <a:avLst/>
          </a:prstGeom>
          <a:noFill/>
        </p:spPr>
        <p:txBody>
          <a:bodyPr vert="horz" wrap="square" lIns="0" tIns="0" rIns="0" bIns="31894" rtlCol="0" anchor="ctr" anchorCtr="0">
            <a:sp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595"/>
              </a:spcBef>
              <a:spcAft>
                <a:spcPts val="1063"/>
              </a:spcAft>
              <a:buNone/>
              <a:defRPr/>
            </a:pPr>
            <a:r>
              <a:rPr lang="en-US" sz="974" spc="0" dirty="0">
                <a:latin typeface="+mj-lt"/>
              </a:rPr>
              <a:t>Alliance Connect Virtual to connect to Swift network from the public cloud</a:t>
            </a:r>
          </a:p>
        </p:txBody>
      </p:sp>
      <p:sp>
        <p:nvSpPr>
          <p:cNvPr id="47" name="Text Placeholder 33">
            <a:extLst>
              <a:ext uri="{FF2B5EF4-FFF2-40B4-BE49-F238E27FC236}">
                <a16:creationId xmlns:a16="http://schemas.microsoft.com/office/drawing/2014/main" id="{1681F8B0-A923-A582-3B2B-CC8D7297469A}"/>
              </a:ext>
            </a:extLst>
          </p:cNvPr>
          <p:cNvSpPr txBox="1">
            <a:spLocks/>
          </p:cNvSpPr>
          <p:nvPr/>
        </p:nvSpPr>
        <p:spPr>
          <a:xfrm>
            <a:off x="8961042" y="2569485"/>
            <a:ext cx="1500657" cy="619802"/>
          </a:xfrm>
          <a:prstGeom prst="rect">
            <a:avLst/>
          </a:prstGeom>
          <a:noFill/>
        </p:spPr>
        <p:txBody>
          <a:bodyPr vert="horz" wrap="square" lIns="0" tIns="0" rIns="0" bIns="31894" rtlCol="0" anchor="ctr" anchorCtr="0">
            <a:sp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r" fontAlgn="auto">
              <a:spcBef>
                <a:spcPts val="1595"/>
              </a:spcBef>
              <a:spcAft>
                <a:spcPts val="1063"/>
              </a:spcAft>
              <a:buNone/>
              <a:defRPr/>
            </a:pPr>
            <a:r>
              <a:rPr lang="en-US" sz="974" spc="0" dirty="0">
                <a:latin typeface="+mj-lt"/>
              </a:rPr>
              <a:t>Swift messaging and connectivity software managed and operated </a:t>
            </a:r>
            <a:br>
              <a:rPr lang="en-US" sz="974" spc="0" dirty="0">
                <a:latin typeface="+mj-lt"/>
              </a:rPr>
            </a:br>
            <a:r>
              <a:rPr lang="en-US" sz="974" spc="0" dirty="0">
                <a:latin typeface="+mj-lt"/>
              </a:rPr>
              <a:t>by the customer</a:t>
            </a:r>
          </a:p>
        </p:txBody>
      </p:sp>
      <p:sp>
        <p:nvSpPr>
          <p:cNvPr id="49" name="Text Placeholder 33">
            <a:extLst>
              <a:ext uri="{FF2B5EF4-FFF2-40B4-BE49-F238E27FC236}">
                <a16:creationId xmlns:a16="http://schemas.microsoft.com/office/drawing/2014/main" id="{875A9366-B3CE-38CA-613E-CFB4C9610800}"/>
              </a:ext>
            </a:extLst>
          </p:cNvPr>
          <p:cNvSpPr txBox="1">
            <a:spLocks/>
          </p:cNvSpPr>
          <p:nvPr/>
        </p:nvSpPr>
        <p:spPr>
          <a:xfrm>
            <a:off x="8961042" y="4088652"/>
            <a:ext cx="1500657" cy="472904"/>
          </a:xfrm>
          <a:prstGeom prst="rect">
            <a:avLst/>
          </a:prstGeom>
          <a:noFill/>
        </p:spPr>
        <p:txBody>
          <a:bodyPr vert="horz" wrap="square" lIns="0" tIns="0" rIns="0" bIns="31894" rtlCol="0" anchor="ctr" anchorCtr="0">
            <a:sp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r">
              <a:spcBef>
                <a:spcPts val="1595"/>
              </a:spcBef>
              <a:spcAft>
                <a:spcPts val="1063"/>
              </a:spcAft>
              <a:buNone/>
              <a:defRPr/>
            </a:pPr>
            <a:r>
              <a:rPr lang="en-US" sz="974" spc="0" dirty="0">
                <a:latin typeface="+mj-lt"/>
              </a:rPr>
              <a:t>Alliance Connect Virtual managed and operated </a:t>
            </a:r>
            <a:br>
              <a:rPr lang="en-US" sz="974" spc="0" dirty="0">
                <a:latin typeface="+mj-lt"/>
              </a:rPr>
            </a:br>
            <a:r>
              <a:rPr lang="en-US" sz="974" spc="0" dirty="0">
                <a:latin typeface="+mj-lt"/>
              </a:rPr>
              <a:t>by Swift</a:t>
            </a:r>
          </a:p>
        </p:txBody>
      </p:sp>
      <p:sp>
        <p:nvSpPr>
          <p:cNvPr id="51" name="Text Placeholder 33">
            <a:extLst>
              <a:ext uri="{FF2B5EF4-FFF2-40B4-BE49-F238E27FC236}">
                <a16:creationId xmlns:a16="http://schemas.microsoft.com/office/drawing/2014/main" id="{3BC0F8A1-0D9F-EFD7-295E-E883A4228E8A}"/>
              </a:ext>
            </a:extLst>
          </p:cNvPr>
          <p:cNvSpPr txBox="1">
            <a:spLocks/>
          </p:cNvSpPr>
          <p:nvPr/>
        </p:nvSpPr>
        <p:spPr>
          <a:xfrm>
            <a:off x="8961042" y="4878890"/>
            <a:ext cx="1500657" cy="619802"/>
          </a:xfrm>
          <a:prstGeom prst="rect">
            <a:avLst/>
          </a:prstGeom>
          <a:noFill/>
        </p:spPr>
        <p:txBody>
          <a:bodyPr vert="horz" wrap="square" lIns="0" tIns="0" rIns="0" bIns="31894" rtlCol="0" anchor="ctr" anchorCtr="0">
            <a:sp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r">
              <a:spcBef>
                <a:spcPts val="1595"/>
              </a:spcBef>
              <a:spcAft>
                <a:spcPts val="1063"/>
              </a:spcAft>
              <a:buNone/>
              <a:defRPr/>
            </a:pPr>
            <a:r>
              <a:rPr lang="en-US" sz="974" spc="0" dirty="0">
                <a:latin typeface="+mj-lt"/>
              </a:rPr>
              <a:t>Cloud providers provide cloud environment for </a:t>
            </a:r>
            <a:br>
              <a:rPr lang="en-US" sz="974" spc="0" dirty="0">
                <a:latin typeface="+mj-lt"/>
              </a:rPr>
            </a:br>
            <a:r>
              <a:rPr lang="en-US" sz="974" spc="0" dirty="0">
                <a:latin typeface="+mj-lt"/>
              </a:rPr>
              <a:t>the deployment of the </a:t>
            </a:r>
            <a:br>
              <a:rPr lang="en-US" sz="974" spc="0" dirty="0">
                <a:latin typeface="+mj-lt"/>
              </a:rPr>
            </a:br>
            <a:r>
              <a:rPr lang="en-US" sz="974" spc="0" dirty="0">
                <a:latin typeface="+mj-lt"/>
              </a:rPr>
              <a:t>Swift components</a:t>
            </a:r>
          </a:p>
        </p:txBody>
      </p:sp>
      <p:pic>
        <p:nvPicPr>
          <p:cNvPr id="38" name="Picture 2" descr="Microsoft Azure Management - Imagar Solutions Company">
            <a:extLst>
              <a:ext uri="{FF2B5EF4-FFF2-40B4-BE49-F238E27FC236}">
                <a16:creationId xmlns:a16="http://schemas.microsoft.com/office/drawing/2014/main" id="{84053F2C-9598-42C4-8243-8CFED1ADE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173" y="4947880"/>
            <a:ext cx="768992" cy="48182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B545C555-E7B9-46DA-B556-E7B5C22C0D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7618" y="5060081"/>
            <a:ext cx="522716" cy="313631"/>
          </a:xfrm>
          <a:prstGeom prst="rect">
            <a:avLst/>
          </a:prstGeom>
          <a:ln>
            <a:noFill/>
          </a:ln>
        </p:spPr>
      </p:pic>
      <p:pic>
        <p:nvPicPr>
          <p:cNvPr id="40" name="Picture 4" descr="Google-Cloud-Platform-GCP-Logo - Serviops Solutions Inc.">
            <a:extLst>
              <a:ext uri="{FF2B5EF4-FFF2-40B4-BE49-F238E27FC236}">
                <a16:creationId xmlns:a16="http://schemas.microsoft.com/office/drawing/2014/main" id="{1B2B6382-9A67-449E-98BA-312F1201E0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56" t="8651" r="7756" b="8651"/>
          <a:stretch/>
        </p:blipFill>
        <p:spPr bwMode="auto">
          <a:xfrm>
            <a:off x="6970787" y="4878772"/>
            <a:ext cx="1088801" cy="65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410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D27901-B187-94C6-C01F-CF33253BAF5E}"/>
              </a:ext>
            </a:extLst>
          </p:cNvPr>
          <p:cNvSpPr>
            <a:spLocks noGrp="1"/>
          </p:cNvSpPr>
          <p:nvPr>
            <p:ph type="body" sz="quarter" idx="13"/>
          </p:nvPr>
        </p:nvSpPr>
        <p:spPr/>
        <p:txBody>
          <a:bodyPr/>
          <a:lstStyle/>
          <a:p>
            <a:r>
              <a:rPr lang="en-US" dirty="0"/>
              <a:t>Alliance Connect Virtual</a:t>
            </a:r>
          </a:p>
          <a:p>
            <a:endParaRPr lang="en-US" dirty="0"/>
          </a:p>
        </p:txBody>
      </p:sp>
      <p:sp>
        <p:nvSpPr>
          <p:cNvPr id="3" name="Date Placeholder 2">
            <a:extLst>
              <a:ext uri="{FF2B5EF4-FFF2-40B4-BE49-F238E27FC236}">
                <a16:creationId xmlns:a16="http://schemas.microsoft.com/office/drawing/2014/main" id="{CB7BC6A7-60C8-A9F5-4CDB-E510E2882FF1}"/>
              </a:ext>
            </a:extLst>
          </p:cNvPr>
          <p:cNvSpPr>
            <a:spLocks noGrp="1"/>
          </p:cNvSpPr>
          <p:nvPr>
            <p:ph type="dt" sz="half" idx="14"/>
          </p:nvPr>
        </p:nvSpPr>
        <p:spPr/>
        <p:txBody>
          <a:bodyPr/>
          <a:lstStyle/>
          <a:p>
            <a:r>
              <a:rPr lang="en-US"/>
              <a:t>July 2023</a:t>
            </a:r>
            <a:endParaRPr lang="en-GB" dirty="0"/>
          </a:p>
        </p:txBody>
      </p:sp>
      <p:sp>
        <p:nvSpPr>
          <p:cNvPr id="5" name="Text Placeholder 33">
            <a:extLst>
              <a:ext uri="{FF2B5EF4-FFF2-40B4-BE49-F238E27FC236}">
                <a16:creationId xmlns:a16="http://schemas.microsoft.com/office/drawing/2014/main" id="{9BE84E46-2B6E-D122-4687-E3ECC2AEF9D6}"/>
              </a:ext>
            </a:extLst>
          </p:cNvPr>
          <p:cNvSpPr txBox="1">
            <a:spLocks/>
          </p:cNvSpPr>
          <p:nvPr/>
        </p:nvSpPr>
        <p:spPr>
          <a:xfrm>
            <a:off x="1834224" y="2361985"/>
            <a:ext cx="4144493" cy="3371202"/>
          </a:xfrm>
          <a:prstGeom prst="rect">
            <a:avLst/>
          </a:prstGeom>
          <a:solidFill>
            <a:schemeClr val="accent1"/>
          </a:solidFill>
        </p:spPr>
        <p:txBody>
          <a:bodyPr vert="horz" lIns="159469" tIns="127575" rIns="159469" bIns="159469"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95" dirty="0">
                <a:latin typeface="+mj-lt"/>
              </a:rPr>
              <a:t>Features</a:t>
            </a:r>
          </a:p>
        </p:txBody>
      </p:sp>
      <p:sp>
        <p:nvSpPr>
          <p:cNvPr id="11" name="Text Placeholder 33">
            <a:extLst>
              <a:ext uri="{FF2B5EF4-FFF2-40B4-BE49-F238E27FC236}">
                <a16:creationId xmlns:a16="http://schemas.microsoft.com/office/drawing/2014/main" id="{257D8761-E0C0-866E-74C8-924C29524935}"/>
              </a:ext>
            </a:extLst>
          </p:cNvPr>
          <p:cNvSpPr txBox="1">
            <a:spLocks/>
          </p:cNvSpPr>
          <p:nvPr/>
        </p:nvSpPr>
        <p:spPr>
          <a:xfrm>
            <a:off x="6316259" y="2361985"/>
            <a:ext cx="4144493" cy="3371202"/>
          </a:xfrm>
          <a:prstGeom prst="rect">
            <a:avLst/>
          </a:prstGeom>
          <a:solidFill>
            <a:schemeClr val="tx1"/>
          </a:solidFill>
        </p:spPr>
        <p:txBody>
          <a:bodyPr vert="horz" lIns="159469" tIns="127575" rIns="159469" bIns="159469"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95" dirty="0">
                <a:solidFill>
                  <a:schemeClr val="bg1"/>
                </a:solidFill>
                <a:latin typeface="+mj-lt"/>
              </a:rPr>
              <a:t>Benefits</a:t>
            </a:r>
          </a:p>
        </p:txBody>
      </p:sp>
      <p:sp>
        <p:nvSpPr>
          <p:cNvPr id="6" name="Text Placeholder 33">
            <a:extLst>
              <a:ext uri="{FF2B5EF4-FFF2-40B4-BE49-F238E27FC236}">
                <a16:creationId xmlns:a16="http://schemas.microsoft.com/office/drawing/2014/main" id="{6DB55602-0E9D-8FD7-0D54-3BAEFA78B605}"/>
              </a:ext>
            </a:extLst>
          </p:cNvPr>
          <p:cNvSpPr txBox="1">
            <a:spLocks/>
          </p:cNvSpPr>
          <p:nvPr/>
        </p:nvSpPr>
        <p:spPr>
          <a:xfrm>
            <a:off x="1834224" y="1644684"/>
            <a:ext cx="8623958" cy="532262"/>
          </a:xfrm>
          <a:prstGeom prst="rect">
            <a:avLst/>
          </a:prstGeom>
          <a:noFill/>
        </p:spPr>
        <p:txBody>
          <a:bodyPr vert="horz" lIns="0" tIns="0" rIns="0" bIns="0" rtlCol="0" anchor="t" anchorCtr="0">
            <a:sp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72" dirty="0">
                <a:latin typeface="+mj-lt"/>
              </a:rPr>
              <a:t>Alliance Connect Virtual </a:t>
            </a:r>
          </a:p>
          <a:p>
            <a:pPr>
              <a:spcBef>
                <a:spcPts val="354"/>
              </a:spcBef>
            </a:pPr>
            <a:r>
              <a:rPr lang="en-US" sz="1417" dirty="0">
                <a:latin typeface="+mj-lt"/>
              </a:rPr>
              <a:t>Deploy your Swift VPNs virtually on public cloud infrastructure </a:t>
            </a:r>
          </a:p>
        </p:txBody>
      </p:sp>
      <p:pic>
        <p:nvPicPr>
          <p:cNvPr id="10" name="Graphic 9">
            <a:extLst>
              <a:ext uri="{FF2B5EF4-FFF2-40B4-BE49-F238E27FC236}">
                <a16:creationId xmlns:a16="http://schemas.microsoft.com/office/drawing/2014/main" id="{6AFA5562-7E07-33F2-CAFB-92F42E9E9F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86325" y="2883476"/>
            <a:ext cx="330380" cy="330380"/>
          </a:xfrm>
          <a:prstGeom prst="rect">
            <a:avLst/>
          </a:prstGeom>
        </p:spPr>
      </p:pic>
      <p:pic>
        <p:nvPicPr>
          <p:cNvPr id="13" name="Graphic 12">
            <a:extLst>
              <a:ext uri="{FF2B5EF4-FFF2-40B4-BE49-F238E27FC236}">
                <a16:creationId xmlns:a16="http://schemas.microsoft.com/office/drawing/2014/main" id="{CF2D6CF4-8214-377B-E785-D5C687624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86325" y="3344328"/>
            <a:ext cx="330380" cy="330380"/>
          </a:xfrm>
          <a:prstGeom prst="rect">
            <a:avLst/>
          </a:prstGeom>
        </p:spPr>
      </p:pic>
      <p:pic>
        <p:nvPicPr>
          <p:cNvPr id="18" name="Graphic 17">
            <a:extLst>
              <a:ext uri="{FF2B5EF4-FFF2-40B4-BE49-F238E27FC236}">
                <a16:creationId xmlns:a16="http://schemas.microsoft.com/office/drawing/2014/main" id="{EFE8B3EC-594F-1662-2FA9-78C06B7A1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86325" y="3805181"/>
            <a:ext cx="330380" cy="330380"/>
          </a:xfrm>
          <a:prstGeom prst="rect">
            <a:avLst/>
          </a:prstGeom>
        </p:spPr>
      </p:pic>
      <p:pic>
        <p:nvPicPr>
          <p:cNvPr id="19" name="Graphic 18">
            <a:extLst>
              <a:ext uri="{FF2B5EF4-FFF2-40B4-BE49-F238E27FC236}">
                <a16:creationId xmlns:a16="http://schemas.microsoft.com/office/drawing/2014/main" id="{76931D7A-8F1F-A4B9-11BA-95085B60B4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86325" y="4266033"/>
            <a:ext cx="330380" cy="330380"/>
          </a:xfrm>
          <a:prstGeom prst="rect">
            <a:avLst/>
          </a:prstGeom>
        </p:spPr>
      </p:pic>
      <p:pic>
        <p:nvPicPr>
          <p:cNvPr id="21" name="Graphic 20">
            <a:extLst>
              <a:ext uri="{FF2B5EF4-FFF2-40B4-BE49-F238E27FC236}">
                <a16:creationId xmlns:a16="http://schemas.microsoft.com/office/drawing/2014/main" id="{26420144-CA9E-3F85-E25D-2AADF1B34B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86325" y="4726885"/>
            <a:ext cx="330380" cy="330380"/>
          </a:xfrm>
          <a:prstGeom prst="rect">
            <a:avLst/>
          </a:prstGeom>
        </p:spPr>
      </p:pic>
      <p:pic>
        <p:nvPicPr>
          <p:cNvPr id="22" name="Graphic 21">
            <a:extLst>
              <a:ext uri="{FF2B5EF4-FFF2-40B4-BE49-F238E27FC236}">
                <a16:creationId xmlns:a16="http://schemas.microsoft.com/office/drawing/2014/main" id="{AA54424A-DF79-1B54-C112-B42E3CAED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86325" y="5187736"/>
            <a:ext cx="330380" cy="330380"/>
          </a:xfrm>
          <a:prstGeom prst="rect">
            <a:avLst/>
          </a:prstGeom>
        </p:spPr>
      </p:pic>
      <p:sp>
        <p:nvSpPr>
          <p:cNvPr id="23" name="TextBox 22">
            <a:extLst>
              <a:ext uri="{FF2B5EF4-FFF2-40B4-BE49-F238E27FC236}">
                <a16:creationId xmlns:a16="http://schemas.microsoft.com/office/drawing/2014/main" id="{9FC7899C-4D1D-76F6-89B0-FA95E36869CE}"/>
              </a:ext>
            </a:extLst>
          </p:cNvPr>
          <p:cNvSpPr txBox="1"/>
          <p:nvPr/>
        </p:nvSpPr>
        <p:spPr>
          <a:xfrm>
            <a:off x="6922011" y="2950099"/>
            <a:ext cx="3129953" cy="190821"/>
          </a:xfrm>
          <a:prstGeom prst="rect">
            <a:avLst/>
          </a:prstGeom>
          <a:noFill/>
        </p:spPr>
        <p:txBody>
          <a:bodyPr wrap="square" lIns="0" tIns="0" rIns="0" bIns="0" anchor="ctr" anchorCtr="0">
            <a:spAutoFit/>
          </a:bodyPr>
          <a:lstStyle/>
          <a:p>
            <a:pPr>
              <a:buSzPct val="130000"/>
            </a:pPr>
            <a:r>
              <a:rPr lang="en-US" sz="1240" dirty="0">
                <a:solidFill>
                  <a:schemeClr val="bg1"/>
                </a:solidFill>
                <a:latin typeface="+mj-lt"/>
              </a:rPr>
              <a:t>Secure and reliable </a:t>
            </a:r>
          </a:p>
        </p:txBody>
      </p:sp>
      <p:sp>
        <p:nvSpPr>
          <p:cNvPr id="24" name="TextBox 23">
            <a:extLst>
              <a:ext uri="{FF2B5EF4-FFF2-40B4-BE49-F238E27FC236}">
                <a16:creationId xmlns:a16="http://schemas.microsoft.com/office/drawing/2014/main" id="{9D791463-E4A6-D02D-929A-DAA240828610}"/>
              </a:ext>
            </a:extLst>
          </p:cNvPr>
          <p:cNvSpPr txBox="1"/>
          <p:nvPr/>
        </p:nvSpPr>
        <p:spPr>
          <a:xfrm>
            <a:off x="6929269" y="3413202"/>
            <a:ext cx="3129953" cy="190821"/>
          </a:xfrm>
          <a:prstGeom prst="rect">
            <a:avLst/>
          </a:prstGeom>
          <a:noFill/>
        </p:spPr>
        <p:txBody>
          <a:bodyPr wrap="square" lIns="0" tIns="0" rIns="0" bIns="0" anchor="ctr" anchorCtr="0">
            <a:spAutoFit/>
          </a:bodyPr>
          <a:lstStyle/>
          <a:p>
            <a:pPr>
              <a:buSzPct val="130000"/>
            </a:pPr>
            <a:r>
              <a:rPr lang="en-US" sz="1240" dirty="0">
                <a:solidFill>
                  <a:schemeClr val="bg1"/>
                </a:solidFill>
                <a:latin typeface="+mj-lt"/>
              </a:rPr>
              <a:t>Ease of deployment </a:t>
            </a:r>
          </a:p>
        </p:txBody>
      </p:sp>
      <p:sp>
        <p:nvSpPr>
          <p:cNvPr id="25" name="TextBox 24">
            <a:extLst>
              <a:ext uri="{FF2B5EF4-FFF2-40B4-BE49-F238E27FC236}">
                <a16:creationId xmlns:a16="http://schemas.microsoft.com/office/drawing/2014/main" id="{5C96ED15-4C66-B6E9-0D9A-D6B3E3B7ACAA}"/>
              </a:ext>
            </a:extLst>
          </p:cNvPr>
          <p:cNvSpPr txBox="1"/>
          <p:nvPr/>
        </p:nvSpPr>
        <p:spPr>
          <a:xfrm>
            <a:off x="6922011" y="4796665"/>
            <a:ext cx="3129953" cy="190821"/>
          </a:xfrm>
          <a:prstGeom prst="rect">
            <a:avLst/>
          </a:prstGeom>
          <a:noFill/>
        </p:spPr>
        <p:txBody>
          <a:bodyPr wrap="square" lIns="0" tIns="0" rIns="0" bIns="0" anchor="ctr" anchorCtr="0">
            <a:spAutoFit/>
          </a:bodyPr>
          <a:lstStyle/>
          <a:p>
            <a:pPr>
              <a:buSzPct val="130000"/>
            </a:pPr>
            <a:r>
              <a:rPr lang="en-US" sz="1240" dirty="0">
                <a:solidFill>
                  <a:schemeClr val="bg1"/>
                </a:solidFill>
                <a:latin typeface="+mj-lt"/>
              </a:rPr>
              <a:t>Global availability</a:t>
            </a:r>
          </a:p>
        </p:txBody>
      </p:sp>
      <p:sp>
        <p:nvSpPr>
          <p:cNvPr id="26" name="TextBox 25">
            <a:extLst>
              <a:ext uri="{FF2B5EF4-FFF2-40B4-BE49-F238E27FC236}">
                <a16:creationId xmlns:a16="http://schemas.microsoft.com/office/drawing/2014/main" id="{71C9F5EF-35CB-8DA9-20BC-7250CE10EA88}"/>
              </a:ext>
            </a:extLst>
          </p:cNvPr>
          <p:cNvSpPr txBox="1"/>
          <p:nvPr/>
        </p:nvSpPr>
        <p:spPr>
          <a:xfrm>
            <a:off x="6922011" y="5257516"/>
            <a:ext cx="3129953" cy="190821"/>
          </a:xfrm>
          <a:prstGeom prst="rect">
            <a:avLst/>
          </a:prstGeom>
          <a:noFill/>
        </p:spPr>
        <p:txBody>
          <a:bodyPr wrap="square" lIns="0" tIns="0" rIns="0" bIns="0" anchor="ctr" anchorCtr="0">
            <a:spAutoFit/>
          </a:bodyPr>
          <a:lstStyle/>
          <a:p>
            <a:pPr>
              <a:buSzPct val="130000"/>
            </a:pPr>
            <a:r>
              <a:rPr lang="en-US" sz="1240" dirty="0">
                <a:solidFill>
                  <a:schemeClr val="bg1"/>
                </a:solidFill>
                <a:latin typeface="+mj-lt"/>
              </a:rPr>
              <a:t>Simpler monthly fee model </a:t>
            </a:r>
          </a:p>
        </p:txBody>
      </p:sp>
      <p:sp>
        <p:nvSpPr>
          <p:cNvPr id="27" name="TextBox 26">
            <a:extLst>
              <a:ext uri="{FF2B5EF4-FFF2-40B4-BE49-F238E27FC236}">
                <a16:creationId xmlns:a16="http://schemas.microsoft.com/office/drawing/2014/main" id="{015FAB0E-189F-9D7C-3818-680DDA9BE48B}"/>
              </a:ext>
            </a:extLst>
          </p:cNvPr>
          <p:cNvSpPr txBox="1"/>
          <p:nvPr/>
        </p:nvSpPr>
        <p:spPr>
          <a:xfrm>
            <a:off x="6922011" y="4333561"/>
            <a:ext cx="3129953" cy="190821"/>
          </a:xfrm>
          <a:prstGeom prst="rect">
            <a:avLst/>
          </a:prstGeom>
          <a:noFill/>
        </p:spPr>
        <p:txBody>
          <a:bodyPr wrap="square" lIns="0" tIns="0" rIns="0" bIns="0" anchor="ctr" anchorCtr="0">
            <a:spAutoFit/>
          </a:bodyPr>
          <a:lstStyle/>
          <a:p>
            <a:pPr>
              <a:buSzPct val="130000"/>
            </a:pPr>
            <a:r>
              <a:rPr lang="en-US" sz="1240" dirty="0">
                <a:solidFill>
                  <a:schemeClr val="bg1"/>
                </a:solidFill>
                <a:latin typeface="+mj-lt"/>
              </a:rPr>
              <a:t>Faster time to market</a:t>
            </a:r>
          </a:p>
        </p:txBody>
      </p:sp>
      <p:sp>
        <p:nvSpPr>
          <p:cNvPr id="28" name="TextBox 27">
            <a:extLst>
              <a:ext uri="{FF2B5EF4-FFF2-40B4-BE49-F238E27FC236}">
                <a16:creationId xmlns:a16="http://schemas.microsoft.com/office/drawing/2014/main" id="{FACE4525-2FF4-C27B-25C3-3BC569DC6B8E}"/>
              </a:ext>
            </a:extLst>
          </p:cNvPr>
          <p:cNvSpPr txBox="1"/>
          <p:nvPr/>
        </p:nvSpPr>
        <p:spPr>
          <a:xfrm>
            <a:off x="6922011" y="3876306"/>
            <a:ext cx="3129953" cy="190821"/>
          </a:xfrm>
          <a:prstGeom prst="rect">
            <a:avLst/>
          </a:prstGeom>
          <a:noFill/>
        </p:spPr>
        <p:txBody>
          <a:bodyPr wrap="square" lIns="0" tIns="0" rIns="0" bIns="0" anchor="ctr" anchorCtr="0">
            <a:spAutoFit/>
          </a:bodyPr>
          <a:lstStyle/>
          <a:p>
            <a:pPr>
              <a:buSzPct val="130000"/>
            </a:pPr>
            <a:r>
              <a:rPr lang="en-US" sz="1240" dirty="0">
                <a:solidFill>
                  <a:schemeClr val="bg1"/>
                </a:solidFill>
                <a:latin typeface="+mj-lt"/>
              </a:rPr>
              <a:t>Ease of management and monitoring</a:t>
            </a:r>
          </a:p>
        </p:txBody>
      </p:sp>
      <p:sp>
        <p:nvSpPr>
          <p:cNvPr id="37" name="TextBox 36">
            <a:extLst>
              <a:ext uri="{FF2B5EF4-FFF2-40B4-BE49-F238E27FC236}">
                <a16:creationId xmlns:a16="http://schemas.microsoft.com/office/drawing/2014/main" id="{D154D864-858A-4EF5-9337-3AB4367B3CF9}"/>
              </a:ext>
            </a:extLst>
          </p:cNvPr>
          <p:cNvSpPr txBox="1"/>
          <p:nvPr/>
        </p:nvSpPr>
        <p:spPr>
          <a:xfrm>
            <a:off x="2440441" y="2935079"/>
            <a:ext cx="3129953" cy="381643"/>
          </a:xfrm>
          <a:prstGeom prst="rect">
            <a:avLst/>
          </a:prstGeom>
          <a:noFill/>
        </p:spPr>
        <p:txBody>
          <a:bodyPr wrap="square" lIns="0" tIns="0" rIns="0" bIns="0" anchor="ctr" anchorCtr="0">
            <a:spAutoFit/>
          </a:bodyPr>
          <a:lstStyle/>
          <a:p>
            <a:pPr>
              <a:buSzPct val="130000"/>
            </a:pPr>
            <a:r>
              <a:rPr lang="en-US" sz="1240" dirty="0">
                <a:latin typeface="+mj-lt"/>
              </a:rPr>
              <a:t>Connect to Swift from VPNs deployed </a:t>
            </a:r>
            <a:br>
              <a:rPr lang="en-US" sz="1240" dirty="0">
                <a:latin typeface="+mj-lt"/>
              </a:rPr>
            </a:br>
            <a:r>
              <a:rPr lang="en-US" sz="1240" dirty="0">
                <a:latin typeface="+mj-lt"/>
              </a:rPr>
              <a:t>on public cloud</a:t>
            </a:r>
          </a:p>
        </p:txBody>
      </p:sp>
      <p:sp>
        <p:nvSpPr>
          <p:cNvPr id="38" name="TextBox 37">
            <a:extLst>
              <a:ext uri="{FF2B5EF4-FFF2-40B4-BE49-F238E27FC236}">
                <a16:creationId xmlns:a16="http://schemas.microsoft.com/office/drawing/2014/main" id="{99BCA9E2-9A0A-862D-1262-FF2D4C5738BD}"/>
              </a:ext>
            </a:extLst>
          </p:cNvPr>
          <p:cNvSpPr txBox="1"/>
          <p:nvPr/>
        </p:nvSpPr>
        <p:spPr>
          <a:xfrm>
            <a:off x="2447699" y="3493617"/>
            <a:ext cx="3401381" cy="381643"/>
          </a:xfrm>
          <a:prstGeom prst="rect">
            <a:avLst/>
          </a:prstGeom>
          <a:noFill/>
        </p:spPr>
        <p:txBody>
          <a:bodyPr wrap="square" lIns="0" tIns="0" rIns="0" bIns="0" anchor="ctr" anchorCtr="0">
            <a:spAutoFit/>
          </a:bodyPr>
          <a:lstStyle/>
          <a:p>
            <a:pPr>
              <a:buSzPct val="130000"/>
            </a:pPr>
            <a:r>
              <a:rPr lang="en-US" sz="1240" dirty="0">
                <a:latin typeface="+mj-lt"/>
              </a:rPr>
              <a:t>Available in bronze, silver, gold </a:t>
            </a:r>
            <a:br>
              <a:rPr lang="en-US" sz="1240" dirty="0">
                <a:latin typeface="+mj-lt"/>
              </a:rPr>
            </a:br>
            <a:r>
              <a:rPr lang="en-US" sz="1240" dirty="0">
                <a:latin typeface="+mj-lt"/>
              </a:rPr>
              <a:t>i.e. choice of internet or leased line connectivity</a:t>
            </a:r>
          </a:p>
        </p:txBody>
      </p:sp>
      <p:sp>
        <p:nvSpPr>
          <p:cNvPr id="42" name="TextBox 41">
            <a:extLst>
              <a:ext uri="{FF2B5EF4-FFF2-40B4-BE49-F238E27FC236}">
                <a16:creationId xmlns:a16="http://schemas.microsoft.com/office/drawing/2014/main" id="{9F6B8542-C247-A09B-22D5-7ECA4587BEF2}"/>
              </a:ext>
            </a:extLst>
          </p:cNvPr>
          <p:cNvSpPr txBox="1"/>
          <p:nvPr/>
        </p:nvSpPr>
        <p:spPr>
          <a:xfrm>
            <a:off x="2440441" y="4605902"/>
            <a:ext cx="3129953" cy="381643"/>
          </a:xfrm>
          <a:prstGeom prst="rect">
            <a:avLst/>
          </a:prstGeom>
          <a:noFill/>
        </p:spPr>
        <p:txBody>
          <a:bodyPr wrap="square" lIns="0" tIns="0" rIns="0" bIns="0" anchor="ctr" anchorCtr="0">
            <a:spAutoFit/>
          </a:bodyPr>
          <a:lstStyle/>
          <a:p>
            <a:pPr>
              <a:buSzPct val="130000"/>
            </a:pPr>
            <a:r>
              <a:rPr lang="en-US" sz="1240" dirty="0">
                <a:latin typeface="+mj-lt"/>
              </a:rPr>
              <a:t>Network partner leased line connectivity included</a:t>
            </a:r>
          </a:p>
        </p:txBody>
      </p:sp>
      <p:sp>
        <p:nvSpPr>
          <p:cNvPr id="44" name="TextBox 43">
            <a:extLst>
              <a:ext uri="{FF2B5EF4-FFF2-40B4-BE49-F238E27FC236}">
                <a16:creationId xmlns:a16="http://schemas.microsoft.com/office/drawing/2014/main" id="{AABD311D-CA6F-9E65-F812-DFEEB902D5CE}"/>
              </a:ext>
            </a:extLst>
          </p:cNvPr>
          <p:cNvSpPr txBox="1"/>
          <p:nvPr/>
        </p:nvSpPr>
        <p:spPr>
          <a:xfrm>
            <a:off x="2440441" y="4138849"/>
            <a:ext cx="3129953" cy="190821"/>
          </a:xfrm>
          <a:prstGeom prst="rect">
            <a:avLst/>
          </a:prstGeom>
          <a:noFill/>
        </p:spPr>
        <p:txBody>
          <a:bodyPr wrap="square" lIns="0" tIns="0" rIns="0" bIns="0" anchor="ctr" anchorCtr="0">
            <a:spAutoFit/>
          </a:bodyPr>
          <a:lstStyle/>
          <a:p>
            <a:pPr>
              <a:spcBef>
                <a:spcPts val="0"/>
              </a:spcBef>
              <a:buSzPct val="130000"/>
            </a:pPr>
            <a:r>
              <a:rPr lang="en-US" sz="1240" dirty="0">
                <a:latin typeface="+mj-lt"/>
              </a:rPr>
              <a:t>Managed by Swift</a:t>
            </a:r>
          </a:p>
        </p:txBody>
      </p:sp>
      <p:pic>
        <p:nvPicPr>
          <p:cNvPr id="49" name="Graphic 48">
            <a:extLst>
              <a:ext uri="{FF2B5EF4-FFF2-40B4-BE49-F238E27FC236}">
                <a16:creationId xmlns:a16="http://schemas.microsoft.com/office/drawing/2014/main" id="{1FB9F287-31D6-0D1A-8C47-A0317A7729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004755" y="2974136"/>
            <a:ext cx="330380" cy="330380"/>
          </a:xfrm>
          <a:prstGeom prst="rect">
            <a:avLst/>
          </a:prstGeom>
        </p:spPr>
      </p:pic>
      <p:pic>
        <p:nvPicPr>
          <p:cNvPr id="51" name="Graphic 50">
            <a:extLst>
              <a:ext uri="{FF2B5EF4-FFF2-40B4-BE49-F238E27FC236}">
                <a16:creationId xmlns:a16="http://schemas.microsoft.com/office/drawing/2014/main" id="{13054D67-91A0-6711-6405-57AADC7A26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004755" y="3523152"/>
            <a:ext cx="330380" cy="330380"/>
          </a:xfrm>
          <a:prstGeom prst="rect">
            <a:avLst/>
          </a:prstGeom>
        </p:spPr>
      </p:pic>
      <p:pic>
        <p:nvPicPr>
          <p:cNvPr id="53" name="Graphic 52">
            <a:extLst>
              <a:ext uri="{FF2B5EF4-FFF2-40B4-BE49-F238E27FC236}">
                <a16:creationId xmlns:a16="http://schemas.microsoft.com/office/drawing/2014/main" id="{D84B9551-D84D-AE8E-129B-48DBE53B16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004755" y="4073612"/>
            <a:ext cx="330380" cy="330380"/>
          </a:xfrm>
          <a:prstGeom prst="rect">
            <a:avLst/>
          </a:prstGeom>
        </p:spPr>
      </p:pic>
      <p:pic>
        <p:nvPicPr>
          <p:cNvPr id="55" name="Graphic 54">
            <a:extLst>
              <a:ext uri="{FF2B5EF4-FFF2-40B4-BE49-F238E27FC236}">
                <a16:creationId xmlns:a16="http://schemas.microsoft.com/office/drawing/2014/main" id="{475B2AC7-6972-8AEA-5F74-52C03FDF581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004047" y="4629131"/>
            <a:ext cx="330380" cy="330380"/>
          </a:xfrm>
          <a:prstGeom prst="rect">
            <a:avLst/>
          </a:prstGeom>
        </p:spPr>
      </p:pic>
    </p:spTree>
    <p:extLst>
      <p:ext uri="{BB962C8B-B14F-4D97-AF65-F5344CB8AC3E}">
        <p14:creationId xmlns:p14="http://schemas.microsoft.com/office/powerpoint/2010/main" val="2274733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Arrow Connector 39">
            <a:extLst>
              <a:ext uri="{FF2B5EF4-FFF2-40B4-BE49-F238E27FC236}">
                <a16:creationId xmlns:a16="http://schemas.microsoft.com/office/drawing/2014/main" id="{DF07A7D4-9786-7C67-0B43-37042585F880}"/>
              </a:ext>
            </a:extLst>
          </p:cNvPr>
          <p:cNvCxnSpPr>
            <a:cxnSpLocks/>
          </p:cNvCxnSpPr>
          <p:nvPr/>
        </p:nvCxnSpPr>
        <p:spPr>
          <a:xfrm flipH="1">
            <a:off x="5386119" y="3307213"/>
            <a:ext cx="1786050" cy="666"/>
          </a:xfrm>
          <a:prstGeom prst="straightConnector1">
            <a:avLst/>
          </a:prstGeom>
          <a:ln w="9525">
            <a:solidFill>
              <a:schemeClr val="tx1"/>
            </a:solidFill>
            <a:headEnd type="none" w="lg" len="med"/>
            <a:tailEnd type="none" w="lg"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612FBAB-218C-5E4C-7993-E340F858A19B}"/>
              </a:ext>
            </a:extLst>
          </p:cNvPr>
          <p:cNvCxnSpPr>
            <a:cxnSpLocks/>
          </p:cNvCxnSpPr>
          <p:nvPr/>
        </p:nvCxnSpPr>
        <p:spPr>
          <a:xfrm flipH="1">
            <a:off x="5386119" y="3895710"/>
            <a:ext cx="1786050" cy="666"/>
          </a:xfrm>
          <a:prstGeom prst="straightConnector1">
            <a:avLst/>
          </a:prstGeom>
          <a:ln w="9525">
            <a:solidFill>
              <a:schemeClr val="tx1"/>
            </a:solidFill>
            <a:headEnd type="none" w="lg" len="med"/>
            <a:tailEnd type="none" w="lg" len="sm"/>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C690CC49-615C-451F-9BC3-6CCCB7A6F692}"/>
              </a:ext>
            </a:extLst>
          </p:cNvPr>
          <p:cNvSpPr/>
          <p:nvPr/>
        </p:nvSpPr>
        <p:spPr>
          <a:xfrm>
            <a:off x="7220784" y="2554117"/>
            <a:ext cx="992679" cy="2363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3788" tIns="127575" rIns="63788" bIns="127575" rtlCol="0" anchor="t" anchorCtr="0"/>
          <a:lstStyle/>
          <a:p>
            <a:pPr algn="ctr" defTabSz="810067">
              <a:defRPr/>
            </a:pPr>
            <a:r>
              <a:rPr lang="en-GB" sz="974" dirty="0">
                <a:solidFill>
                  <a:srgbClr val="333D3E"/>
                </a:solidFill>
                <a:latin typeface="Arial" charset="0"/>
              </a:rPr>
              <a:t>Swift OPC</a:t>
            </a:r>
          </a:p>
        </p:txBody>
      </p:sp>
      <p:sp>
        <p:nvSpPr>
          <p:cNvPr id="2" name="Text Placeholder 1">
            <a:extLst>
              <a:ext uri="{FF2B5EF4-FFF2-40B4-BE49-F238E27FC236}">
                <a16:creationId xmlns:a16="http://schemas.microsoft.com/office/drawing/2014/main" id="{16415810-DA96-44FB-A403-5F4B9A56E29A}"/>
              </a:ext>
            </a:extLst>
          </p:cNvPr>
          <p:cNvSpPr>
            <a:spLocks noGrp="1"/>
          </p:cNvSpPr>
          <p:nvPr>
            <p:ph type="body" sz="quarter" idx="13"/>
          </p:nvPr>
        </p:nvSpPr>
        <p:spPr/>
        <p:txBody>
          <a:bodyPr/>
          <a:lstStyle/>
          <a:p>
            <a:r>
              <a:rPr lang="en-GB" dirty="0"/>
              <a:t>Alliance Connect Virtual Bronze topology</a:t>
            </a:r>
          </a:p>
          <a:p>
            <a:r>
              <a:rPr lang="en-GB" dirty="0"/>
              <a:t>End to end cloud stack offering</a:t>
            </a:r>
          </a:p>
        </p:txBody>
      </p:sp>
      <p:sp>
        <p:nvSpPr>
          <p:cNvPr id="3" name="Text Placeholder 2">
            <a:extLst>
              <a:ext uri="{FF2B5EF4-FFF2-40B4-BE49-F238E27FC236}">
                <a16:creationId xmlns:a16="http://schemas.microsoft.com/office/drawing/2014/main" id="{995773F7-75EE-4E32-9414-46BF3C6892EC}"/>
              </a:ext>
            </a:extLst>
          </p:cNvPr>
          <p:cNvSpPr>
            <a:spLocks noGrp="1"/>
          </p:cNvSpPr>
          <p:nvPr>
            <p:ph type="body" sz="quarter" idx="32"/>
          </p:nvPr>
        </p:nvSpPr>
        <p:spPr>
          <a:xfrm>
            <a:off x="8555288" y="319533"/>
            <a:ext cx="2124266" cy="5413654"/>
          </a:xfrm>
        </p:spPr>
        <p:txBody>
          <a:bodyPr/>
          <a:lstStyle/>
          <a:p>
            <a:r>
              <a:rPr lang="en-GB" sz="1063" dirty="0"/>
              <a:t>Integration between the</a:t>
            </a:r>
            <a:r>
              <a:rPr lang="en-GB" sz="1063" b="1" dirty="0"/>
              <a:t> virtual VPN (</a:t>
            </a:r>
            <a:r>
              <a:rPr lang="en-GB" sz="1063" b="1" dirty="0" err="1"/>
              <a:t>vSRX</a:t>
            </a:r>
            <a:r>
              <a:rPr lang="en-GB" sz="1063" b="1" dirty="0"/>
              <a:t>)</a:t>
            </a:r>
            <a:r>
              <a:rPr lang="en-GB" sz="1063" dirty="0"/>
              <a:t> and the cloud provider </a:t>
            </a:r>
            <a:r>
              <a:rPr lang="en-GB" sz="1063" b="1" dirty="0"/>
              <a:t>Virtual trust Platform Module </a:t>
            </a:r>
            <a:r>
              <a:rPr lang="en-GB" sz="1063" dirty="0"/>
              <a:t>to provide FIPS L2 compliancy</a:t>
            </a:r>
          </a:p>
          <a:p>
            <a:r>
              <a:rPr lang="en-US" sz="1063" b="1" dirty="0"/>
              <a:t>Dual VPN </a:t>
            </a:r>
            <a:r>
              <a:rPr lang="en-US" sz="1063" dirty="0"/>
              <a:t>connecting via </a:t>
            </a:r>
            <a:r>
              <a:rPr lang="en-US" sz="1063" b="1" dirty="0"/>
              <a:t>internet connectivity </a:t>
            </a:r>
            <a:r>
              <a:rPr lang="en-US" sz="1063" dirty="0"/>
              <a:t>forms the basis of Full scope Alliance Connect Virtual solution</a:t>
            </a:r>
          </a:p>
          <a:p>
            <a:r>
              <a:rPr lang="en-US" sz="1063" b="1" dirty="0"/>
              <a:t>High-Availability script (HA) </a:t>
            </a:r>
            <a:r>
              <a:rPr lang="en-US" sz="1063" dirty="0"/>
              <a:t>from Swift deployed on a Virtual Machine. The HA script is polling the 2 </a:t>
            </a:r>
            <a:r>
              <a:rPr lang="en-US" sz="1063" dirty="0" err="1"/>
              <a:t>vSRX</a:t>
            </a:r>
            <a:r>
              <a:rPr lang="en-US" sz="1063" dirty="0"/>
              <a:t> instances and ensure that the customer traffic is routed to a </a:t>
            </a:r>
            <a:r>
              <a:rPr lang="en-US" sz="1063" dirty="0" err="1"/>
              <a:t>vSRX</a:t>
            </a:r>
            <a:r>
              <a:rPr lang="en-US" sz="1063" dirty="0"/>
              <a:t> instance that is reachable</a:t>
            </a:r>
            <a:endParaRPr lang="en-GB" sz="1063" dirty="0"/>
          </a:p>
          <a:p>
            <a:endParaRPr lang="en-GB" sz="1063" dirty="0"/>
          </a:p>
          <a:p>
            <a:pPr marL="0" indent="0">
              <a:buNone/>
            </a:pPr>
            <a:br>
              <a:rPr lang="en-GB" sz="1063" dirty="0"/>
            </a:br>
            <a:br>
              <a:rPr lang="en-GB" sz="1063" dirty="0"/>
            </a:br>
            <a:br>
              <a:rPr lang="en-US" sz="1063" dirty="0"/>
            </a:br>
            <a:r>
              <a:rPr lang="en-US" sz="1063" dirty="0"/>
              <a:t>* Virtual Trust Platform Module</a:t>
            </a:r>
          </a:p>
          <a:p>
            <a:pPr marL="0" indent="0">
              <a:buNone/>
            </a:pPr>
            <a:r>
              <a:rPr lang="en-US" sz="1063" dirty="0"/>
              <a:t>** Cloud providers will give reasonable assurance to customers that the control objectives for which they are responsible are met</a:t>
            </a:r>
          </a:p>
          <a:p>
            <a:pPr marL="0" indent="0">
              <a:buNone/>
            </a:pPr>
            <a:r>
              <a:rPr lang="en-US" sz="1063" dirty="0"/>
              <a:t>***</a:t>
            </a:r>
            <a:r>
              <a:rPr lang="en-US" sz="1063" b="1" dirty="0"/>
              <a:t>Swift Microgateway </a:t>
            </a:r>
            <a:r>
              <a:rPr lang="en-US" sz="1063" dirty="0"/>
              <a:t>is a ready to use API Proxy and </a:t>
            </a:r>
            <a:r>
              <a:rPr lang="en-US" sz="1063" b="1" dirty="0"/>
              <a:t>Swift SDK</a:t>
            </a:r>
            <a:r>
              <a:rPr lang="en-US" sz="1063" dirty="0"/>
              <a:t> is a java-based API library for consuming Swift Services over APIs</a:t>
            </a:r>
            <a:endParaRPr lang="en-GB" sz="1063" dirty="0"/>
          </a:p>
          <a:p>
            <a:pPr marL="0" indent="0">
              <a:buNone/>
            </a:pPr>
            <a:endParaRPr lang="en-GB" sz="1063" dirty="0"/>
          </a:p>
          <a:p>
            <a:endParaRPr lang="en-GB" sz="1063" dirty="0"/>
          </a:p>
        </p:txBody>
      </p:sp>
      <p:sp>
        <p:nvSpPr>
          <p:cNvPr id="4" name="Date Placeholder 3">
            <a:extLst>
              <a:ext uri="{FF2B5EF4-FFF2-40B4-BE49-F238E27FC236}">
                <a16:creationId xmlns:a16="http://schemas.microsoft.com/office/drawing/2014/main" id="{96F82261-2D3C-455A-BE65-0F7A576D5177}"/>
              </a:ext>
            </a:extLst>
          </p:cNvPr>
          <p:cNvSpPr>
            <a:spLocks noGrp="1"/>
          </p:cNvSpPr>
          <p:nvPr>
            <p:ph type="dt" sz="half" idx="33"/>
          </p:nvPr>
        </p:nvSpPr>
        <p:spPr/>
        <p:txBody>
          <a:bodyPr/>
          <a:lstStyle/>
          <a:p>
            <a:r>
              <a:rPr lang="en-US"/>
              <a:t>July 2023</a:t>
            </a:r>
            <a:endParaRPr lang="en-GB" dirty="0"/>
          </a:p>
        </p:txBody>
      </p:sp>
      <p:sp>
        <p:nvSpPr>
          <p:cNvPr id="17" name="TextBox 16">
            <a:extLst>
              <a:ext uri="{FF2B5EF4-FFF2-40B4-BE49-F238E27FC236}">
                <a16:creationId xmlns:a16="http://schemas.microsoft.com/office/drawing/2014/main" id="{EE0EB819-B756-4EC6-A75C-EBABB9281D64}"/>
              </a:ext>
            </a:extLst>
          </p:cNvPr>
          <p:cNvSpPr txBox="1"/>
          <p:nvPr/>
        </p:nvSpPr>
        <p:spPr>
          <a:xfrm>
            <a:off x="1833846" y="2554118"/>
            <a:ext cx="2651247" cy="314643"/>
          </a:xfrm>
          <a:prstGeom prst="rect">
            <a:avLst/>
          </a:prstGeom>
        </p:spPr>
        <p:txBody>
          <a:bodyPr wrap="square" lIns="0" tIns="0" rIns="0" bIns="0" rtlCol="0">
            <a:noAutofit/>
          </a:bodyPr>
          <a:lstStyle/>
          <a:p>
            <a:pPr algn="ctr">
              <a:lnSpc>
                <a:spcPct val="98000"/>
              </a:lnSpc>
            </a:pPr>
            <a:r>
              <a:rPr lang="en-GB" sz="1063" b="1" dirty="0"/>
              <a:t>Customer app subscription</a:t>
            </a:r>
          </a:p>
        </p:txBody>
      </p:sp>
      <p:sp>
        <p:nvSpPr>
          <p:cNvPr id="25" name="TextBox 24">
            <a:extLst>
              <a:ext uri="{FF2B5EF4-FFF2-40B4-BE49-F238E27FC236}">
                <a16:creationId xmlns:a16="http://schemas.microsoft.com/office/drawing/2014/main" id="{EB8996EF-BD7D-44F7-A66B-409FAAB73D40}"/>
              </a:ext>
            </a:extLst>
          </p:cNvPr>
          <p:cNvSpPr txBox="1"/>
          <p:nvPr/>
        </p:nvSpPr>
        <p:spPr>
          <a:xfrm>
            <a:off x="4822634" y="2554117"/>
            <a:ext cx="2423661" cy="304278"/>
          </a:xfrm>
          <a:prstGeom prst="rect">
            <a:avLst/>
          </a:prstGeom>
        </p:spPr>
        <p:txBody>
          <a:bodyPr wrap="square" lIns="0" tIns="0" rIns="0" bIns="0" rtlCol="0">
            <a:noAutofit/>
          </a:bodyPr>
          <a:lstStyle/>
          <a:p>
            <a:pPr algn="ctr">
              <a:lnSpc>
                <a:spcPct val="98000"/>
              </a:lnSpc>
            </a:pPr>
            <a:r>
              <a:rPr lang="en-GB" sz="1063" b="1" dirty="0"/>
              <a:t>Customer VPN Subscription</a:t>
            </a:r>
          </a:p>
        </p:txBody>
      </p:sp>
      <p:sp>
        <p:nvSpPr>
          <p:cNvPr id="62" name="TextBox 61">
            <a:extLst>
              <a:ext uri="{FF2B5EF4-FFF2-40B4-BE49-F238E27FC236}">
                <a16:creationId xmlns:a16="http://schemas.microsoft.com/office/drawing/2014/main" id="{036C4BEA-DD2E-4471-8A79-6F260F944247}"/>
              </a:ext>
            </a:extLst>
          </p:cNvPr>
          <p:cNvSpPr txBox="1"/>
          <p:nvPr/>
        </p:nvSpPr>
        <p:spPr>
          <a:xfrm>
            <a:off x="1831491" y="5287450"/>
            <a:ext cx="2653602" cy="583045"/>
          </a:xfrm>
          <a:prstGeom prst="rect">
            <a:avLst/>
          </a:prstGeom>
          <a:noFill/>
        </p:spPr>
        <p:txBody>
          <a:bodyPr wrap="square">
            <a:spAutoFit/>
          </a:bodyPr>
          <a:lstStyle/>
          <a:p>
            <a:pPr algn="ctr" defTabSz="810067">
              <a:defRPr/>
            </a:pPr>
            <a:r>
              <a:rPr lang="en-GB" sz="1063" b="1" dirty="0"/>
              <a:t>Customer managed and controlled</a:t>
            </a:r>
          </a:p>
          <a:p>
            <a:pPr algn="ctr" defTabSz="810067">
              <a:defRPr/>
            </a:pPr>
            <a:r>
              <a:rPr lang="en-GB" sz="1063" b="1" dirty="0"/>
              <a:t>In scope of CSP** </a:t>
            </a:r>
            <a:r>
              <a:rPr lang="en-GB" sz="1063" dirty="0"/>
              <a:t>(customer attestation)</a:t>
            </a:r>
          </a:p>
        </p:txBody>
      </p:sp>
      <p:cxnSp>
        <p:nvCxnSpPr>
          <p:cNvPr id="63" name="Straight Arrow Connector 62">
            <a:extLst>
              <a:ext uri="{FF2B5EF4-FFF2-40B4-BE49-F238E27FC236}">
                <a16:creationId xmlns:a16="http://schemas.microsoft.com/office/drawing/2014/main" id="{D0117C93-9B00-4357-BA8F-22222E4364EB}"/>
              </a:ext>
            </a:extLst>
          </p:cNvPr>
          <p:cNvCxnSpPr>
            <a:cxnSpLocks/>
          </p:cNvCxnSpPr>
          <p:nvPr/>
        </p:nvCxnSpPr>
        <p:spPr bwMode="auto">
          <a:xfrm>
            <a:off x="4822635" y="5251168"/>
            <a:ext cx="2648299" cy="0"/>
          </a:xfrm>
          <a:prstGeom prst="straightConnector1">
            <a:avLst/>
          </a:prstGeom>
          <a:solidFill>
            <a:schemeClr val="accent1"/>
          </a:solidFill>
          <a:ln w="12700" cap="flat" cmpd="sng" algn="ctr">
            <a:solidFill>
              <a:schemeClr val="tx1"/>
            </a:solidFill>
            <a:prstDash val="solid"/>
            <a:round/>
            <a:headEnd type="triangle" w="lg" len="med"/>
            <a:tailEnd type="triangle" w="lg" len="med"/>
          </a:ln>
          <a:effectLst/>
        </p:spPr>
      </p:cxnSp>
      <p:sp>
        <p:nvSpPr>
          <p:cNvPr id="64" name="TextBox 63">
            <a:extLst>
              <a:ext uri="{FF2B5EF4-FFF2-40B4-BE49-F238E27FC236}">
                <a16:creationId xmlns:a16="http://schemas.microsoft.com/office/drawing/2014/main" id="{150A4FB1-DC0F-4418-9E43-8523129ABF2A}"/>
              </a:ext>
            </a:extLst>
          </p:cNvPr>
          <p:cNvSpPr txBox="1"/>
          <p:nvPr/>
        </p:nvSpPr>
        <p:spPr>
          <a:xfrm>
            <a:off x="4822635" y="5287450"/>
            <a:ext cx="2648299" cy="255904"/>
          </a:xfrm>
          <a:prstGeom prst="rect">
            <a:avLst/>
          </a:prstGeom>
          <a:noFill/>
          <a:ln>
            <a:noFill/>
          </a:ln>
        </p:spPr>
        <p:txBody>
          <a:bodyPr wrap="square" rtlCol="0">
            <a:spAutoFit/>
          </a:bodyPr>
          <a:lstStyle/>
          <a:p>
            <a:pPr algn="ctr" defTabSz="810067">
              <a:defRPr/>
            </a:pPr>
            <a:r>
              <a:rPr lang="en-GB" sz="1063" b="1" dirty="0"/>
              <a:t>Swift managed connectivity</a:t>
            </a:r>
          </a:p>
        </p:txBody>
      </p:sp>
      <p:pic>
        <p:nvPicPr>
          <p:cNvPr id="65" name="Graphic 64">
            <a:extLst>
              <a:ext uri="{FF2B5EF4-FFF2-40B4-BE49-F238E27FC236}">
                <a16:creationId xmlns:a16="http://schemas.microsoft.com/office/drawing/2014/main" id="{F07A05CE-8D66-4FD5-8520-DA2CE4586D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58614" y="4422479"/>
            <a:ext cx="418322" cy="418322"/>
          </a:xfrm>
          <a:prstGeom prst="rect">
            <a:avLst/>
          </a:prstGeom>
        </p:spPr>
      </p:pic>
      <p:sp>
        <p:nvSpPr>
          <p:cNvPr id="66" name="TextBox 65">
            <a:extLst>
              <a:ext uri="{FF2B5EF4-FFF2-40B4-BE49-F238E27FC236}">
                <a16:creationId xmlns:a16="http://schemas.microsoft.com/office/drawing/2014/main" id="{49105DA3-2593-48FA-8C0B-F577DB28FD5E}"/>
              </a:ext>
            </a:extLst>
          </p:cNvPr>
          <p:cNvSpPr txBox="1"/>
          <p:nvPr/>
        </p:nvSpPr>
        <p:spPr>
          <a:xfrm>
            <a:off x="5403733" y="4626964"/>
            <a:ext cx="492953" cy="146900"/>
          </a:xfrm>
          <a:prstGeom prst="rect">
            <a:avLst/>
          </a:prstGeom>
        </p:spPr>
        <p:txBody>
          <a:bodyPr wrap="square" lIns="0" tIns="0" rIns="0" bIns="0" rtlCol="0" anchor="ctr" anchorCtr="0">
            <a:spAutoFit/>
          </a:bodyPr>
          <a:lstStyle/>
          <a:p>
            <a:pPr algn="l">
              <a:lnSpc>
                <a:spcPct val="98000"/>
              </a:lnSpc>
            </a:pPr>
            <a:r>
              <a:rPr lang="en-GB" sz="974" dirty="0"/>
              <a:t>VTPM*</a:t>
            </a:r>
          </a:p>
        </p:txBody>
      </p:sp>
      <p:sp>
        <p:nvSpPr>
          <p:cNvPr id="67" name="Freeform 42">
            <a:extLst>
              <a:ext uri="{FF2B5EF4-FFF2-40B4-BE49-F238E27FC236}">
                <a16:creationId xmlns:a16="http://schemas.microsoft.com/office/drawing/2014/main" id="{3F137DFF-8E56-4C9A-B431-38EB1CFDD476}"/>
              </a:ext>
            </a:extLst>
          </p:cNvPr>
          <p:cNvSpPr/>
          <p:nvPr/>
        </p:nvSpPr>
        <p:spPr bwMode="auto">
          <a:xfrm>
            <a:off x="7000874" y="3042298"/>
            <a:ext cx="446513" cy="446513"/>
          </a:xfrm>
          <a:custGeom>
            <a:avLst/>
            <a:gdLst>
              <a:gd name="connsiteX0" fmla="*/ 0 w 504000"/>
              <a:gd name="connsiteY0" fmla="*/ 302570 h 504000"/>
              <a:gd name="connsiteX1" fmla="*/ 0 w 504000"/>
              <a:gd name="connsiteY1" fmla="*/ 194570 h 504000"/>
              <a:gd name="connsiteX2" fmla="*/ 55802 w 504000"/>
              <a:gd name="connsiteY2" fmla="*/ 194570 h 504000"/>
              <a:gd name="connsiteX3" fmla="*/ 56826 w 504000"/>
              <a:gd name="connsiteY3" fmla="*/ 187798 h 504000"/>
              <a:gd name="connsiteX4" fmla="*/ 74168 w 504000"/>
              <a:gd name="connsiteY4" fmla="*/ 148094 h 504000"/>
              <a:gd name="connsiteX5" fmla="*/ 35625 w 504000"/>
              <a:gd name="connsiteY5" fmla="*/ 109551 h 504000"/>
              <a:gd name="connsiteX6" fmla="*/ 111993 w 504000"/>
              <a:gd name="connsiteY6" fmla="*/ 33183 h 504000"/>
              <a:gd name="connsiteX7" fmla="*/ 151036 w 504000"/>
              <a:gd name="connsiteY7" fmla="*/ 72227 h 504000"/>
              <a:gd name="connsiteX8" fmla="*/ 172453 w 504000"/>
              <a:gd name="connsiteY8" fmla="*/ 60266 h 504000"/>
              <a:gd name="connsiteX9" fmla="*/ 198000 w 504000"/>
              <a:gd name="connsiteY9" fmla="*/ 55108 h 504000"/>
              <a:gd name="connsiteX10" fmla="*/ 198000 w 504000"/>
              <a:gd name="connsiteY10" fmla="*/ 0 h 504000"/>
              <a:gd name="connsiteX11" fmla="*/ 306000 w 504000"/>
              <a:gd name="connsiteY11" fmla="*/ 0 h 504000"/>
              <a:gd name="connsiteX12" fmla="*/ 306000 w 504000"/>
              <a:gd name="connsiteY12" fmla="*/ 55108 h 504000"/>
              <a:gd name="connsiteX13" fmla="*/ 331549 w 504000"/>
              <a:gd name="connsiteY13" fmla="*/ 60266 h 504000"/>
              <a:gd name="connsiteX14" fmla="*/ 352964 w 504000"/>
              <a:gd name="connsiteY14" fmla="*/ 72226 h 504000"/>
              <a:gd name="connsiteX15" fmla="*/ 392006 w 504000"/>
              <a:gd name="connsiteY15" fmla="*/ 33183 h 504000"/>
              <a:gd name="connsiteX16" fmla="*/ 468374 w 504000"/>
              <a:gd name="connsiteY16" fmla="*/ 109551 h 504000"/>
              <a:gd name="connsiteX17" fmla="*/ 429833 w 504000"/>
              <a:gd name="connsiteY17" fmla="*/ 148092 h 504000"/>
              <a:gd name="connsiteX18" fmla="*/ 447176 w 504000"/>
              <a:gd name="connsiteY18" fmla="*/ 187798 h 504000"/>
              <a:gd name="connsiteX19" fmla="*/ 448200 w 504000"/>
              <a:gd name="connsiteY19" fmla="*/ 194570 h 504000"/>
              <a:gd name="connsiteX20" fmla="*/ 504000 w 504000"/>
              <a:gd name="connsiteY20" fmla="*/ 194570 h 504000"/>
              <a:gd name="connsiteX21" fmla="*/ 504000 w 504000"/>
              <a:gd name="connsiteY21" fmla="*/ 302570 h 504000"/>
              <a:gd name="connsiteX22" fmla="*/ 448200 w 504000"/>
              <a:gd name="connsiteY22" fmla="*/ 302570 h 504000"/>
              <a:gd name="connsiteX23" fmla="*/ 447176 w 504000"/>
              <a:gd name="connsiteY23" fmla="*/ 309340 h 504000"/>
              <a:gd name="connsiteX24" fmla="*/ 429288 w 504000"/>
              <a:gd name="connsiteY24" fmla="*/ 350292 h 504000"/>
              <a:gd name="connsiteX25" fmla="*/ 429210 w 504000"/>
              <a:gd name="connsiteY25" fmla="*/ 350400 h 504000"/>
              <a:gd name="connsiteX26" fmla="*/ 468375 w 504000"/>
              <a:gd name="connsiteY26" fmla="*/ 389565 h 504000"/>
              <a:gd name="connsiteX27" fmla="*/ 392007 w 504000"/>
              <a:gd name="connsiteY27" fmla="*/ 465933 h 504000"/>
              <a:gd name="connsiteX28" fmla="*/ 351695 w 504000"/>
              <a:gd name="connsiteY28" fmla="*/ 425621 h 504000"/>
              <a:gd name="connsiteX29" fmla="*/ 331549 w 504000"/>
              <a:gd name="connsiteY29" fmla="*/ 436872 h 504000"/>
              <a:gd name="connsiteX30" fmla="*/ 306000 w 504000"/>
              <a:gd name="connsiteY30" fmla="*/ 442030 h 504000"/>
              <a:gd name="connsiteX31" fmla="*/ 306000 w 504000"/>
              <a:gd name="connsiteY31" fmla="*/ 504000 h 504000"/>
              <a:gd name="connsiteX32" fmla="*/ 198000 w 504000"/>
              <a:gd name="connsiteY32" fmla="*/ 504000 h 504000"/>
              <a:gd name="connsiteX33" fmla="*/ 198000 w 504000"/>
              <a:gd name="connsiteY33" fmla="*/ 442030 h 504000"/>
              <a:gd name="connsiteX34" fmla="*/ 172453 w 504000"/>
              <a:gd name="connsiteY34" fmla="*/ 436872 h 504000"/>
              <a:gd name="connsiteX35" fmla="*/ 152305 w 504000"/>
              <a:gd name="connsiteY35" fmla="*/ 425620 h 504000"/>
              <a:gd name="connsiteX36" fmla="*/ 111992 w 504000"/>
              <a:gd name="connsiteY36" fmla="*/ 465933 h 504000"/>
              <a:gd name="connsiteX37" fmla="*/ 35624 w 504000"/>
              <a:gd name="connsiteY37" fmla="*/ 389565 h 504000"/>
              <a:gd name="connsiteX38" fmla="*/ 74791 w 504000"/>
              <a:gd name="connsiteY38" fmla="*/ 350398 h 504000"/>
              <a:gd name="connsiteX39" fmla="*/ 74714 w 504000"/>
              <a:gd name="connsiteY39" fmla="*/ 350292 h 504000"/>
              <a:gd name="connsiteX40" fmla="*/ 56826 w 504000"/>
              <a:gd name="connsiteY40" fmla="*/ 309340 h 504000"/>
              <a:gd name="connsiteX41" fmla="*/ 55802 w 504000"/>
              <a:gd name="connsiteY41" fmla="*/ 30257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4000" h="504000">
                <a:moveTo>
                  <a:pt x="0" y="302570"/>
                </a:moveTo>
                <a:lnTo>
                  <a:pt x="0" y="194570"/>
                </a:lnTo>
                <a:lnTo>
                  <a:pt x="55802" y="194570"/>
                </a:lnTo>
                <a:lnTo>
                  <a:pt x="56826" y="187798"/>
                </a:lnTo>
                <a:lnTo>
                  <a:pt x="74168" y="148094"/>
                </a:lnTo>
                <a:lnTo>
                  <a:pt x="35625" y="109551"/>
                </a:lnTo>
                <a:lnTo>
                  <a:pt x="111993" y="33183"/>
                </a:lnTo>
                <a:lnTo>
                  <a:pt x="151036" y="72227"/>
                </a:lnTo>
                <a:lnTo>
                  <a:pt x="172453" y="60266"/>
                </a:lnTo>
                <a:lnTo>
                  <a:pt x="198000" y="55108"/>
                </a:lnTo>
                <a:lnTo>
                  <a:pt x="198000" y="0"/>
                </a:lnTo>
                <a:lnTo>
                  <a:pt x="306000" y="0"/>
                </a:lnTo>
                <a:lnTo>
                  <a:pt x="306000" y="55108"/>
                </a:lnTo>
                <a:lnTo>
                  <a:pt x="331549" y="60266"/>
                </a:lnTo>
                <a:lnTo>
                  <a:pt x="352964" y="72226"/>
                </a:lnTo>
                <a:lnTo>
                  <a:pt x="392006" y="33183"/>
                </a:lnTo>
                <a:lnTo>
                  <a:pt x="468374" y="109551"/>
                </a:lnTo>
                <a:lnTo>
                  <a:pt x="429833" y="148092"/>
                </a:lnTo>
                <a:lnTo>
                  <a:pt x="447176" y="187798"/>
                </a:lnTo>
                <a:lnTo>
                  <a:pt x="448200" y="194570"/>
                </a:lnTo>
                <a:lnTo>
                  <a:pt x="504000" y="194570"/>
                </a:lnTo>
                <a:lnTo>
                  <a:pt x="504000" y="302570"/>
                </a:lnTo>
                <a:lnTo>
                  <a:pt x="448200" y="302570"/>
                </a:lnTo>
                <a:lnTo>
                  <a:pt x="447176" y="309340"/>
                </a:lnTo>
                <a:cubicBezTo>
                  <a:pt x="442698" y="323739"/>
                  <a:pt x="436670" y="337454"/>
                  <a:pt x="429288" y="350292"/>
                </a:cubicBezTo>
                <a:lnTo>
                  <a:pt x="429210" y="350400"/>
                </a:lnTo>
                <a:lnTo>
                  <a:pt x="468375" y="389565"/>
                </a:lnTo>
                <a:lnTo>
                  <a:pt x="392007" y="465933"/>
                </a:lnTo>
                <a:lnTo>
                  <a:pt x="351695" y="425621"/>
                </a:lnTo>
                <a:lnTo>
                  <a:pt x="331549" y="436872"/>
                </a:lnTo>
                <a:lnTo>
                  <a:pt x="306000" y="442030"/>
                </a:lnTo>
                <a:lnTo>
                  <a:pt x="306000" y="504000"/>
                </a:lnTo>
                <a:lnTo>
                  <a:pt x="198000" y="504000"/>
                </a:lnTo>
                <a:lnTo>
                  <a:pt x="198000" y="442030"/>
                </a:lnTo>
                <a:lnTo>
                  <a:pt x="172453" y="436872"/>
                </a:lnTo>
                <a:lnTo>
                  <a:pt x="152305" y="425620"/>
                </a:lnTo>
                <a:lnTo>
                  <a:pt x="111992" y="465933"/>
                </a:lnTo>
                <a:lnTo>
                  <a:pt x="35624" y="389565"/>
                </a:lnTo>
                <a:lnTo>
                  <a:pt x="74791" y="350398"/>
                </a:lnTo>
                <a:lnTo>
                  <a:pt x="74714" y="350292"/>
                </a:lnTo>
                <a:cubicBezTo>
                  <a:pt x="67332" y="337454"/>
                  <a:pt x="61304" y="323739"/>
                  <a:pt x="56826" y="309340"/>
                </a:cubicBezTo>
                <a:lnTo>
                  <a:pt x="55802" y="302570"/>
                </a:lnTo>
                <a:close/>
              </a:path>
            </a:pathLst>
          </a:custGeom>
          <a:solidFill>
            <a:schemeClr val="accent6"/>
          </a:solidFill>
          <a:ln w="9525" cap="flat" cmpd="sng" algn="ctr">
            <a:noFill/>
            <a:prstDash val="solid"/>
            <a:round/>
            <a:headEnd type="none" w="med" len="med"/>
            <a:tailEnd type="none" w="med" len="med"/>
          </a:ln>
          <a:effectLst/>
        </p:spPr>
        <p:txBody>
          <a:bodyPr vert="horz" wrap="square" lIns="63788" tIns="63788" rIns="63788" bIns="63788" numCol="1" rtlCol="0" anchor="ctr" anchorCtr="0" compatLnSpc="1">
            <a:prstTxWarp prst="textNoShape">
              <a:avLst/>
            </a:prstTxWarp>
            <a:noAutofit/>
          </a:bodyPr>
          <a:lstStyle/>
          <a:p>
            <a:pPr algn="ctr" defTabSz="810067">
              <a:defRPr/>
            </a:pPr>
            <a:r>
              <a:rPr lang="en-US" sz="620" b="1" dirty="0">
                <a:solidFill>
                  <a:sysClr val="windowText" lastClr="000000"/>
                </a:solidFill>
              </a:rPr>
              <a:t>Swift</a:t>
            </a:r>
          </a:p>
          <a:p>
            <a:pPr algn="ctr" defTabSz="810067">
              <a:defRPr/>
            </a:pPr>
            <a:r>
              <a:rPr lang="en-US" sz="620" b="1" dirty="0">
                <a:solidFill>
                  <a:sysClr val="windowText" lastClr="000000"/>
                </a:solidFill>
              </a:rPr>
              <a:t>BAP</a:t>
            </a:r>
          </a:p>
        </p:txBody>
      </p:sp>
      <p:sp>
        <p:nvSpPr>
          <p:cNvPr id="68" name="Freeform 42">
            <a:extLst>
              <a:ext uri="{FF2B5EF4-FFF2-40B4-BE49-F238E27FC236}">
                <a16:creationId xmlns:a16="http://schemas.microsoft.com/office/drawing/2014/main" id="{63493506-BE1E-40C3-8571-5167C0353FFD}"/>
              </a:ext>
            </a:extLst>
          </p:cNvPr>
          <p:cNvSpPr/>
          <p:nvPr/>
        </p:nvSpPr>
        <p:spPr bwMode="auto">
          <a:xfrm>
            <a:off x="7000874" y="3706341"/>
            <a:ext cx="446513" cy="446513"/>
          </a:xfrm>
          <a:custGeom>
            <a:avLst/>
            <a:gdLst>
              <a:gd name="connsiteX0" fmla="*/ 0 w 504000"/>
              <a:gd name="connsiteY0" fmla="*/ 302570 h 504000"/>
              <a:gd name="connsiteX1" fmla="*/ 0 w 504000"/>
              <a:gd name="connsiteY1" fmla="*/ 194570 h 504000"/>
              <a:gd name="connsiteX2" fmla="*/ 55802 w 504000"/>
              <a:gd name="connsiteY2" fmla="*/ 194570 h 504000"/>
              <a:gd name="connsiteX3" fmla="*/ 56826 w 504000"/>
              <a:gd name="connsiteY3" fmla="*/ 187798 h 504000"/>
              <a:gd name="connsiteX4" fmla="*/ 74168 w 504000"/>
              <a:gd name="connsiteY4" fmla="*/ 148094 h 504000"/>
              <a:gd name="connsiteX5" fmla="*/ 35625 w 504000"/>
              <a:gd name="connsiteY5" fmla="*/ 109551 h 504000"/>
              <a:gd name="connsiteX6" fmla="*/ 111993 w 504000"/>
              <a:gd name="connsiteY6" fmla="*/ 33183 h 504000"/>
              <a:gd name="connsiteX7" fmla="*/ 151036 w 504000"/>
              <a:gd name="connsiteY7" fmla="*/ 72227 h 504000"/>
              <a:gd name="connsiteX8" fmla="*/ 172453 w 504000"/>
              <a:gd name="connsiteY8" fmla="*/ 60266 h 504000"/>
              <a:gd name="connsiteX9" fmla="*/ 198000 w 504000"/>
              <a:gd name="connsiteY9" fmla="*/ 55108 h 504000"/>
              <a:gd name="connsiteX10" fmla="*/ 198000 w 504000"/>
              <a:gd name="connsiteY10" fmla="*/ 0 h 504000"/>
              <a:gd name="connsiteX11" fmla="*/ 306000 w 504000"/>
              <a:gd name="connsiteY11" fmla="*/ 0 h 504000"/>
              <a:gd name="connsiteX12" fmla="*/ 306000 w 504000"/>
              <a:gd name="connsiteY12" fmla="*/ 55108 h 504000"/>
              <a:gd name="connsiteX13" fmla="*/ 331549 w 504000"/>
              <a:gd name="connsiteY13" fmla="*/ 60266 h 504000"/>
              <a:gd name="connsiteX14" fmla="*/ 352964 w 504000"/>
              <a:gd name="connsiteY14" fmla="*/ 72226 h 504000"/>
              <a:gd name="connsiteX15" fmla="*/ 392006 w 504000"/>
              <a:gd name="connsiteY15" fmla="*/ 33183 h 504000"/>
              <a:gd name="connsiteX16" fmla="*/ 468374 w 504000"/>
              <a:gd name="connsiteY16" fmla="*/ 109551 h 504000"/>
              <a:gd name="connsiteX17" fmla="*/ 429833 w 504000"/>
              <a:gd name="connsiteY17" fmla="*/ 148092 h 504000"/>
              <a:gd name="connsiteX18" fmla="*/ 447176 w 504000"/>
              <a:gd name="connsiteY18" fmla="*/ 187798 h 504000"/>
              <a:gd name="connsiteX19" fmla="*/ 448200 w 504000"/>
              <a:gd name="connsiteY19" fmla="*/ 194570 h 504000"/>
              <a:gd name="connsiteX20" fmla="*/ 504000 w 504000"/>
              <a:gd name="connsiteY20" fmla="*/ 194570 h 504000"/>
              <a:gd name="connsiteX21" fmla="*/ 504000 w 504000"/>
              <a:gd name="connsiteY21" fmla="*/ 302570 h 504000"/>
              <a:gd name="connsiteX22" fmla="*/ 448200 w 504000"/>
              <a:gd name="connsiteY22" fmla="*/ 302570 h 504000"/>
              <a:gd name="connsiteX23" fmla="*/ 447176 w 504000"/>
              <a:gd name="connsiteY23" fmla="*/ 309340 h 504000"/>
              <a:gd name="connsiteX24" fmla="*/ 429288 w 504000"/>
              <a:gd name="connsiteY24" fmla="*/ 350292 h 504000"/>
              <a:gd name="connsiteX25" fmla="*/ 429210 w 504000"/>
              <a:gd name="connsiteY25" fmla="*/ 350400 h 504000"/>
              <a:gd name="connsiteX26" fmla="*/ 468375 w 504000"/>
              <a:gd name="connsiteY26" fmla="*/ 389565 h 504000"/>
              <a:gd name="connsiteX27" fmla="*/ 392007 w 504000"/>
              <a:gd name="connsiteY27" fmla="*/ 465933 h 504000"/>
              <a:gd name="connsiteX28" fmla="*/ 351695 w 504000"/>
              <a:gd name="connsiteY28" fmla="*/ 425621 h 504000"/>
              <a:gd name="connsiteX29" fmla="*/ 331549 w 504000"/>
              <a:gd name="connsiteY29" fmla="*/ 436872 h 504000"/>
              <a:gd name="connsiteX30" fmla="*/ 306000 w 504000"/>
              <a:gd name="connsiteY30" fmla="*/ 442030 h 504000"/>
              <a:gd name="connsiteX31" fmla="*/ 306000 w 504000"/>
              <a:gd name="connsiteY31" fmla="*/ 504000 h 504000"/>
              <a:gd name="connsiteX32" fmla="*/ 198000 w 504000"/>
              <a:gd name="connsiteY32" fmla="*/ 504000 h 504000"/>
              <a:gd name="connsiteX33" fmla="*/ 198000 w 504000"/>
              <a:gd name="connsiteY33" fmla="*/ 442030 h 504000"/>
              <a:gd name="connsiteX34" fmla="*/ 172453 w 504000"/>
              <a:gd name="connsiteY34" fmla="*/ 436872 h 504000"/>
              <a:gd name="connsiteX35" fmla="*/ 152305 w 504000"/>
              <a:gd name="connsiteY35" fmla="*/ 425620 h 504000"/>
              <a:gd name="connsiteX36" fmla="*/ 111992 w 504000"/>
              <a:gd name="connsiteY36" fmla="*/ 465933 h 504000"/>
              <a:gd name="connsiteX37" fmla="*/ 35624 w 504000"/>
              <a:gd name="connsiteY37" fmla="*/ 389565 h 504000"/>
              <a:gd name="connsiteX38" fmla="*/ 74791 w 504000"/>
              <a:gd name="connsiteY38" fmla="*/ 350398 h 504000"/>
              <a:gd name="connsiteX39" fmla="*/ 74714 w 504000"/>
              <a:gd name="connsiteY39" fmla="*/ 350292 h 504000"/>
              <a:gd name="connsiteX40" fmla="*/ 56826 w 504000"/>
              <a:gd name="connsiteY40" fmla="*/ 309340 h 504000"/>
              <a:gd name="connsiteX41" fmla="*/ 55802 w 504000"/>
              <a:gd name="connsiteY41" fmla="*/ 30257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4000" h="504000">
                <a:moveTo>
                  <a:pt x="0" y="302570"/>
                </a:moveTo>
                <a:lnTo>
                  <a:pt x="0" y="194570"/>
                </a:lnTo>
                <a:lnTo>
                  <a:pt x="55802" y="194570"/>
                </a:lnTo>
                <a:lnTo>
                  <a:pt x="56826" y="187798"/>
                </a:lnTo>
                <a:lnTo>
                  <a:pt x="74168" y="148094"/>
                </a:lnTo>
                <a:lnTo>
                  <a:pt x="35625" y="109551"/>
                </a:lnTo>
                <a:lnTo>
                  <a:pt x="111993" y="33183"/>
                </a:lnTo>
                <a:lnTo>
                  <a:pt x="151036" y="72227"/>
                </a:lnTo>
                <a:lnTo>
                  <a:pt x="172453" y="60266"/>
                </a:lnTo>
                <a:lnTo>
                  <a:pt x="198000" y="55108"/>
                </a:lnTo>
                <a:lnTo>
                  <a:pt x="198000" y="0"/>
                </a:lnTo>
                <a:lnTo>
                  <a:pt x="306000" y="0"/>
                </a:lnTo>
                <a:lnTo>
                  <a:pt x="306000" y="55108"/>
                </a:lnTo>
                <a:lnTo>
                  <a:pt x="331549" y="60266"/>
                </a:lnTo>
                <a:lnTo>
                  <a:pt x="352964" y="72226"/>
                </a:lnTo>
                <a:lnTo>
                  <a:pt x="392006" y="33183"/>
                </a:lnTo>
                <a:lnTo>
                  <a:pt x="468374" y="109551"/>
                </a:lnTo>
                <a:lnTo>
                  <a:pt x="429833" y="148092"/>
                </a:lnTo>
                <a:lnTo>
                  <a:pt x="447176" y="187798"/>
                </a:lnTo>
                <a:lnTo>
                  <a:pt x="448200" y="194570"/>
                </a:lnTo>
                <a:lnTo>
                  <a:pt x="504000" y="194570"/>
                </a:lnTo>
                <a:lnTo>
                  <a:pt x="504000" y="302570"/>
                </a:lnTo>
                <a:lnTo>
                  <a:pt x="448200" y="302570"/>
                </a:lnTo>
                <a:lnTo>
                  <a:pt x="447176" y="309340"/>
                </a:lnTo>
                <a:cubicBezTo>
                  <a:pt x="442698" y="323739"/>
                  <a:pt x="436670" y="337454"/>
                  <a:pt x="429288" y="350292"/>
                </a:cubicBezTo>
                <a:lnTo>
                  <a:pt x="429210" y="350400"/>
                </a:lnTo>
                <a:lnTo>
                  <a:pt x="468375" y="389565"/>
                </a:lnTo>
                <a:lnTo>
                  <a:pt x="392007" y="465933"/>
                </a:lnTo>
                <a:lnTo>
                  <a:pt x="351695" y="425621"/>
                </a:lnTo>
                <a:lnTo>
                  <a:pt x="331549" y="436872"/>
                </a:lnTo>
                <a:lnTo>
                  <a:pt x="306000" y="442030"/>
                </a:lnTo>
                <a:lnTo>
                  <a:pt x="306000" y="504000"/>
                </a:lnTo>
                <a:lnTo>
                  <a:pt x="198000" y="504000"/>
                </a:lnTo>
                <a:lnTo>
                  <a:pt x="198000" y="442030"/>
                </a:lnTo>
                <a:lnTo>
                  <a:pt x="172453" y="436872"/>
                </a:lnTo>
                <a:lnTo>
                  <a:pt x="152305" y="425620"/>
                </a:lnTo>
                <a:lnTo>
                  <a:pt x="111992" y="465933"/>
                </a:lnTo>
                <a:lnTo>
                  <a:pt x="35624" y="389565"/>
                </a:lnTo>
                <a:lnTo>
                  <a:pt x="74791" y="350398"/>
                </a:lnTo>
                <a:lnTo>
                  <a:pt x="74714" y="350292"/>
                </a:lnTo>
                <a:cubicBezTo>
                  <a:pt x="67332" y="337454"/>
                  <a:pt x="61304" y="323739"/>
                  <a:pt x="56826" y="309340"/>
                </a:cubicBezTo>
                <a:lnTo>
                  <a:pt x="55802" y="302570"/>
                </a:lnTo>
                <a:close/>
              </a:path>
            </a:pathLst>
          </a:custGeom>
          <a:solidFill>
            <a:schemeClr val="accent6"/>
          </a:solidFill>
          <a:ln w="9525" cap="flat" cmpd="sng" algn="ctr">
            <a:noFill/>
            <a:prstDash val="solid"/>
            <a:round/>
            <a:headEnd type="none" w="med" len="med"/>
            <a:tailEnd type="none" w="med" len="med"/>
          </a:ln>
          <a:effectLst/>
        </p:spPr>
        <p:txBody>
          <a:bodyPr vert="horz" wrap="square" lIns="63788" tIns="63788" rIns="63788" bIns="63788" numCol="1" rtlCol="0" anchor="ctr" anchorCtr="0" compatLnSpc="1">
            <a:prstTxWarp prst="textNoShape">
              <a:avLst/>
            </a:prstTxWarp>
            <a:noAutofit/>
          </a:bodyPr>
          <a:lstStyle/>
          <a:p>
            <a:pPr algn="ctr" defTabSz="810067">
              <a:defRPr/>
            </a:pPr>
            <a:r>
              <a:rPr lang="en-US" sz="620" b="1" dirty="0">
                <a:solidFill>
                  <a:sysClr val="windowText" lastClr="000000"/>
                </a:solidFill>
              </a:rPr>
              <a:t>Swift</a:t>
            </a:r>
          </a:p>
          <a:p>
            <a:pPr algn="ctr" defTabSz="810067">
              <a:defRPr/>
            </a:pPr>
            <a:r>
              <a:rPr lang="en-US" sz="620" b="1" dirty="0">
                <a:solidFill>
                  <a:sysClr val="windowText" lastClr="000000"/>
                </a:solidFill>
              </a:rPr>
              <a:t>BAP</a:t>
            </a:r>
          </a:p>
        </p:txBody>
      </p:sp>
      <p:grpSp>
        <p:nvGrpSpPr>
          <p:cNvPr id="55" name="Group 54">
            <a:extLst>
              <a:ext uri="{FF2B5EF4-FFF2-40B4-BE49-F238E27FC236}">
                <a16:creationId xmlns:a16="http://schemas.microsoft.com/office/drawing/2014/main" id="{9EA035BF-42B7-611C-3DBD-8DFDA5D01206}"/>
              </a:ext>
            </a:extLst>
          </p:cNvPr>
          <p:cNvGrpSpPr>
            <a:grpSpLocks noChangeAspect="1"/>
          </p:cNvGrpSpPr>
          <p:nvPr/>
        </p:nvGrpSpPr>
        <p:grpSpPr>
          <a:xfrm>
            <a:off x="3944600" y="1813968"/>
            <a:ext cx="2162526" cy="479903"/>
            <a:chOff x="5730876" y="4711224"/>
            <a:chExt cx="3349181" cy="743242"/>
          </a:xfrm>
        </p:grpSpPr>
        <p:pic>
          <p:nvPicPr>
            <p:cNvPr id="56" name="Picture 2" descr="Microsoft Azure Management - Imagar Solutions Company">
              <a:extLst>
                <a:ext uri="{FF2B5EF4-FFF2-40B4-BE49-F238E27FC236}">
                  <a16:creationId xmlns:a16="http://schemas.microsoft.com/office/drawing/2014/main" id="{8EBECD65-C351-594C-0AFC-B890E5EF47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76" y="4810918"/>
              <a:ext cx="867998" cy="54385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F5E0063F-599C-111C-4DCE-633C5044AE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9967" y="4990758"/>
              <a:ext cx="590015" cy="354010"/>
            </a:xfrm>
            <a:prstGeom prst="rect">
              <a:avLst/>
            </a:prstGeom>
            <a:ln>
              <a:noFill/>
            </a:ln>
          </p:spPr>
        </p:pic>
        <p:pic>
          <p:nvPicPr>
            <p:cNvPr id="58" name="Picture 4" descr="Google-Cloud-Platform-GCP-Logo - Serviops Solutions Inc.">
              <a:extLst>
                <a:ext uri="{FF2B5EF4-FFF2-40B4-BE49-F238E27FC236}">
                  <a16:creationId xmlns:a16="http://schemas.microsoft.com/office/drawing/2014/main" id="{7E084DFB-95DE-8BB3-821C-88FE297D7B9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56" t="8651" r="7756" b="8651"/>
            <a:stretch/>
          </p:blipFill>
          <p:spPr bwMode="auto">
            <a:xfrm>
              <a:off x="7851075" y="4711224"/>
              <a:ext cx="1228982" cy="74324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73" name="Straight Arrow Connector 72">
            <a:extLst>
              <a:ext uri="{FF2B5EF4-FFF2-40B4-BE49-F238E27FC236}">
                <a16:creationId xmlns:a16="http://schemas.microsoft.com/office/drawing/2014/main" id="{64572529-73D1-C006-4F19-64CF20D120DA}"/>
              </a:ext>
            </a:extLst>
          </p:cNvPr>
          <p:cNvCxnSpPr>
            <a:cxnSpLocks/>
          </p:cNvCxnSpPr>
          <p:nvPr/>
        </p:nvCxnSpPr>
        <p:spPr bwMode="auto">
          <a:xfrm>
            <a:off x="1831492" y="5251168"/>
            <a:ext cx="2648299" cy="0"/>
          </a:xfrm>
          <a:prstGeom prst="straightConnector1">
            <a:avLst/>
          </a:prstGeom>
          <a:solidFill>
            <a:schemeClr val="accent1"/>
          </a:solidFill>
          <a:ln w="12700" cap="flat" cmpd="sng" algn="ctr">
            <a:solidFill>
              <a:schemeClr val="tx1"/>
            </a:solidFill>
            <a:prstDash val="solid"/>
            <a:round/>
            <a:headEnd type="triangle" w="lg" len="med"/>
            <a:tailEnd type="triangle" w="lg" len="med"/>
          </a:ln>
          <a:effectLst/>
        </p:spPr>
      </p:cxnSp>
      <p:sp>
        <p:nvSpPr>
          <p:cNvPr id="88" name="Oval 87">
            <a:extLst>
              <a:ext uri="{FF2B5EF4-FFF2-40B4-BE49-F238E27FC236}">
                <a16:creationId xmlns:a16="http://schemas.microsoft.com/office/drawing/2014/main" id="{F97252E7-86A6-8E6C-BB60-07D563049025}"/>
              </a:ext>
            </a:extLst>
          </p:cNvPr>
          <p:cNvSpPr/>
          <p:nvPr/>
        </p:nvSpPr>
        <p:spPr>
          <a:xfrm>
            <a:off x="5706531" y="3051171"/>
            <a:ext cx="1043576" cy="1043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98000"/>
              </a:lnSpc>
              <a:spcAft>
                <a:spcPts val="266"/>
              </a:spcAft>
            </a:pPr>
            <a:r>
              <a:rPr lang="en-US" sz="974" dirty="0"/>
              <a:t>Internet</a:t>
            </a:r>
          </a:p>
          <a:p>
            <a:pPr algn="ctr">
              <a:lnSpc>
                <a:spcPct val="98000"/>
              </a:lnSpc>
            </a:pPr>
            <a:r>
              <a:rPr lang="en-GB" sz="709" dirty="0"/>
              <a:t>Cloud provider access network</a:t>
            </a:r>
          </a:p>
        </p:txBody>
      </p:sp>
      <p:sp>
        <p:nvSpPr>
          <p:cNvPr id="103" name="Rectangle 102">
            <a:extLst>
              <a:ext uri="{FF2B5EF4-FFF2-40B4-BE49-F238E27FC236}">
                <a16:creationId xmlns:a16="http://schemas.microsoft.com/office/drawing/2014/main" id="{EBC95E2B-A62B-9099-4ACF-3824A14FFFA0}"/>
              </a:ext>
            </a:extLst>
          </p:cNvPr>
          <p:cNvSpPr/>
          <p:nvPr/>
        </p:nvSpPr>
        <p:spPr>
          <a:xfrm>
            <a:off x="7000874" y="3220405"/>
            <a:ext cx="156490" cy="90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US" sz="2481" dirty="0"/>
          </a:p>
        </p:txBody>
      </p:sp>
      <p:pic>
        <p:nvPicPr>
          <p:cNvPr id="105" name="Graphic 104">
            <a:extLst>
              <a:ext uri="{FF2B5EF4-FFF2-40B4-BE49-F238E27FC236}">
                <a16:creationId xmlns:a16="http://schemas.microsoft.com/office/drawing/2014/main" id="{3FEFC9C6-DA3F-B6BF-311E-A1AB2A9852C8}"/>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65547"/>
          <a:stretch/>
        </p:blipFill>
        <p:spPr>
          <a:xfrm>
            <a:off x="7466323" y="3346684"/>
            <a:ext cx="501600" cy="501785"/>
          </a:xfrm>
          <a:prstGeom prst="rect">
            <a:avLst/>
          </a:prstGeom>
        </p:spPr>
      </p:pic>
      <p:cxnSp>
        <p:nvCxnSpPr>
          <p:cNvPr id="14" name="Straight Arrow Connector 13">
            <a:extLst>
              <a:ext uri="{FF2B5EF4-FFF2-40B4-BE49-F238E27FC236}">
                <a16:creationId xmlns:a16="http://schemas.microsoft.com/office/drawing/2014/main" id="{B4FB9B59-EA91-15CD-629B-1A276E61A31E}"/>
              </a:ext>
            </a:extLst>
          </p:cNvPr>
          <p:cNvCxnSpPr>
            <a:cxnSpLocks/>
          </p:cNvCxnSpPr>
          <p:nvPr/>
        </p:nvCxnSpPr>
        <p:spPr>
          <a:xfrm flipH="1">
            <a:off x="4077493" y="3307213"/>
            <a:ext cx="829238" cy="666"/>
          </a:xfrm>
          <a:prstGeom prst="straightConnector1">
            <a:avLst/>
          </a:prstGeom>
          <a:ln w="9525">
            <a:solidFill>
              <a:schemeClr val="tx1"/>
            </a:solidFill>
            <a:headEnd type="triangle" w="lg" len="med"/>
            <a:tailEnd type="none" w="lg" len="sm"/>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4AE9179-7885-2025-C793-901F235540B5}"/>
              </a:ext>
            </a:extLst>
          </p:cNvPr>
          <p:cNvGrpSpPr/>
          <p:nvPr/>
        </p:nvGrpSpPr>
        <p:grpSpPr>
          <a:xfrm>
            <a:off x="4921300" y="3055050"/>
            <a:ext cx="492952" cy="504991"/>
            <a:chOff x="5554906" y="3747865"/>
            <a:chExt cx="556419" cy="570008"/>
          </a:xfrm>
        </p:grpSpPr>
        <p:sp>
          <p:nvSpPr>
            <p:cNvPr id="18" name="Rectangle 17">
              <a:extLst>
                <a:ext uri="{FF2B5EF4-FFF2-40B4-BE49-F238E27FC236}">
                  <a16:creationId xmlns:a16="http://schemas.microsoft.com/office/drawing/2014/main" id="{707D95EE-4FAF-9964-73C1-1FACDB465D24}"/>
                </a:ext>
              </a:extLst>
            </p:cNvPr>
            <p:cNvSpPr/>
            <p:nvPr/>
          </p:nvSpPr>
          <p:spPr>
            <a:xfrm>
              <a:off x="5554906" y="3747865"/>
              <a:ext cx="556419" cy="57000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98000"/>
                </a:lnSpc>
              </a:pPr>
              <a:r>
                <a:rPr lang="en-GB" sz="974" dirty="0">
                  <a:solidFill>
                    <a:schemeClr val="bg1"/>
                  </a:solidFill>
                </a:rPr>
                <a:t>VSRX</a:t>
              </a:r>
            </a:p>
          </p:txBody>
        </p:sp>
        <p:sp>
          <p:nvSpPr>
            <p:cNvPr id="19" name="TextBox 18">
              <a:extLst>
                <a:ext uri="{FF2B5EF4-FFF2-40B4-BE49-F238E27FC236}">
                  <a16:creationId xmlns:a16="http://schemas.microsoft.com/office/drawing/2014/main" id="{73499E5A-3519-D03A-88D5-590917C8E51E}"/>
                </a:ext>
              </a:extLst>
            </p:cNvPr>
            <p:cNvSpPr txBox="1"/>
            <p:nvPr/>
          </p:nvSpPr>
          <p:spPr>
            <a:xfrm>
              <a:off x="5816162" y="4150617"/>
              <a:ext cx="262924" cy="135705"/>
            </a:xfrm>
            <a:prstGeom prst="rect">
              <a:avLst/>
            </a:prstGeom>
            <a:solidFill>
              <a:schemeClr val="accent3"/>
            </a:solidFill>
            <a:ln>
              <a:noFill/>
            </a:ln>
          </p:spPr>
          <p:txBody>
            <a:bodyPr wrap="square" lIns="0" tIns="0" rIns="0" bIns="0" rtlCol="0" anchor="ctr" anchorCtr="0">
              <a:spAutoFit/>
            </a:bodyPr>
            <a:lstStyle/>
            <a:p>
              <a:pPr algn="ctr">
                <a:lnSpc>
                  <a:spcPct val="98000"/>
                </a:lnSpc>
              </a:pPr>
              <a:r>
                <a:rPr lang="en-GB" sz="797" b="1" dirty="0">
                  <a:solidFill>
                    <a:schemeClr val="bg1"/>
                  </a:solidFill>
                </a:rPr>
                <a:t>VM</a:t>
              </a:r>
            </a:p>
          </p:txBody>
        </p:sp>
      </p:grpSp>
      <p:grpSp>
        <p:nvGrpSpPr>
          <p:cNvPr id="20" name="Group 19">
            <a:extLst>
              <a:ext uri="{FF2B5EF4-FFF2-40B4-BE49-F238E27FC236}">
                <a16:creationId xmlns:a16="http://schemas.microsoft.com/office/drawing/2014/main" id="{CFE65DEC-C3C3-C947-FC8F-7639F1CD6AFB}"/>
              </a:ext>
            </a:extLst>
          </p:cNvPr>
          <p:cNvGrpSpPr/>
          <p:nvPr/>
        </p:nvGrpSpPr>
        <p:grpSpPr>
          <a:xfrm>
            <a:off x="4921300" y="3643548"/>
            <a:ext cx="492952" cy="504991"/>
            <a:chOff x="5554906" y="3747865"/>
            <a:chExt cx="556419" cy="570008"/>
          </a:xfrm>
        </p:grpSpPr>
        <p:sp>
          <p:nvSpPr>
            <p:cNvPr id="21" name="Rectangle 20">
              <a:extLst>
                <a:ext uri="{FF2B5EF4-FFF2-40B4-BE49-F238E27FC236}">
                  <a16:creationId xmlns:a16="http://schemas.microsoft.com/office/drawing/2014/main" id="{60BA56EC-B5A3-F7D9-DE17-D6F913117EED}"/>
                </a:ext>
              </a:extLst>
            </p:cNvPr>
            <p:cNvSpPr/>
            <p:nvPr/>
          </p:nvSpPr>
          <p:spPr>
            <a:xfrm>
              <a:off x="5554906" y="3747865"/>
              <a:ext cx="556419" cy="57000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98000"/>
                </a:lnSpc>
              </a:pPr>
              <a:r>
                <a:rPr lang="en-GB" sz="974" dirty="0">
                  <a:solidFill>
                    <a:schemeClr val="bg1"/>
                  </a:solidFill>
                </a:rPr>
                <a:t>VSRX</a:t>
              </a:r>
            </a:p>
          </p:txBody>
        </p:sp>
        <p:sp>
          <p:nvSpPr>
            <p:cNvPr id="22" name="TextBox 21">
              <a:extLst>
                <a:ext uri="{FF2B5EF4-FFF2-40B4-BE49-F238E27FC236}">
                  <a16:creationId xmlns:a16="http://schemas.microsoft.com/office/drawing/2014/main" id="{101EF8D7-5F31-C1BD-E452-FF5455CF2CE5}"/>
                </a:ext>
              </a:extLst>
            </p:cNvPr>
            <p:cNvSpPr txBox="1"/>
            <p:nvPr/>
          </p:nvSpPr>
          <p:spPr>
            <a:xfrm>
              <a:off x="5816162" y="4150617"/>
              <a:ext cx="262924" cy="135705"/>
            </a:xfrm>
            <a:prstGeom prst="rect">
              <a:avLst/>
            </a:prstGeom>
            <a:solidFill>
              <a:schemeClr val="accent3"/>
            </a:solidFill>
            <a:ln>
              <a:noFill/>
            </a:ln>
          </p:spPr>
          <p:txBody>
            <a:bodyPr wrap="square" lIns="0" tIns="0" rIns="0" bIns="0" rtlCol="0" anchor="ctr" anchorCtr="0">
              <a:spAutoFit/>
            </a:bodyPr>
            <a:lstStyle/>
            <a:p>
              <a:pPr algn="ctr">
                <a:lnSpc>
                  <a:spcPct val="98000"/>
                </a:lnSpc>
              </a:pPr>
              <a:r>
                <a:rPr lang="en-GB" sz="797" b="1" dirty="0">
                  <a:solidFill>
                    <a:schemeClr val="bg1"/>
                  </a:solidFill>
                </a:rPr>
                <a:t>VM</a:t>
              </a:r>
            </a:p>
          </p:txBody>
        </p:sp>
      </p:grpSp>
      <p:sp>
        <p:nvSpPr>
          <p:cNvPr id="26" name="TextBox 25">
            <a:extLst>
              <a:ext uri="{FF2B5EF4-FFF2-40B4-BE49-F238E27FC236}">
                <a16:creationId xmlns:a16="http://schemas.microsoft.com/office/drawing/2014/main" id="{BC6CCCE7-2B28-DC21-D6AC-77A87E7B8ACF}"/>
              </a:ext>
            </a:extLst>
          </p:cNvPr>
          <p:cNvSpPr txBox="1"/>
          <p:nvPr/>
        </p:nvSpPr>
        <p:spPr>
          <a:xfrm>
            <a:off x="4559514" y="3405793"/>
            <a:ext cx="325956" cy="160429"/>
          </a:xfrm>
          <a:prstGeom prst="rect">
            <a:avLst/>
          </a:prstGeom>
          <a:noFill/>
        </p:spPr>
        <p:txBody>
          <a:bodyPr wrap="square" lIns="0" tIns="0" rIns="0" bIns="0">
            <a:spAutoFit/>
          </a:bodyPr>
          <a:lstStyle/>
          <a:p>
            <a:pPr>
              <a:lnSpc>
                <a:spcPct val="98000"/>
              </a:lnSpc>
            </a:pPr>
            <a:r>
              <a:rPr lang="en-GB" sz="532" dirty="0"/>
              <a:t>Availability zone 1</a:t>
            </a:r>
          </a:p>
        </p:txBody>
      </p:sp>
      <p:grpSp>
        <p:nvGrpSpPr>
          <p:cNvPr id="27" name="Group 26">
            <a:extLst>
              <a:ext uri="{FF2B5EF4-FFF2-40B4-BE49-F238E27FC236}">
                <a16:creationId xmlns:a16="http://schemas.microsoft.com/office/drawing/2014/main" id="{7F2C0850-5EC4-3C21-09EC-26E0FAD49550}"/>
              </a:ext>
            </a:extLst>
          </p:cNvPr>
          <p:cNvGrpSpPr/>
          <p:nvPr/>
        </p:nvGrpSpPr>
        <p:grpSpPr>
          <a:xfrm>
            <a:off x="4159563" y="3100236"/>
            <a:ext cx="350831" cy="414619"/>
            <a:chOff x="5554906" y="3747865"/>
            <a:chExt cx="556419" cy="570008"/>
          </a:xfrm>
        </p:grpSpPr>
        <p:sp>
          <p:nvSpPr>
            <p:cNvPr id="28" name="Rectangle 27">
              <a:extLst>
                <a:ext uri="{FF2B5EF4-FFF2-40B4-BE49-F238E27FC236}">
                  <a16:creationId xmlns:a16="http://schemas.microsoft.com/office/drawing/2014/main" id="{055F28D6-7F1B-DDAF-B713-12CEF7CB53AC}"/>
                </a:ext>
              </a:extLst>
            </p:cNvPr>
            <p:cNvSpPr/>
            <p:nvPr/>
          </p:nvSpPr>
          <p:spPr>
            <a:xfrm>
              <a:off x="5554906" y="3747865"/>
              <a:ext cx="556419" cy="57000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63788" rtlCol="0" anchor="ctr" anchorCtr="0"/>
            <a:lstStyle/>
            <a:p>
              <a:pPr algn="ctr">
                <a:lnSpc>
                  <a:spcPct val="98000"/>
                </a:lnSpc>
              </a:pPr>
              <a:r>
                <a:rPr lang="en-GB" sz="974" dirty="0">
                  <a:solidFill>
                    <a:schemeClr val="bg1"/>
                  </a:solidFill>
                </a:rPr>
                <a:t>HA</a:t>
              </a:r>
            </a:p>
          </p:txBody>
        </p:sp>
        <p:sp>
          <p:nvSpPr>
            <p:cNvPr id="29" name="TextBox 28">
              <a:extLst>
                <a:ext uri="{FF2B5EF4-FFF2-40B4-BE49-F238E27FC236}">
                  <a16:creationId xmlns:a16="http://schemas.microsoft.com/office/drawing/2014/main" id="{1EC6AB59-B667-AF55-C02A-BA71BE9BF2DD}"/>
                </a:ext>
              </a:extLst>
            </p:cNvPr>
            <p:cNvSpPr txBox="1"/>
            <p:nvPr/>
          </p:nvSpPr>
          <p:spPr>
            <a:xfrm>
              <a:off x="5816162" y="4135831"/>
              <a:ext cx="262923" cy="165284"/>
            </a:xfrm>
            <a:prstGeom prst="rect">
              <a:avLst/>
            </a:prstGeom>
            <a:solidFill>
              <a:schemeClr val="accent3"/>
            </a:solidFill>
            <a:ln>
              <a:noFill/>
            </a:ln>
          </p:spPr>
          <p:txBody>
            <a:bodyPr wrap="square" lIns="0" tIns="0" rIns="0" bIns="0" rtlCol="0" anchor="ctr" anchorCtr="0">
              <a:spAutoFit/>
            </a:bodyPr>
            <a:lstStyle/>
            <a:p>
              <a:pPr algn="ctr">
                <a:lnSpc>
                  <a:spcPct val="98000"/>
                </a:lnSpc>
              </a:pPr>
              <a:r>
                <a:rPr lang="en-GB" sz="797" b="1" dirty="0">
                  <a:solidFill>
                    <a:schemeClr val="bg1"/>
                  </a:solidFill>
                </a:rPr>
                <a:t>VM</a:t>
              </a:r>
            </a:p>
          </p:txBody>
        </p:sp>
      </p:grpSp>
      <p:cxnSp>
        <p:nvCxnSpPr>
          <p:cNvPr id="30" name="Straight Arrow Connector 29">
            <a:extLst>
              <a:ext uri="{FF2B5EF4-FFF2-40B4-BE49-F238E27FC236}">
                <a16:creationId xmlns:a16="http://schemas.microsoft.com/office/drawing/2014/main" id="{A900A83C-40CC-759C-282E-38B59B6AD0A6}"/>
              </a:ext>
            </a:extLst>
          </p:cNvPr>
          <p:cNvCxnSpPr>
            <a:cxnSpLocks/>
          </p:cNvCxnSpPr>
          <p:nvPr/>
        </p:nvCxnSpPr>
        <p:spPr>
          <a:xfrm flipH="1">
            <a:off x="4077493" y="3895710"/>
            <a:ext cx="829238" cy="666"/>
          </a:xfrm>
          <a:prstGeom prst="straightConnector1">
            <a:avLst/>
          </a:prstGeom>
          <a:ln w="9525">
            <a:solidFill>
              <a:schemeClr val="tx1"/>
            </a:solidFill>
            <a:headEnd type="triangle" w="lg" len="med"/>
            <a:tailEnd type="none" w="lg" len="sm"/>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466134A1-D7C9-B4C9-19D7-83A915583A09}"/>
              </a:ext>
            </a:extLst>
          </p:cNvPr>
          <p:cNvGrpSpPr/>
          <p:nvPr/>
        </p:nvGrpSpPr>
        <p:grpSpPr>
          <a:xfrm>
            <a:off x="4159563" y="3688734"/>
            <a:ext cx="350831" cy="414619"/>
            <a:chOff x="5554906" y="3747865"/>
            <a:chExt cx="556419" cy="570008"/>
          </a:xfrm>
        </p:grpSpPr>
        <p:sp>
          <p:nvSpPr>
            <p:cNvPr id="32" name="Rectangle 31">
              <a:extLst>
                <a:ext uri="{FF2B5EF4-FFF2-40B4-BE49-F238E27FC236}">
                  <a16:creationId xmlns:a16="http://schemas.microsoft.com/office/drawing/2014/main" id="{CE29349F-08D4-817B-E72D-5DB49E541D89}"/>
                </a:ext>
              </a:extLst>
            </p:cNvPr>
            <p:cNvSpPr/>
            <p:nvPr/>
          </p:nvSpPr>
          <p:spPr>
            <a:xfrm>
              <a:off x="5554906" y="3747865"/>
              <a:ext cx="556419" cy="57000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63788" rtlCol="0" anchor="ctr" anchorCtr="0"/>
            <a:lstStyle/>
            <a:p>
              <a:pPr algn="ctr">
                <a:lnSpc>
                  <a:spcPct val="98000"/>
                </a:lnSpc>
              </a:pPr>
              <a:r>
                <a:rPr lang="en-GB" sz="974" dirty="0">
                  <a:solidFill>
                    <a:schemeClr val="bg1"/>
                  </a:solidFill>
                </a:rPr>
                <a:t>HA</a:t>
              </a:r>
            </a:p>
          </p:txBody>
        </p:sp>
        <p:sp>
          <p:nvSpPr>
            <p:cNvPr id="33" name="TextBox 32">
              <a:extLst>
                <a:ext uri="{FF2B5EF4-FFF2-40B4-BE49-F238E27FC236}">
                  <a16:creationId xmlns:a16="http://schemas.microsoft.com/office/drawing/2014/main" id="{2F3964B0-97E9-2C9B-C3EF-CEE3B5BE3331}"/>
                </a:ext>
              </a:extLst>
            </p:cNvPr>
            <p:cNvSpPr txBox="1"/>
            <p:nvPr/>
          </p:nvSpPr>
          <p:spPr>
            <a:xfrm>
              <a:off x="5816162" y="4135831"/>
              <a:ext cx="262923" cy="165284"/>
            </a:xfrm>
            <a:prstGeom prst="rect">
              <a:avLst/>
            </a:prstGeom>
            <a:solidFill>
              <a:schemeClr val="accent3"/>
            </a:solidFill>
            <a:ln>
              <a:noFill/>
            </a:ln>
          </p:spPr>
          <p:txBody>
            <a:bodyPr wrap="square" lIns="0" tIns="0" rIns="0" bIns="0" rtlCol="0" anchor="ctr" anchorCtr="0">
              <a:spAutoFit/>
            </a:bodyPr>
            <a:lstStyle/>
            <a:p>
              <a:pPr algn="ctr">
                <a:lnSpc>
                  <a:spcPct val="98000"/>
                </a:lnSpc>
              </a:pPr>
              <a:r>
                <a:rPr lang="en-GB" sz="797" b="1" dirty="0">
                  <a:solidFill>
                    <a:schemeClr val="bg1"/>
                  </a:solidFill>
                </a:rPr>
                <a:t>VM</a:t>
              </a:r>
            </a:p>
          </p:txBody>
        </p:sp>
      </p:grpSp>
      <p:cxnSp>
        <p:nvCxnSpPr>
          <p:cNvPr id="34" name="Straight Arrow Connector 33">
            <a:extLst>
              <a:ext uri="{FF2B5EF4-FFF2-40B4-BE49-F238E27FC236}">
                <a16:creationId xmlns:a16="http://schemas.microsoft.com/office/drawing/2014/main" id="{3A03B171-1334-578C-6B9F-E8402428AC78}"/>
              </a:ext>
            </a:extLst>
          </p:cNvPr>
          <p:cNvCxnSpPr>
            <a:cxnSpLocks/>
          </p:cNvCxnSpPr>
          <p:nvPr/>
        </p:nvCxnSpPr>
        <p:spPr>
          <a:xfrm flipH="1">
            <a:off x="4077493" y="3000293"/>
            <a:ext cx="1336759" cy="0"/>
          </a:xfrm>
          <a:prstGeom prst="straightConnector1">
            <a:avLst/>
          </a:prstGeom>
          <a:noFill/>
          <a:ln w="127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Arrow Connector 34">
            <a:extLst>
              <a:ext uri="{FF2B5EF4-FFF2-40B4-BE49-F238E27FC236}">
                <a16:creationId xmlns:a16="http://schemas.microsoft.com/office/drawing/2014/main" id="{379AD6B3-7396-D5D7-7E7D-830D4AD623B9}"/>
              </a:ext>
            </a:extLst>
          </p:cNvPr>
          <p:cNvCxnSpPr>
            <a:cxnSpLocks/>
          </p:cNvCxnSpPr>
          <p:nvPr/>
        </p:nvCxnSpPr>
        <p:spPr>
          <a:xfrm flipH="1">
            <a:off x="4077493" y="3601795"/>
            <a:ext cx="1336759" cy="0"/>
          </a:xfrm>
          <a:prstGeom prst="straightConnector1">
            <a:avLst/>
          </a:prstGeom>
          <a:noFill/>
          <a:ln w="127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Arrow Connector 35">
            <a:extLst>
              <a:ext uri="{FF2B5EF4-FFF2-40B4-BE49-F238E27FC236}">
                <a16:creationId xmlns:a16="http://schemas.microsoft.com/office/drawing/2014/main" id="{E05AD12F-0EBE-1207-80E8-4D24A549887E}"/>
              </a:ext>
            </a:extLst>
          </p:cNvPr>
          <p:cNvCxnSpPr>
            <a:cxnSpLocks/>
          </p:cNvCxnSpPr>
          <p:nvPr/>
        </p:nvCxnSpPr>
        <p:spPr>
          <a:xfrm flipH="1">
            <a:off x="4077493" y="4198336"/>
            <a:ext cx="1336759" cy="0"/>
          </a:xfrm>
          <a:prstGeom prst="straightConnector1">
            <a:avLst/>
          </a:prstGeom>
          <a:noFill/>
          <a:ln w="127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7" name="TextBox 36">
            <a:extLst>
              <a:ext uri="{FF2B5EF4-FFF2-40B4-BE49-F238E27FC236}">
                <a16:creationId xmlns:a16="http://schemas.microsoft.com/office/drawing/2014/main" id="{AE201FAD-A72B-6D70-1BC7-7D753988CEF2}"/>
              </a:ext>
            </a:extLst>
          </p:cNvPr>
          <p:cNvSpPr txBox="1"/>
          <p:nvPr/>
        </p:nvSpPr>
        <p:spPr>
          <a:xfrm>
            <a:off x="4559514" y="4005285"/>
            <a:ext cx="325956" cy="160429"/>
          </a:xfrm>
          <a:prstGeom prst="rect">
            <a:avLst/>
          </a:prstGeom>
          <a:noFill/>
        </p:spPr>
        <p:txBody>
          <a:bodyPr wrap="square" lIns="0" tIns="0" rIns="0" bIns="0">
            <a:spAutoFit/>
          </a:bodyPr>
          <a:lstStyle/>
          <a:p>
            <a:pPr>
              <a:lnSpc>
                <a:spcPct val="98000"/>
              </a:lnSpc>
            </a:pPr>
            <a:r>
              <a:rPr lang="en-GB" sz="532" dirty="0"/>
              <a:t>Availability zone 2</a:t>
            </a:r>
          </a:p>
        </p:txBody>
      </p:sp>
      <p:grpSp>
        <p:nvGrpSpPr>
          <p:cNvPr id="7" name="Group 6">
            <a:extLst>
              <a:ext uri="{FF2B5EF4-FFF2-40B4-BE49-F238E27FC236}">
                <a16:creationId xmlns:a16="http://schemas.microsoft.com/office/drawing/2014/main" id="{468CDC26-7AF4-18CA-8D34-ED5D5A3FDA1F}"/>
              </a:ext>
            </a:extLst>
          </p:cNvPr>
          <p:cNvGrpSpPr/>
          <p:nvPr/>
        </p:nvGrpSpPr>
        <p:grpSpPr>
          <a:xfrm>
            <a:off x="2636732" y="2987196"/>
            <a:ext cx="1037819" cy="985675"/>
            <a:chOff x="2061819" y="3371118"/>
            <a:chExt cx="1171436" cy="1112579"/>
          </a:xfrm>
        </p:grpSpPr>
        <p:sp>
          <p:nvSpPr>
            <p:cNvPr id="8" name="Rectangle 7">
              <a:extLst>
                <a:ext uri="{FF2B5EF4-FFF2-40B4-BE49-F238E27FC236}">
                  <a16:creationId xmlns:a16="http://schemas.microsoft.com/office/drawing/2014/main" id="{63065E46-8CAE-D9B0-7EBA-CD20CF895496}"/>
                </a:ext>
              </a:extLst>
            </p:cNvPr>
            <p:cNvSpPr/>
            <p:nvPr/>
          </p:nvSpPr>
          <p:spPr>
            <a:xfrm>
              <a:off x="2061819" y="3371118"/>
              <a:ext cx="1050733" cy="982131"/>
            </a:xfrm>
            <a:prstGeom prst="rect">
              <a:avLst/>
            </a:prstGeom>
            <a:solidFill>
              <a:srgbClr val="80D4C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8000"/>
                </a:lnSpc>
              </a:pPr>
              <a:endParaRPr lang="en-GB" sz="1240" dirty="0">
                <a:solidFill>
                  <a:schemeClr val="tx1"/>
                </a:solidFill>
              </a:endParaRPr>
            </a:p>
          </p:txBody>
        </p:sp>
        <p:sp>
          <p:nvSpPr>
            <p:cNvPr id="9" name="Rectangle 8">
              <a:extLst>
                <a:ext uri="{FF2B5EF4-FFF2-40B4-BE49-F238E27FC236}">
                  <a16:creationId xmlns:a16="http://schemas.microsoft.com/office/drawing/2014/main" id="{29AE3A95-351A-FDED-0D38-673284FBDF47}"/>
                </a:ext>
              </a:extLst>
            </p:cNvPr>
            <p:cNvSpPr/>
            <p:nvPr/>
          </p:nvSpPr>
          <p:spPr>
            <a:xfrm>
              <a:off x="2182522" y="3501566"/>
              <a:ext cx="1050733" cy="982131"/>
            </a:xfrm>
            <a:prstGeom prst="rect">
              <a:avLst/>
            </a:prstGeom>
            <a:solidFill>
              <a:srgbClr val="01A99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382725" rtlCol="0" anchor="b" anchorCtr="0"/>
            <a:lstStyle/>
            <a:p>
              <a:pPr algn="ctr">
                <a:lnSpc>
                  <a:spcPct val="98000"/>
                </a:lnSpc>
              </a:pPr>
              <a:endParaRPr lang="en-GB" sz="974" dirty="0">
                <a:solidFill>
                  <a:schemeClr val="bg1"/>
                </a:solidFill>
              </a:endParaRPr>
            </a:p>
            <a:p>
              <a:pPr algn="ctr">
                <a:lnSpc>
                  <a:spcPct val="98000"/>
                </a:lnSpc>
              </a:pPr>
              <a:r>
                <a:rPr lang="en-GB" sz="974" dirty="0">
                  <a:solidFill>
                    <a:schemeClr val="bg1"/>
                  </a:solidFill>
                </a:rPr>
                <a:t>Micro-gateway/ SDK***</a:t>
              </a:r>
            </a:p>
          </p:txBody>
        </p:sp>
        <p:sp>
          <p:nvSpPr>
            <p:cNvPr id="10" name="TextBox 9">
              <a:extLst>
                <a:ext uri="{FF2B5EF4-FFF2-40B4-BE49-F238E27FC236}">
                  <a16:creationId xmlns:a16="http://schemas.microsoft.com/office/drawing/2014/main" id="{FAE3180E-B69B-8E56-FBFB-63EE243D9D16}"/>
                </a:ext>
              </a:extLst>
            </p:cNvPr>
            <p:cNvSpPr txBox="1"/>
            <p:nvPr/>
          </p:nvSpPr>
          <p:spPr>
            <a:xfrm>
              <a:off x="2731350" y="4165256"/>
              <a:ext cx="441553" cy="253642"/>
            </a:xfrm>
            <a:prstGeom prst="rect">
              <a:avLst/>
            </a:prstGeom>
            <a:solidFill>
              <a:srgbClr val="C0EAE3"/>
            </a:solidFill>
          </p:spPr>
          <p:txBody>
            <a:bodyPr wrap="square" lIns="63788" tIns="31894" rIns="63788" bIns="31894" rtlCol="0" anchor="ctr" anchorCtr="0">
              <a:spAutoFit/>
            </a:bodyPr>
            <a:lstStyle/>
            <a:p>
              <a:pPr algn="ctr">
                <a:lnSpc>
                  <a:spcPct val="98000"/>
                </a:lnSpc>
              </a:pPr>
              <a:r>
                <a:rPr lang="en-GB" sz="1063" b="1" dirty="0">
                  <a:solidFill>
                    <a:srgbClr val="01A990"/>
                  </a:solidFill>
                </a:rPr>
                <a:t>VM</a:t>
              </a:r>
            </a:p>
          </p:txBody>
        </p:sp>
      </p:grpSp>
      <p:sp>
        <p:nvSpPr>
          <p:cNvPr id="52" name="TextBox 51">
            <a:extLst>
              <a:ext uri="{FF2B5EF4-FFF2-40B4-BE49-F238E27FC236}">
                <a16:creationId xmlns:a16="http://schemas.microsoft.com/office/drawing/2014/main" id="{E4EFFCC9-C743-4832-AF2E-61CAFD24BAFD}"/>
              </a:ext>
            </a:extLst>
          </p:cNvPr>
          <p:cNvSpPr txBox="1"/>
          <p:nvPr/>
        </p:nvSpPr>
        <p:spPr>
          <a:xfrm>
            <a:off x="7246296" y="4058438"/>
            <a:ext cx="922909" cy="400758"/>
          </a:xfrm>
          <a:prstGeom prst="rect">
            <a:avLst/>
          </a:prstGeom>
          <a:noFill/>
        </p:spPr>
        <p:txBody>
          <a:bodyPr wrap="square" lIns="63788" tIns="127575" rIns="63788" bIns="127575">
            <a:spAutoFit/>
          </a:bodyPr>
          <a:lstStyle/>
          <a:p>
            <a:pPr algn="ctr" defTabSz="810067">
              <a:defRPr/>
            </a:pPr>
            <a:r>
              <a:rPr lang="en-GB" sz="930" b="1" dirty="0"/>
              <a:t>API gateway</a:t>
            </a:r>
          </a:p>
        </p:txBody>
      </p:sp>
    </p:spTree>
    <p:extLst>
      <p:ext uri="{BB962C8B-B14F-4D97-AF65-F5344CB8AC3E}">
        <p14:creationId xmlns:p14="http://schemas.microsoft.com/office/powerpoint/2010/main" val="290155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D27901-B187-94C6-C01F-CF33253BAF5E}"/>
              </a:ext>
            </a:extLst>
          </p:cNvPr>
          <p:cNvSpPr>
            <a:spLocks noGrp="1"/>
          </p:cNvSpPr>
          <p:nvPr>
            <p:ph type="body" sz="quarter" idx="13"/>
          </p:nvPr>
        </p:nvSpPr>
        <p:spPr/>
        <p:txBody>
          <a:bodyPr/>
          <a:lstStyle/>
          <a:p>
            <a:r>
              <a:rPr lang="en-US" dirty="0"/>
              <a:t>Alliance Connect Virtual</a:t>
            </a:r>
          </a:p>
          <a:p>
            <a:pPr lvl="1"/>
            <a:r>
              <a:rPr lang="en-US" dirty="0"/>
              <a:t>General availability timeline and where to get more info</a:t>
            </a:r>
            <a:endParaRPr lang="en-GB" dirty="0"/>
          </a:p>
        </p:txBody>
      </p:sp>
      <p:sp>
        <p:nvSpPr>
          <p:cNvPr id="3" name="Date Placeholder 2">
            <a:extLst>
              <a:ext uri="{FF2B5EF4-FFF2-40B4-BE49-F238E27FC236}">
                <a16:creationId xmlns:a16="http://schemas.microsoft.com/office/drawing/2014/main" id="{CB7BC6A7-60C8-A9F5-4CDB-E510E2882FF1}"/>
              </a:ext>
            </a:extLst>
          </p:cNvPr>
          <p:cNvSpPr>
            <a:spLocks noGrp="1"/>
          </p:cNvSpPr>
          <p:nvPr>
            <p:ph type="dt" sz="half" idx="14"/>
          </p:nvPr>
        </p:nvSpPr>
        <p:spPr/>
        <p:txBody>
          <a:bodyPr/>
          <a:lstStyle/>
          <a:p>
            <a:r>
              <a:rPr lang="en-US"/>
              <a:t>July 2023</a:t>
            </a:r>
            <a:endParaRPr lang="en-GB" dirty="0"/>
          </a:p>
        </p:txBody>
      </p:sp>
      <p:sp>
        <p:nvSpPr>
          <p:cNvPr id="19" name="TextBox 18">
            <a:extLst>
              <a:ext uri="{FF2B5EF4-FFF2-40B4-BE49-F238E27FC236}">
                <a16:creationId xmlns:a16="http://schemas.microsoft.com/office/drawing/2014/main" id="{D077FDA6-1BC0-C5CD-A4FB-DA1C85562FCB}"/>
              </a:ext>
            </a:extLst>
          </p:cNvPr>
          <p:cNvSpPr txBox="1"/>
          <p:nvPr/>
        </p:nvSpPr>
        <p:spPr>
          <a:xfrm>
            <a:off x="7469610" y="-1786988"/>
            <a:ext cx="0" cy="0"/>
          </a:xfrm>
          <a:prstGeom prst="rect">
            <a:avLst/>
          </a:prstGeom>
        </p:spPr>
        <p:txBody>
          <a:bodyPr wrap="none" lIns="0" tIns="0" rIns="0" bIns="0" rtlCol="0">
            <a:noAutofit/>
          </a:bodyPr>
          <a:lstStyle/>
          <a:p>
            <a:pPr algn="l">
              <a:lnSpc>
                <a:spcPct val="98000"/>
              </a:lnSpc>
            </a:pPr>
            <a:endParaRPr lang="en-US" sz="974" dirty="0" err="1"/>
          </a:p>
        </p:txBody>
      </p:sp>
      <p:pic>
        <p:nvPicPr>
          <p:cNvPr id="5" name="Picture 2" descr="Microsoft Azure Management - Imagar Solutions Company">
            <a:extLst>
              <a:ext uri="{FF2B5EF4-FFF2-40B4-BE49-F238E27FC236}">
                <a16:creationId xmlns:a16="http://schemas.microsoft.com/office/drawing/2014/main" id="{4B964839-08D0-8C1C-6CE9-61EFB75B8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151" y="1634235"/>
            <a:ext cx="768992" cy="4818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oogle-Cloud-Platform-GCP-Logo - Serviops Solutions Inc.">
            <a:extLst>
              <a:ext uri="{FF2B5EF4-FFF2-40B4-BE49-F238E27FC236}">
                <a16:creationId xmlns:a16="http://schemas.microsoft.com/office/drawing/2014/main" id="{997C8B5D-8467-864E-AE3B-7CF73A4286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56" t="8651" r="7756" b="8651"/>
          <a:stretch/>
        </p:blipFill>
        <p:spPr bwMode="auto">
          <a:xfrm>
            <a:off x="9027014" y="1513380"/>
            <a:ext cx="1088801" cy="658466"/>
          </a:xfrm>
          <a:prstGeom prst="rect">
            <a:avLst/>
          </a:prstGeom>
          <a:noFill/>
          <a:extLst>
            <a:ext uri="{909E8E84-426E-40DD-AFC4-6F175D3DCCD1}">
              <a14:hiddenFill xmlns:a14="http://schemas.microsoft.com/office/drawing/2010/main">
                <a:solidFill>
                  <a:srgbClr val="FFFFFF"/>
                </a:solidFill>
              </a14:hiddenFill>
            </a:ext>
          </a:extLst>
        </p:spPr>
      </p:pic>
      <p:sp>
        <p:nvSpPr>
          <p:cNvPr id="10" name="Chevron 17">
            <a:extLst>
              <a:ext uri="{FF2B5EF4-FFF2-40B4-BE49-F238E27FC236}">
                <a16:creationId xmlns:a16="http://schemas.microsoft.com/office/drawing/2014/main" id="{A22CA4C2-D674-4CF4-A5C5-2942ADED2B32}"/>
              </a:ext>
            </a:extLst>
          </p:cNvPr>
          <p:cNvSpPr/>
          <p:nvPr/>
        </p:nvSpPr>
        <p:spPr bwMode="auto">
          <a:xfrm>
            <a:off x="1828354" y="5085314"/>
            <a:ext cx="8629828" cy="324106"/>
          </a:xfrm>
          <a:prstGeom prst="chevron">
            <a:avLst/>
          </a:prstGeom>
          <a:noFill/>
          <a:ln w="9525" cap="flat" cmpd="sng" algn="ctr">
            <a:solidFill>
              <a:schemeClr val="tx1"/>
            </a:solidFill>
            <a:prstDash val="solid"/>
            <a:round/>
            <a:headEnd type="none" w="med" len="med"/>
            <a:tailEnd type="none" w="med" len="med"/>
          </a:ln>
          <a:effectLst/>
        </p:spPr>
        <p:txBody>
          <a:bodyPr vert="horz" wrap="square" lIns="71986" tIns="71986" rIns="71986" bIns="71986" numCol="1" rtlCol="0" anchor="ctr" anchorCtr="0" compatLnSpc="1">
            <a:prstTxWarp prst="textNoShape">
              <a:avLst/>
            </a:prstTxWarp>
          </a:bodyPr>
          <a:lstStyle/>
          <a:p>
            <a:pPr algn="ctr" defTabSz="914160">
              <a:defRPr/>
            </a:pPr>
            <a:r>
              <a:rPr lang="en-US" sz="1063" dirty="0">
                <a:latin typeface="+mj-lt"/>
              </a:rPr>
              <a:t>2022 / 2023 / 2024</a:t>
            </a:r>
          </a:p>
        </p:txBody>
      </p:sp>
      <p:cxnSp>
        <p:nvCxnSpPr>
          <p:cNvPr id="13" name="Straight Connector 12">
            <a:extLst>
              <a:ext uri="{FF2B5EF4-FFF2-40B4-BE49-F238E27FC236}">
                <a16:creationId xmlns:a16="http://schemas.microsoft.com/office/drawing/2014/main" id="{F52E73AE-E5E4-AEA6-2D8E-1430754A1A0D}"/>
              </a:ext>
            </a:extLst>
          </p:cNvPr>
          <p:cNvCxnSpPr/>
          <p:nvPr/>
        </p:nvCxnSpPr>
        <p:spPr>
          <a:xfrm>
            <a:off x="1833979" y="3432157"/>
            <a:ext cx="8624203" cy="0"/>
          </a:xfrm>
          <a:prstGeom prst="line">
            <a:avLst/>
          </a:prstGeom>
          <a:ln w="12700">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E651D32-4E30-EEF2-AF8A-6225C0377B49}"/>
              </a:ext>
            </a:extLst>
          </p:cNvPr>
          <p:cNvSpPr/>
          <p:nvPr/>
        </p:nvSpPr>
        <p:spPr>
          <a:xfrm>
            <a:off x="2868597" y="3072748"/>
            <a:ext cx="718819" cy="718819"/>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98000"/>
              </a:lnSpc>
            </a:pPr>
            <a:endParaRPr lang="en-US" sz="974" dirty="0">
              <a:solidFill>
                <a:schemeClr val="tx1"/>
              </a:solidFill>
              <a:latin typeface="+mj-lt"/>
            </a:endParaRPr>
          </a:p>
        </p:txBody>
      </p:sp>
      <p:sp>
        <p:nvSpPr>
          <p:cNvPr id="15" name="TextBox 14">
            <a:extLst>
              <a:ext uri="{FF2B5EF4-FFF2-40B4-BE49-F238E27FC236}">
                <a16:creationId xmlns:a16="http://schemas.microsoft.com/office/drawing/2014/main" id="{765463BC-6B07-562C-DFC9-5DC75565AAFD}"/>
              </a:ext>
            </a:extLst>
          </p:cNvPr>
          <p:cNvSpPr txBox="1"/>
          <p:nvPr/>
        </p:nvSpPr>
        <p:spPr>
          <a:xfrm>
            <a:off x="2787923" y="3354291"/>
            <a:ext cx="810101" cy="225024"/>
          </a:xfrm>
          <a:prstGeom prst="rect">
            <a:avLst/>
          </a:prstGeom>
        </p:spPr>
        <p:txBody>
          <a:bodyPr wrap="none" lIns="0" tIns="0" rIns="0" bIns="0" rtlCol="0">
            <a:noAutofit/>
          </a:bodyPr>
          <a:lstStyle/>
          <a:p>
            <a:pPr algn="ctr">
              <a:lnSpc>
                <a:spcPct val="98000"/>
              </a:lnSpc>
            </a:pPr>
            <a:r>
              <a:rPr lang="en-US" sz="974" dirty="0">
                <a:latin typeface="+mj-lt"/>
              </a:rPr>
              <a:t>Available</a:t>
            </a:r>
          </a:p>
        </p:txBody>
      </p:sp>
      <p:sp>
        <p:nvSpPr>
          <p:cNvPr id="21" name="TextBox 20">
            <a:extLst>
              <a:ext uri="{FF2B5EF4-FFF2-40B4-BE49-F238E27FC236}">
                <a16:creationId xmlns:a16="http://schemas.microsoft.com/office/drawing/2014/main" id="{F8B42B84-DC92-6586-C792-2E875B18264F}"/>
              </a:ext>
            </a:extLst>
          </p:cNvPr>
          <p:cNvSpPr txBox="1"/>
          <p:nvPr/>
        </p:nvSpPr>
        <p:spPr>
          <a:xfrm>
            <a:off x="2822955" y="2297516"/>
            <a:ext cx="810101" cy="225024"/>
          </a:xfrm>
          <a:prstGeom prst="rect">
            <a:avLst/>
          </a:prstGeom>
        </p:spPr>
        <p:txBody>
          <a:bodyPr wrap="none" lIns="0" tIns="0" rIns="0" bIns="0" rtlCol="0">
            <a:noAutofit/>
          </a:bodyPr>
          <a:lstStyle/>
          <a:p>
            <a:pPr algn="ctr">
              <a:lnSpc>
                <a:spcPct val="98000"/>
              </a:lnSpc>
            </a:pPr>
            <a:r>
              <a:rPr lang="en-US" sz="974" dirty="0">
                <a:latin typeface="+mj-lt"/>
              </a:rPr>
              <a:t>MVP</a:t>
            </a:r>
          </a:p>
        </p:txBody>
      </p:sp>
      <p:pic>
        <p:nvPicPr>
          <p:cNvPr id="22" name="Picture 2" descr="Microsoft Azure Management - Imagar Solutions Company">
            <a:extLst>
              <a:ext uri="{FF2B5EF4-FFF2-40B4-BE49-F238E27FC236}">
                <a16:creationId xmlns:a16="http://schemas.microsoft.com/office/drawing/2014/main" id="{00DD086A-995C-B05D-9A33-3BC99228E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509" y="1705961"/>
            <a:ext cx="768992" cy="48182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a:extLst>
              <a:ext uri="{FF2B5EF4-FFF2-40B4-BE49-F238E27FC236}">
                <a16:creationId xmlns:a16="http://schemas.microsoft.com/office/drawing/2014/main" id="{16CC354B-AD93-7B72-B355-A42636F3D112}"/>
              </a:ext>
            </a:extLst>
          </p:cNvPr>
          <p:cNvCxnSpPr>
            <a:cxnSpLocks/>
            <a:stCxn id="14" idx="0"/>
          </p:cNvCxnSpPr>
          <p:nvPr/>
        </p:nvCxnSpPr>
        <p:spPr>
          <a:xfrm flipH="1" flipV="1">
            <a:off x="3228006" y="2607316"/>
            <a:ext cx="1" cy="465432"/>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3376891-3257-8B98-CC47-5B8AEDEC9461}"/>
              </a:ext>
            </a:extLst>
          </p:cNvPr>
          <p:cNvSpPr/>
          <p:nvPr/>
        </p:nvSpPr>
        <p:spPr>
          <a:xfrm>
            <a:off x="4257342" y="3072748"/>
            <a:ext cx="718819" cy="718819"/>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98000"/>
              </a:lnSpc>
            </a:pPr>
            <a:endParaRPr lang="en-US" sz="974" dirty="0">
              <a:solidFill>
                <a:schemeClr val="tx1"/>
              </a:solidFill>
              <a:latin typeface="+mj-lt"/>
            </a:endParaRPr>
          </a:p>
        </p:txBody>
      </p:sp>
      <p:sp>
        <p:nvSpPr>
          <p:cNvPr id="36" name="TextBox 35">
            <a:extLst>
              <a:ext uri="{FF2B5EF4-FFF2-40B4-BE49-F238E27FC236}">
                <a16:creationId xmlns:a16="http://schemas.microsoft.com/office/drawing/2014/main" id="{7B121E9F-A741-1996-59AF-2708FD4D8C08}"/>
              </a:ext>
            </a:extLst>
          </p:cNvPr>
          <p:cNvSpPr txBox="1"/>
          <p:nvPr/>
        </p:nvSpPr>
        <p:spPr>
          <a:xfrm>
            <a:off x="4181237" y="3348257"/>
            <a:ext cx="810101" cy="225024"/>
          </a:xfrm>
          <a:prstGeom prst="rect">
            <a:avLst/>
          </a:prstGeom>
        </p:spPr>
        <p:txBody>
          <a:bodyPr wrap="none" lIns="0" tIns="0" rIns="0" bIns="0" rtlCol="0">
            <a:noAutofit/>
          </a:bodyPr>
          <a:lstStyle/>
          <a:p>
            <a:pPr algn="ctr">
              <a:lnSpc>
                <a:spcPct val="98000"/>
              </a:lnSpc>
            </a:pPr>
            <a:r>
              <a:rPr lang="en-US" sz="974" dirty="0">
                <a:latin typeface="+mj-lt"/>
              </a:rPr>
              <a:t>Available</a:t>
            </a:r>
          </a:p>
        </p:txBody>
      </p:sp>
      <p:sp>
        <p:nvSpPr>
          <p:cNvPr id="38" name="TextBox 37">
            <a:extLst>
              <a:ext uri="{FF2B5EF4-FFF2-40B4-BE49-F238E27FC236}">
                <a16:creationId xmlns:a16="http://schemas.microsoft.com/office/drawing/2014/main" id="{D936FEF1-6297-FB20-3B73-9E9F5FA868A4}"/>
              </a:ext>
            </a:extLst>
          </p:cNvPr>
          <p:cNvSpPr txBox="1"/>
          <p:nvPr/>
        </p:nvSpPr>
        <p:spPr>
          <a:xfrm>
            <a:off x="4211700" y="2297516"/>
            <a:ext cx="810101" cy="225024"/>
          </a:xfrm>
          <a:prstGeom prst="rect">
            <a:avLst/>
          </a:prstGeom>
        </p:spPr>
        <p:txBody>
          <a:bodyPr wrap="none" lIns="0" tIns="0" rIns="0" bIns="0" rtlCol="0">
            <a:noAutofit/>
          </a:bodyPr>
          <a:lstStyle/>
          <a:p>
            <a:pPr algn="ctr">
              <a:lnSpc>
                <a:spcPct val="98000"/>
              </a:lnSpc>
            </a:pPr>
            <a:r>
              <a:rPr lang="en-US" sz="974" dirty="0">
                <a:latin typeface="+mj-lt"/>
              </a:rPr>
              <a:t>MVP</a:t>
            </a:r>
          </a:p>
        </p:txBody>
      </p:sp>
      <p:cxnSp>
        <p:nvCxnSpPr>
          <p:cNvPr id="40" name="Straight Connector 39">
            <a:extLst>
              <a:ext uri="{FF2B5EF4-FFF2-40B4-BE49-F238E27FC236}">
                <a16:creationId xmlns:a16="http://schemas.microsoft.com/office/drawing/2014/main" id="{16C0A9E0-A81E-14FE-3664-41F3EFBAB61C}"/>
              </a:ext>
            </a:extLst>
          </p:cNvPr>
          <p:cNvCxnSpPr>
            <a:cxnSpLocks/>
            <a:stCxn id="35" idx="0"/>
          </p:cNvCxnSpPr>
          <p:nvPr/>
        </p:nvCxnSpPr>
        <p:spPr>
          <a:xfrm flipH="1" flipV="1">
            <a:off x="4616751" y="2607316"/>
            <a:ext cx="1" cy="465432"/>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E3296467-8B6C-2A86-27A2-1997F69833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393" y="1753649"/>
            <a:ext cx="522716" cy="313631"/>
          </a:xfrm>
          <a:prstGeom prst="rect">
            <a:avLst/>
          </a:prstGeom>
          <a:ln>
            <a:noFill/>
          </a:ln>
        </p:spPr>
      </p:pic>
      <p:sp>
        <p:nvSpPr>
          <p:cNvPr id="4" name="Oval 3">
            <a:extLst>
              <a:ext uri="{FF2B5EF4-FFF2-40B4-BE49-F238E27FC236}">
                <a16:creationId xmlns:a16="http://schemas.microsoft.com/office/drawing/2014/main" id="{DEDB49E1-D429-CC6D-8787-34D47C8BEBBC}"/>
              </a:ext>
            </a:extLst>
          </p:cNvPr>
          <p:cNvSpPr/>
          <p:nvPr/>
        </p:nvSpPr>
        <p:spPr>
          <a:xfrm>
            <a:off x="5716151" y="3079810"/>
            <a:ext cx="718819" cy="718819"/>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98000"/>
              </a:lnSpc>
            </a:pPr>
            <a:endParaRPr lang="en-US" sz="974" dirty="0">
              <a:solidFill>
                <a:schemeClr val="tx1"/>
              </a:solidFill>
              <a:latin typeface="+mj-lt"/>
            </a:endParaRPr>
          </a:p>
        </p:txBody>
      </p:sp>
      <p:cxnSp>
        <p:nvCxnSpPr>
          <p:cNvPr id="6" name="Straight Connector 5">
            <a:extLst>
              <a:ext uri="{FF2B5EF4-FFF2-40B4-BE49-F238E27FC236}">
                <a16:creationId xmlns:a16="http://schemas.microsoft.com/office/drawing/2014/main" id="{9C2ED929-76A5-59F1-15F1-2E9BEE2477C6}"/>
              </a:ext>
            </a:extLst>
          </p:cNvPr>
          <p:cNvCxnSpPr>
            <a:cxnSpLocks/>
            <a:stCxn id="4" idx="0"/>
          </p:cNvCxnSpPr>
          <p:nvPr/>
        </p:nvCxnSpPr>
        <p:spPr>
          <a:xfrm flipH="1" flipV="1">
            <a:off x="6075560" y="2597661"/>
            <a:ext cx="1" cy="482149"/>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719DF9-65AD-2CB4-6B9F-C81EAC40926F}"/>
              </a:ext>
            </a:extLst>
          </p:cNvPr>
          <p:cNvSpPr txBox="1"/>
          <p:nvPr/>
        </p:nvSpPr>
        <p:spPr>
          <a:xfrm>
            <a:off x="5115008" y="2248703"/>
            <a:ext cx="1921105" cy="334757"/>
          </a:xfrm>
          <a:prstGeom prst="rect">
            <a:avLst/>
          </a:prstGeom>
        </p:spPr>
        <p:txBody>
          <a:bodyPr wrap="none" lIns="0" tIns="0" rIns="0" bIns="0" rtlCol="0">
            <a:noAutofit/>
          </a:bodyPr>
          <a:lstStyle/>
          <a:p>
            <a:pPr algn="ctr">
              <a:lnSpc>
                <a:spcPct val="98000"/>
              </a:lnSpc>
            </a:pPr>
            <a:r>
              <a:rPr lang="en-US" sz="974" dirty="0">
                <a:latin typeface="+mj-lt"/>
              </a:rPr>
              <a:t>GOLD/Silver/Bronze</a:t>
            </a:r>
          </a:p>
        </p:txBody>
      </p:sp>
      <p:sp>
        <p:nvSpPr>
          <p:cNvPr id="11" name="TextBox 10">
            <a:extLst>
              <a:ext uri="{FF2B5EF4-FFF2-40B4-BE49-F238E27FC236}">
                <a16:creationId xmlns:a16="http://schemas.microsoft.com/office/drawing/2014/main" id="{D5BE7E9F-31AB-32D9-BCCB-4FD1E7FED1BE}"/>
              </a:ext>
            </a:extLst>
          </p:cNvPr>
          <p:cNvSpPr txBox="1"/>
          <p:nvPr/>
        </p:nvSpPr>
        <p:spPr>
          <a:xfrm>
            <a:off x="5644040" y="3348725"/>
            <a:ext cx="810101" cy="225024"/>
          </a:xfrm>
          <a:prstGeom prst="rect">
            <a:avLst/>
          </a:prstGeom>
        </p:spPr>
        <p:txBody>
          <a:bodyPr wrap="none" lIns="0" tIns="0" rIns="0" bIns="0" rtlCol="0">
            <a:noAutofit/>
          </a:bodyPr>
          <a:lstStyle/>
          <a:p>
            <a:pPr algn="ctr">
              <a:lnSpc>
                <a:spcPct val="98000"/>
              </a:lnSpc>
            </a:pPr>
            <a:r>
              <a:rPr lang="en-US" sz="974" dirty="0">
                <a:latin typeface="+mj-lt"/>
              </a:rPr>
              <a:t>Available</a:t>
            </a:r>
          </a:p>
        </p:txBody>
      </p:sp>
      <p:sp>
        <p:nvSpPr>
          <p:cNvPr id="12" name="Oval 11">
            <a:extLst>
              <a:ext uri="{FF2B5EF4-FFF2-40B4-BE49-F238E27FC236}">
                <a16:creationId xmlns:a16="http://schemas.microsoft.com/office/drawing/2014/main" id="{EB5BDFBB-171D-BECF-13F5-5A3234BD586D}"/>
              </a:ext>
            </a:extLst>
          </p:cNvPr>
          <p:cNvSpPr/>
          <p:nvPr/>
        </p:nvSpPr>
        <p:spPr>
          <a:xfrm>
            <a:off x="7585863" y="3081775"/>
            <a:ext cx="718819" cy="718819"/>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98000"/>
              </a:lnSpc>
            </a:pPr>
            <a:r>
              <a:rPr lang="en-US" sz="1063" dirty="0">
                <a:solidFill>
                  <a:schemeClr val="tx1"/>
                </a:solidFill>
                <a:latin typeface="+mj-lt"/>
              </a:rPr>
              <a:t>August 2023 **</a:t>
            </a:r>
            <a:endParaRPr lang="en-US" sz="974" dirty="0">
              <a:solidFill>
                <a:schemeClr val="tx1"/>
              </a:solidFill>
              <a:latin typeface="+mj-lt"/>
            </a:endParaRPr>
          </a:p>
        </p:txBody>
      </p:sp>
      <p:cxnSp>
        <p:nvCxnSpPr>
          <p:cNvPr id="16" name="Straight Connector 15">
            <a:extLst>
              <a:ext uri="{FF2B5EF4-FFF2-40B4-BE49-F238E27FC236}">
                <a16:creationId xmlns:a16="http://schemas.microsoft.com/office/drawing/2014/main" id="{03721337-8AA2-4233-321E-8822A68598A1}"/>
              </a:ext>
            </a:extLst>
          </p:cNvPr>
          <p:cNvCxnSpPr>
            <a:cxnSpLocks/>
            <a:stCxn id="12" idx="0"/>
          </p:cNvCxnSpPr>
          <p:nvPr/>
        </p:nvCxnSpPr>
        <p:spPr>
          <a:xfrm flipH="1" flipV="1">
            <a:off x="7945272" y="2633062"/>
            <a:ext cx="1" cy="448714"/>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AC13312-DF7D-8F4F-7BB6-3C99C2ADA75B}"/>
              </a:ext>
            </a:extLst>
          </p:cNvPr>
          <p:cNvSpPr txBox="1"/>
          <p:nvPr/>
        </p:nvSpPr>
        <p:spPr>
          <a:xfrm>
            <a:off x="7540220" y="2297515"/>
            <a:ext cx="810101" cy="225024"/>
          </a:xfrm>
          <a:prstGeom prst="rect">
            <a:avLst/>
          </a:prstGeom>
        </p:spPr>
        <p:txBody>
          <a:bodyPr wrap="none" lIns="0" tIns="0" rIns="0" bIns="0" rtlCol="0">
            <a:noAutofit/>
          </a:bodyPr>
          <a:lstStyle/>
          <a:p>
            <a:pPr algn="ctr">
              <a:lnSpc>
                <a:spcPct val="98000"/>
              </a:lnSpc>
            </a:pPr>
            <a:r>
              <a:rPr lang="en-US" sz="974" dirty="0">
                <a:latin typeface="+mj-lt"/>
              </a:rPr>
              <a:t>GOLD / SILVER / BRONZE</a:t>
            </a:r>
          </a:p>
        </p:txBody>
      </p:sp>
      <p:pic>
        <p:nvPicPr>
          <p:cNvPr id="18" name="Picture 17">
            <a:extLst>
              <a:ext uri="{FF2B5EF4-FFF2-40B4-BE49-F238E27FC236}">
                <a16:creationId xmlns:a16="http://schemas.microsoft.com/office/drawing/2014/main" id="{458785F3-62E1-C6CA-DE41-4D7265F4AE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3912" y="1779001"/>
            <a:ext cx="522716" cy="313631"/>
          </a:xfrm>
          <a:prstGeom prst="rect">
            <a:avLst/>
          </a:prstGeom>
          <a:ln>
            <a:noFill/>
          </a:ln>
        </p:spPr>
      </p:pic>
      <p:sp>
        <p:nvSpPr>
          <p:cNvPr id="20" name="Oval 19">
            <a:extLst>
              <a:ext uri="{FF2B5EF4-FFF2-40B4-BE49-F238E27FC236}">
                <a16:creationId xmlns:a16="http://schemas.microsoft.com/office/drawing/2014/main" id="{89775952-C990-B5A7-1213-0823DDD0CB21}"/>
              </a:ext>
            </a:extLst>
          </p:cNvPr>
          <p:cNvSpPr/>
          <p:nvPr/>
        </p:nvSpPr>
        <p:spPr>
          <a:xfrm>
            <a:off x="9378044" y="3089465"/>
            <a:ext cx="718819" cy="718819"/>
          </a:xfrm>
          <a:prstGeom prst="ellipse">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98000"/>
              </a:lnSpc>
            </a:pPr>
            <a:r>
              <a:rPr lang="en-US" sz="1063" dirty="0">
                <a:solidFill>
                  <a:schemeClr val="tx1"/>
                </a:solidFill>
                <a:latin typeface="+mj-lt"/>
              </a:rPr>
              <a:t>May 2024 *</a:t>
            </a:r>
            <a:endParaRPr lang="en-US" sz="974" dirty="0">
              <a:solidFill>
                <a:schemeClr val="tx1"/>
              </a:solidFill>
              <a:latin typeface="+mj-lt"/>
            </a:endParaRPr>
          </a:p>
        </p:txBody>
      </p:sp>
      <p:cxnSp>
        <p:nvCxnSpPr>
          <p:cNvPr id="23" name="Straight Connector 22">
            <a:extLst>
              <a:ext uri="{FF2B5EF4-FFF2-40B4-BE49-F238E27FC236}">
                <a16:creationId xmlns:a16="http://schemas.microsoft.com/office/drawing/2014/main" id="{0DCAC10F-D0E6-2223-099A-775F52FD61EB}"/>
              </a:ext>
            </a:extLst>
          </p:cNvPr>
          <p:cNvCxnSpPr>
            <a:cxnSpLocks/>
            <a:stCxn id="20" idx="0"/>
          </p:cNvCxnSpPr>
          <p:nvPr/>
        </p:nvCxnSpPr>
        <p:spPr>
          <a:xfrm flipH="1" flipV="1">
            <a:off x="9737453" y="2640750"/>
            <a:ext cx="1" cy="448715"/>
          </a:xfrm>
          <a:prstGeom prst="line">
            <a:avLst/>
          </a:prstGeom>
          <a:ln w="952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1129D94-37B2-80BF-1753-0E515F48207A}"/>
              </a:ext>
            </a:extLst>
          </p:cNvPr>
          <p:cNvSpPr txBox="1"/>
          <p:nvPr/>
        </p:nvSpPr>
        <p:spPr>
          <a:xfrm>
            <a:off x="9298355" y="2297515"/>
            <a:ext cx="810101" cy="225024"/>
          </a:xfrm>
          <a:prstGeom prst="rect">
            <a:avLst/>
          </a:prstGeom>
        </p:spPr>
        <p:txBody>
          <a:bodyPr wrap="none" lIns="0" tIns="0" rIns="0" bIns="0" rtlCol="0">
            <a:noAutofit/>
          </a:bodyPr>
          <a:lstStyle/>
          <a:p>
            <a:pPr algn="ctr">
              <a:lnSpc>
                <a:spcPct val="98000"/>
              </a:lnSpc>
            </a:pPr>
            <a:r>
              <a:rPr lang="en-US" sz="974" dirty="0">
                <a:latin typeface="+mj-lt"/>
              </a:rPr>
              <a:t>GOLD / SILVER / BRONZE</a:t>
            </a:r>
          </a:p>
        </p:txBody>
      </p:sp>
      <p:sp>
        <p:nvSpPr>
          <p:cNvPr id="25" name="TextBox 24">
            <a:extLst>
              <a:ext uri="{FF2B5EF4-FFF2-40B4-BE49-F238E27FC236}">
                <a16:creationId xmlns:a16="http://schemas.microsoft.com/office/drawing/2014/main" id="{4B9CF77E-948A-D675-BAC3-0F4D09A0A4DC}"/>
              </a:ext>
            </a:extLst>
          </p:cNvPr>
          <p:cNvSpPr txBox="1"/>
          <p:nvPr/>
        </p:nvSpPr>
        <p:spPr>
          <a:xfrm>
            <a:off x="5315936" y="5602877"/>
            <a:ext cx="5142245" cy="245324"/>
          </a:xfrm>
          <a:prstGeom prst="rect">
            <a:avLst/>
          </a:prstGeom>
          <a:noFill/>
        </p:spPr>
        <p:txBody>
          <a:bodyPr wrap="square" lIns="0" tIns="0" rIns="0" bIns="0">
            <a:spAutoFit/>
          </a:bodyPr>
          <a:lstStyle/>
          <a:p>
            <a:pPr algn="r" defTabSz="810067">
              <a:defRPr/>
            </a:pPr>
            <a:r>
              <a:rPr lang="en-US" sz="797" kern="0" dirty="0"/>
              <a:t>*MVP: Single VPN instance connecting via internet, ** Tentative, pending successful qualification</a:t>
            </a:r>
          </a:p>
          <a:p>
            <a:pPr algn="r">
              <a:defRPr/>
            </a:pPr>
            <a:r>
              <a:rPr lang="en-US" sz="797" kern="0" dirty="0"/>
              <a:t>***Leased line bandwidth up to 2Mbps ****except ESMIG/TIPS, Webserver, AU-NPP</a:t>
            </a:r>
            <a:endParaRPr lang="en-US" sz="974" dirty="0"/>
          </a:p>
        </p:txBody>
      </p:sp>
    </p:spTree>
    <p:extLst>
      <p:ext uri="{BB962C8B-B14F-4D97-AF65-F5344CB8AC3E}">
        <p14:creationId xmlns:p14="http://schemas.microsoft.com/office/powerpoint/2010/main" val="178229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EE4366A-8042-8DC0-3F61-49AC6593C268}"/>
              </a:ext>
            </a:extLst>
          </p:cNvPr>
          <p:cNvSpPr>
            <a:spLocks noGrp="1"/>
          </p:cNvSpPr>
          <p:nvPr>
            <p:ph type="body" sz="quarter" idx="13"/>
          </p:nvPr>
        </p:nvSpPr>
        <p:spPr/>
        <p:txBody>
          <a:bodyPr/>
          <a:lstStyle/>
          <a:p>
            <a:r>
              <a:rPr lang="en-GB" dirty="0"/>
              <a:t>Key customer considerations</a:t>
            </a:r>
          </a:p>
        </p:txBody>
      </p:sp>
      <p:sp>
        <p:nvSpPr>
          <p:cNvPr id="14" name="Text Placeholder 13">
            <a:extLst>
              <a:ext uri="{FF2B5EF4-FFF2-40B4-BE49-F238E27FC236}">
                <a16:creationId xmlns:a16="http://schemas.microsoft.com/office/drawing/2014/main" id="{17F20E06-F3CB-E5A4-EBAD-62A60E32D92A}"/>
              </a:ext>
            </a:extLst>
          </p:cNvPr>
          <p:cNvSpPr>
            <a:spLocks noGrp="1"/>
          </p:cNvSpPr>
          <p:nvPr>
            <p:ph type="body" sz="quarter" idx="14"/>
          </p:nvPr>
        </p:nvSpPr>
        <p:spPr>
          <a:xfrm>
            <a:off x="1833979" y="1648021"/>
            <a:ext cx="7877391" cy="463098"/>
          </a:xfrm>
        </p:spPr>
        <p:txBody>
          <a:bodyPr/>
          <a:lstStyle/>
          <a:p>
            <a:r>
              <a:rPr lang="en-US" sz="1417" dirty="0"/>
              <a:t>Customer adopting public cloud for Swift solution implementation shall carefully define the cloud </a:t>
            </a:r>
            <a:br>
              <a:rPr lang="en-US" sz="1417" dirty="0"/>
            </a:br>
            <a:r>
              <a:rPr lang="en-US" sz="1417" dirty="0"/>
              <a:t>deployment strategy with key elements of security, resiliency performance into consideration </a:t>
            </a:r>
          </a:p>
        </p:txBody>
      </p:sp>
      <p:sp>
        <p:nvSpPr>
          <p:cNvPr id="4" name="Date Placeholder 3">
            <a:extLst>
              <a:ext uri="{FF2B5EF4-FFF2-40B4-BE49-F238E27FC236}">
                <a16:creationId xmlns:a16="http://schemas.microsoft.com/office/drawing/2014/main" id="{81FBF48E-4FBC-1349-D82F-DC50AB90C750}"/>
              </a:ext>
            </a:extLst>
          </p:cNvPr>
          <p:cNvSpPr>
            <a:spLocks noGrp="1"/>
          </p:cNvSpPr>
          <p:nvPr>
            <p:ph type="dt" sz="half" idx="15"/>
          </p:nvPr>
        </p:nvSpPr>
        <p:spPr/>
        <p:txBody>
          <a:bodyPr/>
          <a:lstStyle/>
          <a:p>
            <a:r>
              <a:rPr lang="en-US"/>
              <a:t>July 2023</a:t>
            </a:r>
            <a:endParaRPr lang="en-GB" dirty="0"/>
          </a:p>
        </p:txBody>
      </p:sp>
      <p:grpSp>
        <p:nvGrpSpPr>
          <p:cNvPr id="49" name="Group 48">
            <a:extLst>
              <a:ext uri="{FF2B5EF4-FFF2-40B4-BE49-F238E27FC236}">
                <a16:creationId xmlns:a16="http://schemas.microsoft.com/office/drawing/2014/main" id="{74F3946D-1F25-AD31-FBB3-E4F072E3EC32}"/>
              </a:ext>
            </a:extLst>
          </p:cNvPr>
          <p:cNvGrpSpPr/>
          <p:nvPr/>
        </p:nvGrpSpPr>
        <p:grpSpPr>
          <a:xfrm>
            <a:off x="6314876" y="2361985"/>
            <a:ext cx="1902895" cy="3371202"/>
            <a:chOff x="7129992" y="2665413"/>
            <a:chExt cx="2147888" cy="3805237"/>
          </a:xfrm>
        </p:grpSpPr>
        <p:sp>
          <p:nvSpPr>
            <p:cNvPr id="11" name="Rectangle 10">
              <a:extLst>
                <a:ext uri="{FF2B5EF4-FFF2-40B4-BE49-F238E27FC236}">
                  <a16:creationId xmlns:a16="http://schemas.microsoft.com/office/drawing/2014/main" id="{E80223B2-97CF-8D29-FE60-2D08510CB2BF}"/>
                </a:ext>
              </a:extLst>
            </p:cNvPr>
            <p:cNvSpPr/>
            <p:nvPr/>
          </p:nvSpPr>
          <p:spPr>
            <a:xfrm>
              <a:off x="7129992" y="2665413"/>
              <a:ext cx="2147888" cy="3805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7575" tIns="127575" rIns="127575" bIns="127575" rtlCol="0" anchor="t" anchorCtr="0"/>
            <a:lstStyle/>
            <a:p>
              <a:pPr>
                <a:lnSpc>
                  <a:spcPct val="98000"/>
                </a:lnSpc>
                <a:spcAft>
                  <a:spcPts val="1063"/>
                </a:spcAft>
              </a:pPr>
              <a:r>
                <a:rPr lang="en-US" sz="1240" b="1" dirty="0">
                  <a:solidFill>
                    <a:schemeClr val="tx1"/>
                  </a:solidFill>
                </a:rPr>
                <a:t>Performance</a:t>
              </a:r>
            </a:p>
          </p:txBody>
        </p:sp>
        <p:sp>
          <p:nvSpPr>
            <p:cNvPr id="19" name="Rectangle 18">
              <a:extLst>
                <a:ext uri="{FF2B5EF4-FFF2-40B4-BE49-F238E27FC236}">
                  <a16:creationId xmlns:a16="http://schemas.microsoft.com/office/drawing/2014/main" id="{18158631-AE58-4552-B370-0A8FFACAB3AC}"/>
                </a:ext>
              </a:extLst>
            </p:cNvPr>
            <p:cNvSpPr/>
            <p:nvPr/>
          </p:nvSpPr>
          <p:spPr>
            <a:xfrm>
              <a:off x="7129992" y="3876495"/>
              <a:ext cx="2147888" cy="240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7575" tIns="127575" rIns="127575" bIns="127575" rtlCol="0" anchor="t" anchorCtr="0"/>
            <a:lstStyle/>
            <a:p>
              <a:pPr marL="164545" indent="-164545">
                <a:lnSpc>
                  <a:spcPct val="98000"/>
                </a:lnSpc>
                <a:spcAft>
                  <a:spcPts val="1063"/>
                </a:spcAft>
                <a:buFont typeface="Arial" panose="020B0604020202020204" pitchFamily="34" charset="0"/>
                <a:buChar char="•"/>
              </a:pPr>
              <a:r>
                <a:rPr lang="en-US" sz="1063" dirty="0">
                  <a:solidFill>
                    <a:schemeClr val="tx1"/>
                  </a:solidFill>
                </a:rPr>
                <a:t>Solution design – Full/Hybrid</a:t>
              </a:r>
            </a:p>
            <a:p>
              <a:pPr marL="164545" indent="-164545">
                <a:lnSpc>
                  <a:spcPct val="98000"/>
                </a:lnSpc>
                <a:spcAft>
                  <a:spcPts val="1063"/>
                </a:spcAft>
                <a:buFont typeface="Arial" panose="020B0604020202020204" pitchFamily="34" charset="0"/>
                <a:buChar char="•"/>
              </a:pPr>
              <a:r>
                <a:rPr lang="en-US" sz="1063" dirty="0">
                  <a:solidFill>
                    <a:schemeClr val="tx1"/>
                  </a:solidFill>
                </a:rPr>
                <a:t>Latency measurement  </a:t>
              </a:r>
            </a:p>
            <a:p>
              <a:pPr marL="164545" indent="-164545">
                <a:lnSpc>
                  <a:spcPct val="98000"/>
                </a:lnSpc>
                <a:spcAft>
                  <a:spcPts val="1063"/>
                </a:spcAft>
                <a:buFont typeface="Arial" panose="020B0604020202020204" pitchFamily="34" charset="0"/>
                <a:buChar char="•"/>
              </a:pPr>
              <a:r>
                <a:rPr lang="en-US" sz="1063" dirty="0">
                  <a:solidFill>
                    <a:schemeClr val="tx1"/>
                  </a:solidFill>
                </a:rPr>
                <a:t>End-2-end connectivity</a:t>
              </a:r>
            </a:p>
            <a:p>
              <a:pPr marL="164545" indent="-164545">
                <a:lnSpc>
                  <a:spcPct val="98000"/>
                </a:lnSpc>
                <a:spcAft>
                  <a:spcPts val="1063"/>
                </a:spcAft>
                <a:buFont typeface="Arial" panose="020B0604020202020204" pitchFamily="34" charset="0"/>
                <a:buChar char="•"/>
              </a:pPr>
              <a:r>
                <a:rPr lang="en-US" sz="1063" dirty="0">
                  <a:solidFill>
                    <a:schemeClr val="tx1"/>
                  </a:solidFill>
                </a:rPr>
                <a:t>Resources availability </a:t>
              </a:r>
              <a:br>
                <a:rPr lang="en-US" sz="1063" dirty="0">
                  <a:solidFill>
                    <a:schemeClr val="tx1"/>
                  </a:solidFill>
                </a:rPr>
              </a:br>
              <a:r>
                <a:rPr lang="en-US" sz="1063" dirty="0">
                  <a:solidFill>
                    <a:schemeClr val="tx1"/>
                  </a:solidFill>
                </a:rPr>
                <a:t>&amp; scalability</a:t>
              </a:r>
            </a:p>
            <a:p>
              <a:pPr marL="162013">
                <a:lnSpc>
                  <a:spcPct val="150000"/>
                </a:lnSpc>
                <a:spcBef>
                  <a:spcPts val="1063"/>
                </a:spcBef>
                <a:spcAft>
                  <a:spcPts val="1240"/>
                </a:spcAft>
              </a:pPr>
              <a:endParaRPr lang="en-GB" sz="1240" b="1" dirty="0">
                <a:solidFill>
                  <a:schemeClr val="tx1"/>
                </a:solidFill>
              </a:endParaRPr>
            </a:p>
            <a:p>
              <a:pPr>
                <a:spcAft>
                  <a:spcPts val="886"/>
                </a:spcAft>
              </a:pPr>
              <a:endParaRPr lang="en-GB" sz="1240" b="1" dirty="0">
                <a:solidFill>
                  <a:schemeClr val="tx1"/>
                </a:solidFill>
              </a:endParaRPr>
            </a:p>
          </p:txBody>
        </p:sp>
        <p:cxnSp>
          <p:nvCxnSpPr>
            <p:cNvPr id="24" name="Straight Connector 23">
              <a:extLst>
                <a:ext uri="{FF2B5EF4-FFF2-40B4-BE49-F238E27FC236}">
                  <a16:creationId xmlns:a16="http://schemas.microsoft.com/office/drawing/2014/main" id="{501065E6-16A7-8D55-135B-69968299E18A}"/>
                </a:ext>
              </a:extLst>
            </p:cNvPr>
            <p:cNvCxnSpPr>
              <a:cxnSpLocks/>
            </p:cNvCxnSpPr>
            <p:nvPr/>
          </p:nvCxnSpPr>
          <p:spPr>
            <a:xfrm>
              <a:off x="7249889" y="3879470"/>
              <a:ext cx="19080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31C42646-6EF8-8608-F702-5468D6EC38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246258" y="3366400"/>
              <a:ext cx="432000" cy="432000"/>
            </a:xfrm>
            <a:prstGeom prst="rect">
              <a:avLst/>
            </a:prstGeom>
          </p:spPr>
        </p:pic>
      </p:grpSp>
      <p:grpSp>
        <p:nvGrpSpPr>
          <p:cNvPr id="50" name="Group 49">
            <a:extLst>
              <a:ext uri="{FF2B5EF4-FFF2-40B4-BE49-F238E27FC236}">
                <a16:creationId xmlns:a16="http://schemas.microsoft.com/office/drawing/2014/main" id="{1D6B8A43-A028-72B3-4A21-27A794A5019C}"/>
              </a:ext>
            </a:extLst>
          </p:cNvPr>
          <p:cNvGrpSpPr/>
          <p:nvPr/>
        </p:nvGrpSpPr>
        <p:grpSpPr>
          <a:xfrm>
            <a:off x="8555287" y="2361985"/>
            <a:ext cx="1902895" cy="3371202"/>
            <a:chOff x="9656762" y="2665413"/>
            <a:chExt cx="2147888" cy="3805237"/>
          </a:xfrm>
        </p:grpSpPr>
        <p:sp>
          <p:nvSpPr>
            <p:cNvPr id="10" name="Rectangle 9">
              <a:extLst>
                <a:ext uri="{FF2B5EF4-FFF2-40B4-BE49-F238E27FC236}">
                  <a16:creationId xmlns:a16="http://schemas.microsoft.com/office/drawing/2014/main" id="{B405E252-8C84-2699-0CB4-E17D756CE363}"/>
                </a:ext>
              </a:extLst>
            </p:cNvPr>
            <p:cNvSpPr/>
            <p:nvPr/>
          </p:nvSpPr>
          <p:spPr>
            <a:xfrm>
              <a:off x="9656762" y="2665413"/>
              <a:ext cx="2147888" cy="3805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7575" tIns="127575" rIns="127575" bIns="127575" rtlCol="0" anchor="t" anchorCtr="0"/>
            <a:lstStyle/>
            <a:p>
              <a:pPr>
                <a:lnSpc>
                  <a:spcPct val="98000"/>
                </a:lnSpc>
                <a:spcAft>
                  <a:spcPts val="1063"/>
                </a:spcAft>
              </a:pPr>
              <a:r>
                <a:rPr lang="en-US" sz="1240" b="1" dirty="0">
                  <a:solidFill>
                    <a:schemeClr val="tx1"/>
                  </a:solidFill>
                </a:rPr>
                <a:t>Cloud provider selection</a:t>
              </a:r>
            </a:p>
          </p:txBody>
        </p:sp>
        <p:sp>
          <p:nvSpPr>
            <p:cNvPr id="18" name="Rectangle 17">
              <a:extLst>
                <a:ext uri="{FF2B5EF4-FFF2-40B4-BE49-F238E27FC236}">
                  <a16:creationId xmlns:a16="http://schemas.microsoft.com/office/drawing/2014/main" id="{E7E2C632-E939-66F0-92E4-ACD1F08A1278}"/>
                </a:ext>
              </a:extLst>
            </p:cNvPr>
            <p:cNvSpPr/>
            <p:nvPr/>
          </p:nvSpPr>
          <p:spPr>
            <a:xfrm>
              <a:off x="9656762" y="3876495"/>
              <a:ext cx="2147888" cy="240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7575" tIns="127575" rIns="127575" bIns="127575" rtlCol="0" anchor="t" anchorCtr="0"/>
            <a:lstStyle/>
            <a:p>
              <a:pPr marL="164545" indent="-164545">
                <a:lnSpc>
                  <a:spcPct val="98000"/>
                </a:lnSpc>
                <a:spcAft>
                  <a:spcPts val="1063"/>
                </a:spcAft>
                <a:buFont typeface="Arial" panose="020B0604020202020204" pitchFamily="34" charset="0"/>
                <a:buChar char="•"/>
              </a:pPr>
              <a:r>
                <a:rPr lang="en-GB" sz="1063" dirty="0">
                  <a:solidFill>
                    <a:schemeClr val="tx1"/>
                  </a:solidFill>
                </a:rPr>
                <a:t>Choice from three(3) cloud providers </a:t>
              </a:r>
              <a:br>
                <a:rPr lang="en-GB" sz="1063" dirty="0">
                  <a:solidFill>
                    <a:schemeClr val="tx1"/>
                  </a:solidFill>
                </a:rPr>
              </a:br>
              <a:r>
                <a:rPr lang="en-GB" sz="1063" dirty="0">
                  <a:solidFill>
                    <a:schemeClr val="tx1"/>
                  </a:solidFill>
                </a:rPr>
                <a:t>(Azure, AWS , GCP)</a:t>
              </a:r>
            </a:p>
            <a:p>
              <a:pPr marL="164545" indent="-164545">
                <a:lnSpc>
                  <a:spcPct val="98000"/>
                </a:lnSpc>
                <a:spcAft>
                  <a:spcPts val="1063"/>
                </a:spcAft>
                <a:buFont typeface="Arial" panose="020B0604020202020204" pitchFamily="34" charset="0"/>
                <a:buChar char="•"/>
              </a:pPr>
              <a:r>
                <a:rPr lang="en-GB" sz="1063" dirty="0">
                  <a:solidFill>
                    <a:schemeClr val="tx1"/>
                  </a:solidFill>
                </a:rPr>
                <a:t>Deployment ease </a:t>
              </a:r>
              <a:br>
                <a:rPr lang="en-GB" sz="1063" dirty="0">
                  <a:solidFill>
                    <a:schemeClr val="tx1"/>
                  </a:solidFill>
                </a:rPr>
              </a:br>
              <a:r>
                <a:rPr lang="en-GB" sz="1063" dirty="0">
                  <a:solidFill>
                    <a:schemeClr val="tx1"/>
                  </a:solidFill>
                </a:rPr>
                <a:t>&amp; reliance</a:t>
              </a:r>
            </a:p>
            <a:p>
              <a:pPr marL="164545" indent="-164545">
                <a:lnSpc>
                  <a:spcPct val="98000"/>
                </a:lnSpc>
                <a:spcAft>
                  <a:spcPts val="1063"/>
                </a:spcAft>
                <a:buFont typeface="Arial" panose="020B0604020202020204" pitchFamily="34" charset="0"/>
                <a:buChar char="•"/>
              </a:pPr>
              <a:r>
                <a:rPr lang="en-GB" sz="1063" dirty="0">
                  <a:solidFill>
                    <a:schemeClr val="tx1"/>
                  </a:solidFill>
                </a:rPr>
                <a:t>Geographical presence &amp; operational ease</a:t>
              </a:r>
            </a:p>
            <a:p>
              <a:pPr marL="164545" indent="-164545">
                <a:lnSpc>
                  <a:spcPct val="98000"/>
                </a:lnSpc>
                <a:spcAft>
                  <a:spcPts val="1063"/>
                </a:spcAft>
                <a:buFont typeface="Arial" panose="020B0604020202020204" pitchFamily="34" charset="0"/>
                <a:buChar char="•"/>
              </a:pPr>
              <a:r>
                <a:rPr lang="en-GB" sz="1063" dirty="0">
                  <a:solidFill>
                    <a:schemeClr val="tx1"/>
                  </a:solidFill>
                </a:rPr>
                <a:t>Local/ industry regulatory compliance</a:t>
              </a:r>
            </a:p>
          </p:txBody>
        </p:sp>
        <p:cxnSp>
          <p:nvCxnSpPr>
            <p:cNvPr id="25" name="Straight Connector 24">
              <a:extLst>
                <a:ext uri="{FF2B5EF4-FFF2-40B4-BE49-F238E27FC236}">
                  <a16:creationId xmlns:a16="http://schemas.microsoft.com/office/drawing/2014/main" id="{319175F1-C8AF-5279-72C6-3BB9394C3409}"/>
                </a:ext>
              </a:extLst>
            </p:cNvPr>
            <p:cNvCxnSpPr>
              <a:cxnSpLocks/>
            </p:cNvCxnSpPr>
            <p:nvPr/>
          </p:nvCxnSpPr>
          <p:spPr>
            <a:xfrm>
              <a:off x="9776659" y="3879470"/>
              <a:ext cx="19080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A2F1A29C-0BC3-5E51-862A-866AE70BE2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776659" y="3366400"/>
              <a:ext cx="432000" cy="432000"/>
            </a:xfrm>
            <a:prstGeom prst="rect">
              <a:avLst/>
            </a:prstGeom>
          </p:spPr>
        </p:pic>
      </p:grpSp>
      <p:grpSp>
        <p:nvGrpSpPr>
          <p:cNvPr id="39" name="Group 38">
            <a:extLst>
              <a:ext uri="{FF2B5EF4-FFF2-40B4-BE49-F238E27FC236}">
                <a16:creationId xmlns:a16="http://schemas.microsoft.com/office/drawing/2014/main" id="{ACFE1C9D-C04C-7A01-7927-AD20D1AA8280}"/>
              </a:ext>
            </a:extLst>
          </p:cNvPr>
          <p:cNvGrpSpPr/>
          <p:nvPr/>
        </p:nvGrpSpPr>
        <p:grpSpPr>
          <a:xfrm>
            <a:off x="1834056" y="2361985"/>
            <a:ext cx="1902895" cy="3371202"/>
            <a:chOff x="2076450" y="2665413"/>
            <a:chExt cx="2147888" cy="3805237"/>
          </a:xfrm>
        </p:grpSpPr>
        <p:sp>
          <p:nvSpPr>
            <p:cNvPr id="28" name="Rectangle 27">
              <a:extLst>
                <a:ext uri="{FF2B5EF4-FFF2-40B4-BE49-F238E27FC236}">
                  <a16:creationId xmlns:a16="http://schemas.microsoft.com/office/drawing/2014/main" id="{AB45A70E-8DDA-445C-7484-0F3F5208A72D}"/>
                </a:ext>
              </a:extLst>
            </p:cNvPr>
            <p:cNvSpPr/>
            <p:nvPr/>
          </p:nvSpPr>
          <p:spPr>
            <a:xfrm>
              <a:off x="2076450" y="2665413"/>
              <a:ext cx="2147888" cy="3805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7575" tIns="127575" rIns="127575" bIns="127575" rtlCol="0" anchor="t" anchorCtr="0"/>
            <a:lstStyle/>
            <a:p>
              <a:pPr>
                <a:lnSpc>
                  <a:spcPct val="98000"/>
                </a:lnSpc>
                <a:spcAft>
                  <a:spcPts val="1063"/>
                </a:spcAft>
              </a:pPr>
              <a:r>
                <a:rPr lang="en-US" sz="1240" b="1" dirty="0">
                  <a:solidFill>
                    <a:schemeClr val="tx1"/>
                  </a:solidFill>
                </a:rPr>
                <a:t>Security</a:t>
              </a:r>
            </a:p>
            <a:p>
              <a:pPr>
                <a:lnSpc>
                  <a:spcPct val="98000"/>
                </a:lnSpc>
                <a:spcAft>
                  <a:spcPts val="1063"/>
                </a:spcAft>
              </a:pPr>
              <a:endParaRPr lang="en-US" sz="1240" dirty="0">
                <a:solidFill>
                  <a:schemeClr val="tx1"/>
                </a:solidFill>
              </a:endParaRPr>
            </a:p>
          </p:txBody>
        </p:sp>
        <p:cxnSp>
          <p:nvCxnSpPr>
            <p:cNvPr id="35" name="Straight Connector 34">
              <a:extLst>
                <a:ext uri="{FF2B5EF4-FFF2-40B4-BE49-F238E27FC236}">
                  <a16:creationId xmlns:a16="http://schemas.microsoft.com/office/drawing/2014/main" id="{C0F4E000-1CFB-00F8-4CE7-105AA079ACF2}"/>
                </a:ext>
              </a:extLst>
            </p:cNvPr>
            <p:cNvCxnSpPr>
              <a:cxnSpLocks/>
            </p:cNvCxnSpPr>
            <p:nvPr/>
          </p:nvCxnSpPr>
          <p:spPr>
            <a:xfrm>
              <a:off x="2196347" y="3879470"/>
              <a:ext cx="19080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61D36FC-0FE0-917D-4FC5-C8C47CDB10EE}"/>
                </a:ext>
              </a:extLst>
            </p:cNvPr>
            <p:cNvSpPr/>
            <p:nvPr/>
          </p:nvSpPr>
          <p:spPr>
            <a:xfrm>
              <a:off x="2076450" y="3876495"/>
              <a:ext cx="2147888" cy="240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7575" tIns="127575" rIns="127575" bIns="127575" rtlCol="0" anchor="t" anchorCtr="0"/>
            <a:lstStyle/>
            <a:p>
              <a:pPr marL="164545" indent="-164545">
                <a:lnSpc>
                  <a:spcPct val="98000"/>
                </a:lnSpc>
                <a:spcAft>
                  <a:spcPts val="1063"/>
                </a:spcAft>
                <a:buFont typeface="Arial" panose="020B0604020202020204" pitchFamily="34" charset="0"/>
                <a:buChar char="•"/>
              </a:pPr>
              <a:r>
                <a:rPr lang="en-US" sz="1063" dirty="0">
                  <a:solidFill>
                    <a:schemeClr val="tx1"/>
                  </a:solidFill>
                </a:rPr>
                <a:t>Business applications </a:t>
              </a:r>
            </a:p>
            <a:p>
              <a:pPr marL="164545" indent="-164545">
                <a:lnSpc>
                  <a:spcPct val="98000"/>
                </a:lnSpc>
                <a:spcAft>
                  <a:spcPts val="1063"/>
                </a:spcAft>
                <a:buFont typeface="Arial" panose="020B0604020202020204" pitchFamily="34" charset="0"/>
                <a:buChar char="•"/>
              </a:pPr>
              <a:r>
                <a:rPr lang="en-US" sz="1063" dirty="0">
                  <a:solidFill>
                    <a:schemeClr val="tx1"/>
                  </a:solidFill>
                </a:rPr>
                <a:t>User access controls </a:t>
              </a:r>
              <a:br>
                <a:rPr lang="en-US" sz="1063" dirty="0">
                  <a:solidFill>
                    <a:schemeClr val="tx1"/>
                  </a:solidFill>
                </a:rPr>
              </a:br>
              <a:r>
                <a:rPr lang="en-US" sz="1063" dirty="0">
                  <a:solidFill>
                    <a:schemeClr val="tx1"/>
                  </a:solidFill>
                </a:rPr>
                <a:t>&amp; monitoring</a:t>
              </a:r>
            </a:p>
            <a:p>
              <a:pPr marL="164545" indent="-164545">
                <a:lnSpc>
                  <a:spcPct val="98000"/>
                </a:lnSpc>
                <a:spcAft>
                  <a:spcPts val="1063"/>
                </a:spcAft>
                <a:buFont typeface="Arial" panose="020B0604020202020204" pitchFamily="34" charset="0"/>
                <a:buChar char="•"/>
              </a:pPr>
              <a:r>
                <a:rPr lang="en-US" sz="1063" dirty="0">
                  <a:solidFill>
                    <a:schemeClr val="tx1"/>
                  </a:solidFill>
                </a:rPr>
                <a:t>End-to-end deployment architecture</a:t>
              </a:r>
            </a:p>
            <a:p>
              <a:pPr marL="164545" indent="-164545">
                <a:lnSpc>
                  <a:spcPct val="98000"/>
                </a:lnSpc>
                <a:spcAft>
                  <a:spcPts val="1063"/>
                </a:spcAft>
                <a:buFont typeface="Arial" panose="020B0604020202020204" pitchFamily="34" charset="0"/>
                <a:buChar char="•"/>
              </a:pPr>
              <a:r>
                <a:rPr lang="en-US" sz="1063" dirty="0">
                  <a:solidFill>
                    <a:schemeClr val="tx1"/>
                  </a:solidFill>
                </a:rPr>
                <a:t>CSP adherence </a:t>
              </a:r>
              <a:br>
                <a:rPr lang="en-US" sz="1063" dirty="0">
                  <a:solidFill>
                    <a:schemeClr val="tx1"/>
                  </a:solidFill>
                </a:rPr>
              </a:br>
              <a:r>
                <a:rPr lang="en-US" sz="1063" dirty="0">
                  <a:solidFill>
                    <a:schemeClr val="tx1"/>
                  </a:solidFill>
                </a:rPr>
                <a:t>&amp; attestation</a:t>
              </a:r>
            </a:p>
          </p:txBody>
        </p:sp>
        <p:pic>
          <p:nvPicPr>
            <p:cNvPr id="34" name="Graphic 33">
              <a:extLst>
                <a:ext uri="{FF2B5EF4-FFF2-40B4-BE49-F238E27FC236}">
                  <a16:creationId xmlns:a16="http://schemas.microsoft.com/office/drawing/2014/main" id="{647A4806-D662-CC14-FB55-9F2EEE1EAF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130226" y="3362393"/>
              <a:ext cx="432000" cy="432000"/>
            </a:xfrm>
            <a:prstGeom prst="rect">
              <a:avLst/>
            </a:prstGeom>
          </p:spPr>
        </p:pic>
      </p:grpSp>
      <p:grpSp>
        <p:nvGrpSpPr>
          <p:cNvPr id="42" name="Group 41">
            <a:extLst>
              <a:ext uri="{FF2B5EF4-FFF2-40B4-BE49-F238E27FC236}">
                <a16:creationId xmlns:a16="http://schemas.microsoft.com/office/drawing/2014/main" id="{C6C65620-4D33-3464-BAEE-3B00A793BCC0}"/>
              </a:ext>
            </a:extLst>
          </p:cNvPr>
          <p:cNvGrpSpPr/>
          <p:nvPr/>
        </p:nvGrpSpPr>
        <p:grpSpPr>
          <a:xfrm>
            <a:off x="4074466" y="2361985"/>
            <a:ext cx="1902895" cy="3371202"/>
            <a:chOff x="4603221" y="2665413"/>
            <a:chExt cx="2147888" cy="3805237"/>
          </a:xfrm>
        </p:grpSpPr>
        <p:sp>
          <p:nvSpPr>
            <p:cNvPr id="15" name="Rectangle 14">
              <a:extLst>
                <a:ext uri="{FF2B5EF4-FFF2-40B4-BE49-F238E27FC236}">
                  <a16:creationId xmlns:a16="http://schemas.microsoft.com/office/drawing/2014/main" id="{347A2970-00E1-8654-E3EF-8597C59758B7}"/>
                </a:ext>
              </a:extLst>
            </p:cNvPr>
            <p:cNvSpPr/>
            <p:nvPr/>
          </p:nvSpPr>
          <p:spPr>
            <a:xfrm>
              <a:off x="4603221" y="2665413"/>
              <a:ext cx="2147888" cy="3805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7575" tIns="127575" rIns="127575" bIns="127575" rtlCol="0" anchor="t" anchorCtr="0"/>
            <a:lstStyle/>
            <a:p>
              <a:pPr>
                <a:lnSpc>
                  <a:spcPct val="98000"/>
                </a:lnSpc>
                <a:spcAft>
                  <a:spcPts val="1063"/>
                </a:spcAft>
              </a:pPr>
              <a:r>
                <a:rPr lang="en-US" sz="1240" b="1" dirty="0">
                  <a:solidFill>
                    <a:schemeClr val="tx1"/>
                  </a:solidFill>
                </a:rPr>
                <a:t>Resiliency</a:t>
              </a:r>
            </a:p>
          </p:txBody>
        </p:sp>
        <p:sp>
          <p:nvSpPr>
            <p:cNvPr id="20" name="Rectangle 19">
              <a:extLst>
                <a:ext uri="{FF2B5EF4-FFF2-40B4-BE49-F238E27FC236}">
                  <a16:creationId xmlns:a16="http://schemas.microsoft.com/office/drawing/2014/main" id="{CB24A918-30B0-A06D-D462-2F678BA0AA2C}"/>
                </a:ext>
              </a:extLst>
            </p:cNvPr>
            <p:cNvSpPr/>
            <p:nvPr/>
          </p:nvSpPr>
          <p:spPr>
            <a:xfrm>
              <a:off x="4603221" y="3876495"/>
              <a:ext cx="2147888" cy="240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7575" tIns="127575" rIns="127575" bIns="127575" rtlCol="0" anchor="t" anchorCtr="0"/>
            <a:lstStyle/>
            <a:p>
              <a:pPr marL="164545" indent="-164545">
                <a:lnSpc>
                  <a:spcPct val="98000"/>
                </a:lnSpc>
                <a:spcAft>
                  <a:spcPts val="1063"/>
                </a:spcAft>
                <a:buFont typeface="Arial" panose="020B0604020202020204" pitchFamily="34" charset="0"/>
                <a:buChar char="•"/>
              </a:pPr>
              <a:r>
                <a:rPr lang="en-US" sz="1063" dirty="0">
                  <a:solidFill>
                    <a:schemeClr val="tx1"/>
                  </a:solidFill>
                </a:rPr>
                <a:t>Multiple connectivity packs</a:t>
              </a:r>
            </a:p>
            <a:p>
              <a:pPr marL="164545" indent="-164545">
                <a:lnSpc>
                  <a:spcPct val="98000"/>
                </a:lnSpc>
                <a:spcAft>
                  <a:spcPts val="1063"/>
                </a:spcAft>
                <a:buFont typeface="Arial" panose="020B0604020202020204" pitchFamily="34" charset="0"/>
                <a:buChar char="•"/>
              </a:pPr>
              <a:r>
                <a:rPr lang="en-US" sz="1063" dirty="0">
                  <a:solidFill>
                    <a:schemeClr val="tx1"/>
                  </a:solidFill>
                </a:rPr>
                <a:t>Multi cloud &amp; intra-cloud zones setup</a:t>
              </a:r>
            </a:p>
            <a:p>
              <a:pPr marL="164545" indent="-164545">
                <a:lnSpc>
                  <a:spcPct val="98000"/>
                </a:lnSpc>
                <a:spcAft>
                  <a:spcPts val="1063"/>
                </a:spcAft>
                <a:buFont typeface="Arial" panose="020B0604020202020204" pitchFamily="34" charset="0"/>
                <a:buChar char="•"/>
              </a:pPr>
              <a:r>
                <a:rPr lang="en-US" sz="1063" dirty="0">
                  <a:solidFill>
                    <a:schemeClr val="tx1"/>
                  </a:solidFill>
                </a:rPr>
                <a:t>Disaster Recovery mechanism</a:t>
              </a:r>
            </a:p>
            <a:p>
              <a:pPr marL="164545" indent="-164545">
                <a:lnSpc>
                  <a:spcPct val="98000"/>
                </a:lnSpc>
                <a:spcAft>
                  <a:spcPts val="1063"/>
                </a:spcAft>
                <a:buFont typeface="Arial" panose="020B0604020202020204" pitchFamily="34" charset="0"/>
                <a:buChar char="•"/>
              </a:pPr>
              <a:r>
                <a:rPr lang="en-US" sz="1063" dirty="0">
                  <a:solidFill>
                    <a:schemeClr val="tx1"/>
                  </a:solidFill>
                </a:rPr>
                <a:t>Hardware based connectivity backup </a:t>
              </a:r>
            </a:p>
          </p:txBody>
        </p:sp>
        <p:cxnSp>
          <p:nvCxnSpPr>
            <p:cNvPr id="23" name="Straight Connector 22">
              <a:extLst>
                <a:ext uri="{FF2B5EF4-FFF2-40B4-BE49-F238E27FC236}">
                  <a16:creationId xmlns:a16="http://schemas.microsoft.com/office/drawing/2014/main" id="{01B63F12-81AC-9377-D4C9-DE40C4FBD573}"/>
                </a:ext>
              </a:extLst>
            </p:cNvPr>
            <p:cNvCxnSpPr>
              <a:cxnSpLocks/>
            </p:cNvCxnSpPr>
            <p:nvPr/>
          </p:nvCxnSpPr>
          <p:spPr>
            <a:xfrm>
              <a:off x="4723118" y="3879470"/>
              <a:ext cx="19080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838EECB6-DC24-8437-0DE3-51F94533B6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723118" y="3362393"/>
              <a:ext cx="432000" cy="432000"/>
            </a:xfrm>
            <a:prstGeom prst="rect">
              <a:avLst/>
            </a:prstGeom>
          </p:spPr>
        </p:pic>
      </p:grpSp>
    </p:spTree>
    <p:extLst>
      <p:ext uri="{BB962C8B-B14F-4D97-AF65-F5344CB8AC3E}">
        <p14:creationId xmlns:p14="http://schemas.microsoft.com/office/powerpoint/2010/main" val="59047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893DC1-8132-A43A-B8E8-9DC3990F3DA9}"/>
              </a:ext>
            </a:extLst>
          </p:cNvPr>
          <p:cNvSpPr>
            <a:spLocks noGrp="1"/>
          </p:cNvSpPr>
          <p:nvPr>
            <p:ph type="body" sz="quarter" idx="13"/>
          </p:nvPr>
        </p:nvSpPr>
        <p:spPr/>
        <p:txBody>
          <a:bodyPr/>
          <a:lstStyle/>
          <a:p>
            <a:r>
              <a:rPr lang="en-GB" dirty="0"/>
              <a:t>Conclusions</a:t>
            </a:r>
          </a:p>
        </p:txBody>
      </p:sp>
      <p:sp>
        <p:nvSpPr>
          <p:cNvPr id="3" name="Date Placeholder 2">
            <a:extLst>
              <a:ext uri="{FF2B5EF4-FFF2-40B4-BE49-F238E27FC236}">
                <a16:creationId xmlns:a16="http://schemas.microsoft.com/office/drawing/2014/main" id="{F5ACF28C-678E-2BFE-45D8-11072B7A78A6}"/>
              </a:ext>
            </a:extLst>
          </p:cNvPr>
          <p:cNvSpPr>
            <a:spLocks noGrp="1"/>
          </p:cNvSpPr>
          <p:nvPr>
            <p:ph type="dt" sz="half" idx="14"/>
          </p:nvPr>
        </p:nvSpPr>
        <p:spPr/>
        <p:txBody>
          <a:bodyPr/>
          <a:lstStyle/>
          <a:p>
            <a:r>
              <a:rPr lang="en-US"/>
              <a:t>July 2023</a:t>
            </a:r>
            <a:endParaRPr lang="en-GB" dirty="0"/>
          </a:p>
        </p:txBody>
      </p:sp>
      <p:sp>
        <p:nvSpPr>
          <p:cNvPr id="4" name="TextBox 3">
            <a:extLst>
              <a:ext uri="{FF2B5EF4-FFF2-40B4-BE49-F238E27FC236}">
                <a16:creationId xmlns:a16="http://schemas.microsoft.com/office/drawing/2014/main" id="{98DBF034-0D8A-A8E0-BED5-E1AD02799A24}"/>
              </a:ext>
            </a:extLst>
          </p:cNvPr>
          <p:cNvSpPr txBox="1"/>
          <p:nvPr/>
        </p:nvSpPr>
        <p:spPr>
          <a:xfrm>
            <a:off x="1923990" y="1296757"/>
            <a:ext cx="8141518" cy="4303663"/>
          </a:xfrm>
          <a:prstGeom prst="rect">
            <a:avLst/>
          </a:prstGeom>
        </p:spPr>
        <p:txBody>
          <a:bodyPr wrap="square" lIns="0" tIns="0" rIns="0" bIns="0" rtlCol="0">
            <a:noAutofit/>
          </a:bodyPr>
          <a:lstStyle/>
          <a:p>
            <a:pPr algn="l">
              <a:lnSpc>
                <a:spcPct val="98000"/>
              </a:lnSpc>
            </a:pPr>
            <a:endParaRPr lang="en-GB" sz="974" dirty="0" err="1"/>
          </a:p>
        </p:txBody>
      </p:sp>
      <p:sp>
        <p:nvSpPr>
          <p:cNvPr id="5" name="TextBox 4">
            <a:extLst>
              <a:ext uri="{FF2B5EF4-FFF2-40B4-BE49-F238E27FC236}">
                <a16:creationId xmlns:a16="http://schemas.microsoft.com/office/drawing/2014/main" id="{6D40F62C-5E1D-FF27-DF87-A8576982ECF7}"/>
              </a:ext>
            </a:extLst>
          </p:cNvPr>
          <p:cNvSpPr txBox="1"/>
          <p:nvPr/>
        </p:nvSpPr>
        <p:spPr>
          <a:xfrm>
            <a:off x="2934367" y="5333660"/>
            <a:ext cx="6513541" cy="525764"/>
          </a:xfrm>
          <a:prstGeom prst="rect">
            <a:avLst/>
          </a:prstGeom>
        </p:spPr>
        <p:txBody>
          <a:bodyPr wrap="square" lIns="0" tIns="0" rIns="0" bIns="0" rtlCol="0">
            <a:noAutofit/>
          </a:bodyPr>
          <a:lstStyle/>
          <a:p>
            <a:pPr algn="l">
              <a:lnSpc>
                <a:spcPct val="98000"/>
              </a:lnSpc>
            </a:pPr>
            <a:r>
              <a:rPr lang="en-GB" sz="1772" u="sng" dirty="0"/>
              <a:t>Need further information – reach out to your account manager! </a:t>
            </a:r>
          </a:p>
          <a:p>
            <a:pPr marL="151888" indent="-151888">
              <a:lnSpc>
                <a:spcPct val="98000"/>
              </a:lnSpc>
              <a:buFont typeface="Arial" panose="020B0604020202020204" pitchFamily="34" charset="0"/>
              <a:buChar char="•"/>
            </a:pPr>
            <a:endParaRPr lang="en-GB" sz="1772" u="sng" dirty="0"/>
          </a:p>
        </p:txBody>
      </p:sp>
      <p:graphicFrame>
        <p:nvGraphicFramePr>
          <p:cNvPr id="6" name="Diagram 5">
            <a:extLst>
              <a:ext uri="{FF2B5EF4-FFF2-40B4-BE49-F238E27FC236}">
                <a16:creationId xmlns:a16="http://schemas.microsoft.com/office/drawing/2014/main" id="{1FE5012D-43FE-E067-CDF9-BC7417D82D43}"/>
              </a:ext>
            </a:extLst>
          </p:cNvPr>
          <p:cNvGraphicFramePr/>
          <p:nvPr/>
        </p:nvGraphicFramePr>
        <p:xfrm>
          <a:off x="1923990" y="1228021"/>
          <a:ext cx="8320484" cy="4036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a:extLst>
              <a:ext uri="{FF2B5EF4-FFF2-40B4-BE49-F238E27FC236}">
                <a16:creationId xmlns:a16="http://schemas.microsoft.com/office/drawing/2014/main" id="{2A569778-644E-1E87-888D-2473F30542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184074" y="1731654"/>
            <a:ext cx="668464" cy="668464"/>
          </a:xfrm>
          <a:prstGeom prst="rect">
            <a:avLst/>
          </a:prstGeom>
        </p:spPr>
      </p:pic>
      <p:pic>
        <p:nvPicPr>
          <p:cNvPr id="8" name="Graphic 7">
            <a:extLst>
              <a:ext uri="{FF2B5EF4-FFF2-40B4-BE49-F238E27FC236}">
                <a16:creationId xmlns:a16="http://schemas.microsoft.com/office/drawing/2014/main" id="{3AA49DEF-55A2-0E57-21CF-DC84B477A82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452322" y="2910280"/>
            <a:ext cx="668464" cy="672384"/>
          </a:xfrm>
          <a:prstGeom prst="rect">
            <a:avLst/>
          </a:prstGeom>
        </p:spPr>
      </p:pic>
      <p:pic>
        <p:nvPicPr>
          <p:cNvPr id="9" name="Graphic 8">
            <a:extLst>
              <a:ext uri="{FF2B5EF4-FFF2-40B4-BE49-F238E27FC236}">
                <a16:creationId xmlns:a16="http://schemas.microsoft.com/office/drawing/2014/main" id="{F84B2B1C-7145-6B23-13D5-E716E8C5FB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189524" y="4166968"/>
            <a:ext cx="600824" cy="600824"/>
          </a:xfrm>
          <a:prstGeom prst="rect">
            <a:avLst/>
          </a:prstGeom>
        </p:spPr>
      </p:pic>
    </p:spTree>
    <p:extLst>
      <p:ext uri="{BB962C8B-B14F-4D97-AF65-F5344CB8AC3E}">
        <p14:creationId xmlns:p14="http://schemas.microsoft.com/office/powerpoint/2010/main" val="2661463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E10A-90AD-9088-7887-911360E44B57}"/>
              </a:ext>
            </a:extLst>
          </p:cNvPr>
          <p:cNvSpPr>
            <a:spLocks noGrp="1"/>
          </p:cNvSpPr>
          <p:nvPr>
            <p:ph type="title"/>
          </p:nvPr>
        </p:nvSpPr>
        <p:spPr>
          <a:xfrm>
            <a:off x="1833980" y="240834"/>
            <a:ext cx="7383119" cy="5494734"/>
          </a:xfrm>
        </p:spPr>
        <p:txBody>
          <a:bodyPr/>
          <a:lstStyle/>
          <a:p>
            <a:r>
              <a:rPr lang="en-US" dirty="0">
                <a:solidFill>
                  <a:srgbClr val="A7F2EB"/>
                </a:solidFill>
              </a:rPr>
              <a:t>Transaction Manager Abort - Reminder</a:t>
            </a:r>
            <a:endParaRPr lang="en-GB" dirty="0">
              <a:solidFill>
                <a:srgbClr val="A7F2EB"/>
              </a:solidFill>
            </a:endParaRPr>
          </a:p>
        </p:txBody>
      </p:sp>
      <p:sp>
        <p:nvSpPr>
          <p:cNvPr id="8" name="Footer Placeholder 7">
            <a:extLst>
              <a:ext uri="{FF2B5EF4-FFF2-40B4-BE49-F238E27FC236}">
                <a16:creationId xmlns:a16="http://schemas.microsoft.com/office/drawing/2014/main" id="{B098C7D5-6B11-F07D-EA6A-02A051B6895D}"/>
              </a:ext>
            </a:extLst>
          </p:cNvPr>
          <p:cNvSpPr>
            <a:spLocks noGrp="1"/>
          </p:cNvSpPr>
          <p:nvPr>
            <p:ph type="ftr" sz="quarter" idx="11"/>
          </p:nvPr>
        </p:nvSpPr>
        <p:spPr/>
        <p:txBody>
          <a:bodyPr/>
          <a:lstStyle/>
          <a:p>
            <a:r>
              <a:rPr lang="en-US" dirty="0"/>
              <a:t>Global Webinar for Third-Party Providers/</a:t>
            </a:r>
          </a:p>
          <a:p>
            <a:r>
              <a:rPr lang="en-US" dirty="0"/>
              <a:t>Complementors</a:t>
            </a:r>
            <a:endParaRPr lang="en-GB" dirty="0"/>
          </a:p>
        </p:txBody>
      </p:sp>
      <p:sp>
        <p:nvSpPr>
          <p:cNvPr id="5" name="Date Placeholder 1">
            <a:extLst>
              <a:ext uri="{FF2B5EF4-FFF2-40B4-BE49-F238E27FC236}">
                <a16:creationId xmlns:a16="http://schemas.microsoft.com/office/drawing/2014/main" id="{F7E1960A-3097-4039-B7C0-39F591233865}"/>
              </a:ext>
            </a:extLst>
          </p:cNvPr>
          <p:cNvSpPr>
            <a:spLocks noGrp="1"/>
          </p:cNvSpPr>
          <p:nvPr>
            <p:ph type="dt" sz="half" idx="10"/>
          </p:nvPr>
        </p:nvSpPr>
        <p:spPr>
          <a:xfrm>
            <a:off x="342115" y="1802592"/>
            <a:ext cx="1154675" cy="159469"/>
          </a:xfrm>
        </p:spPr>
        <p:txBody>
          <a:bodyPr/>
          <a:lstStyle/>
          <a:p>
            <a:r>
              <a:rPr lang="en-US"/>
              <a:t>July 2023</a:t>
            </a:r>
            <a:endParaRPr lang="en-GB" dirty="0"/>
          </a:p>
        </p:txBody>
      </p:sp>
      <p:sp>
        <p:nvSpPr>
          <p:cNvPr id="3" name="Slide Number Placeholder 2">
            <a:extLst>
              <a:ext uri="{FF2B5EF4-FFF2-40B4-BE49-F238E27FC236}">
                <a16:creationId xmlns:a16="http://schemas.microsoft.com/office/drawing/2014/main" id="{E3C995FF-83F2-4947-8F8F-E93611C4EE30}"/>
              </a:ext>
            </a:extLst>
          </p:cNvPr>
          <p:cNvSpPr>
            <a:spLocks noGrp="1"/>
          </p:cNvSpPr>
          <p:nvPr>
            <p:ph type="sldNum" sz="quarter" idx="12"/>
          </p:nvPr>
        </p:nvSpPr>
        <p:spPr/>
        <p:txBody>
          <a:bodyPr/>
          <a:lstStyle/>
          <a:p>
            <a:r>
              <a:rPr lang="en-GB"/>
              <a:t>Page </a:t>
            </a:r>
            <a:fld id="{12F85B76-E480-4901-BAB3-25AC276908A3}" type="slidenum">
              <a:rPr lang="en-GB" smtClean="0"/>
              <a:pPr/>
              <a:t>18</a:t>
            </a:fld>
            <a:endParaRPr lang="en-GB"/>
          </a:p>
        </p:txBody>
      </p:sp>
    </p:spTree>
    <p:extLst>
      <p:ext uri="{BB962C8B-B14F-4D97-AF65-F5344CB8AC3E}">
        <p14:creationId xmlns:p14="http://schemas.microsoft.com/office/powerpoint/2010/main" val="1797677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9B734A-8F29-42D5-AF51-EC3CFD3E9DBB}"/>
              </a:ext>
            </a:extLst>
          </p:cNvPr>
          <p:cNvSpPr>
            <a:spLocks noGrp="1"/>
          </p:cNvSpPr>
          <p:nvPr>
            <p:ph type="body" sz="quarter" idx="13"/>
          </p:nvPr>
        </p:nvSpPr>
        <p:spPr>
          <a:xfrm>
            <a:off x="553248" y="248925"/>
            <a:ext cx="7877391" cy="718828"/>
          </a:xfrm>
        </p:spPr>
        <p:txBody>
          <a:bodyPr/>
          <a:lstStyle/>
          <a:p>
            <a:r>
              <a:rPr lang="en-GB"/>
              <a:t>Business validations </a:t>
            </a:r>
          </a:p>
          <a:p>
            <a:r>
              <a:rPr lang="en-GB" b="0"/>
              <a:t>Message validation and aborts</a:t>
            </a:r>
            <a:endParaRPr lang="en-US" b="0"/>
          </a:p>
        </p:txBody>
      </p:sp>
      <p:cxnSp>
        <p:nvCxnSpPr>
          <p:cNvPr id="10" name="Straight Arrow Connector 9">
            <a:extLst>
              <a:ext uri="{FF2B5EF4-FFF2-40B4-BE49-F238E27FC236}">
                <a16:creationId xmlns:a16="http://schemas.microsoft.com/office/drawing/2014/main" id="{B4B0E01C-B889-44CF-86BF-A7C5DA2481E8}"/>
              </a:ext>
            </a:extLst>
          </p:cNvPr>
          <p:cNvCxnSpPr>
            <a:cxnSpLocks/>
          </p:cNvCxnSpPr>
          <p:nvPr/>
        </p:nvCxnSpPr>
        <p:spPr bwMode="auto">
          <a:xfrm>
            <a:off x="1729045" y="1791949"/>
            <a:ext cx="6399800" cy="0"/>
          </a:xfrm>
          <a:prstGeom prst="straightConnector1">
            <a:avLst/>
          </a:prstGeom>
          <a:solidFill>
            <a:schemeClr val="accent1"/>
          </a:solidFill>
          <a:ln w="28575" cap="flat" cmpd="sng" algn="ctr">
            <a:solidFill>
              <a:schemeClr val="accent5"/>
            </a:solidFill>
            <a:prstDash val="solid"/>
            <a:round/>
            <a:headEnd type="none" w="med" len="med"/>
            <a:tailEnd type="triangle"/>
          </a:ln>
          <a:effectLst/>
        </p:spPr>
      </p:cxnSp>
      <p:grpSp>
        <p:nvGrpSpPr>
          <p:cNvPr id="12" name="Group 11">
            <a:extLst>
              <a:ext uri="{FF2B5EF4-FFF2-40B4-BE49-F238E27FC236}">
                <a16:creationId xmlns:a16="http://schemas.microsoft.com/office/drawing/2014/main" id="{3BCC1173-F59A-4A16-926E-0365A4B4CFD9}"/>
              </a:ext>
            </a:extLst>
          </p:cNvPr>
          <p:cNvGrpSpPr>
            <a:grpSpLocks noChangeAspect="1"/>
          </p:cNvGrpSpPr>
          <p:nvPr/>
        </p:nvGrpSpPr>
        <p:grpSpPr>
          <a:xfrm>
            <a:off x="985809" y="1423121"/>
            <a:ext cx="737656" cy="737657"/>
            <a:chOff x="9491725" y="3176650"/>
            <a:chExt cx="1008000" cy="1008000"/>
          </a:xfrm>
        </p:grpSpPr>
        <p:sp>
          <p:nvSpPr>
            <p:cNvPr id="14" name="Oval 13">
              <a:extLst>
                <a:ext uri="{FF2B5EF4-FFF2-40B4-BE49-F238E27FC236}">
                  <a16:creationId xmlns:a16="http://schemas.microsoft.com/office/drawing/2014/main" id="{ED7C1822-AE4E-4175-9BC5-1204552A53B3}"/>
                </a:ext>
              </a:extLst>
            </p:cNvPr>
            <p:cNvSpPr>
              <a:spLocks noChangeAspect="1"/>
            </p:cNvSpPr>
            <p:nvPr/>
          </p:nvSpPr>
          <p:spPr>
            <a:xfrm>
              <a:off x="9491725" y="3176650"/>
              <a:ext cx="1008000" cy="10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endParaRPr lang="en-US" sz="3189">
                <a:solidFill>
                  <a:prstClr val="white"/>
                </a:solidFill>
                <a:latin typeface="Arial Nova"/>
              </a:endParaRPr>
            </a:p>
          </p:txBody>
        </p:sp>
        <p:pic>
          <p:nvPicPr>
            <p:cNvPr id="15" name="Graphic 14">
              <a:extLst>
                <a:ext uri="{FF2B5EF4-FFF2-40B4-BE49-F238E27FC236}">
                  <a16:creationId xmlns:a16="http://schemas.microsoft.com/office/drawing/2014/main" id="{6155DFC9-7203-4749-B2E5-A1DACA4C17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725725" y="3410650"/>
              <a:ext cx="540000" cy="540000"/>
            </a:xfrm>
            <a:prstGeom prst="rect">
              <a:avLst/>
            </a:prstGeom>
          </p:spPr>
        </p:pic>
      </p:grpSp>
      <p:sp>
        <p:nvSpPr>
          <p:cNvPr id="13" name="TextBox 12">
            <a:extLst>
              <a:ext uri="{FF2B5EF4-FFF2-40B4-BE49-F238E27FC236}">
                <a16:creationId xmlns:a16="http://schemas.microsoft.com/office/drawing/2014/main" id="{1087CAD6-A7B9-4ED2-B631-25B4CE34A616}"/>
              </a:ext>
            </a:extLst>
          </p:cNvPr>
          <p:cNvSpPr txBox="1"/>
          <p:nvPr/>
        </p:nvSpPr>
        <p:spPr>
          <a:xfrm>
            <a:off x="1139546" y="1129237"/>
            <a:ext cx="430182" cy="224711"/>
          </a:xfrm>
          <a:prstGeom prst="rect">
            <a:avLst/>
          </a:prstGeom>
        </p:spPr>
        <p:txBody>
          <a:bodyPr wrap="none" lIns="0" tIns="63788" rIns="0" bIns="0" rtlCol="0">
            <a:spAutoFit/>
          </a:bodyPr>
          <a:lstStyle/>
          <a:p>
            <a:pPr algn="ctr" defTabSz="810067" eaLnBrk="1" fontAlgn="auto" hangingPunct="1">
              <a:lnSpc>
                <a:spcPct val="98000"/>
              </a:lnSpc>
              <a:spcBef>
                <a:spcPts val="0"/>
              </a:spcBef>
              <a:spcAft>
                <a:spcPts val="0"/>
              </a:spcAft>
              <a:defRPr/>
            </a:pPr>
            <a:r>
              <a:rPr lang="en-GB" sz="1063" spc="-18">
                <a:solidFill>
                  <a:srgbClr val="333D3E"/>
                </a:solidFill>
                <a:latin typeface="Arial Nova"/>
              </a:rPr>
              <a:t>Sender</a:t>
            </a:r>
            <a:endParaRPr lang="en-US" sz="1063" spc="-18">
              <a:solidFill>
                <a:srgbClr val="333D3E"/>
              </a:solidFill>
              <a:latin typeface="Arial Nova"/>
            </a:endParaRPr>
          </a:p>
        </p:txBody>
      </p:sp>
      <p:grpSp>
        <p:nvGrpSpPr>
          <p:cNvPr id="17" name="Group 16">
            <a:extLst>
              <a:ext uri="{FF2B5EF4-FFF2-40B4-BE49-F238E27FC236}">
                <a16:creationId xmlns:a16="http://schemas.microsoft.com/office/drawing/2014/main" id="{B24F38E7-3EA8-4C7C-BF9B-4179C530A01C}"/>
              </a:ext>
            </a:extLst>
          </p:cNvPr>
          <p:cNvGrpSpPr>
            <a:grpSpLocks noChangeAspect="1"/>
          </p:cNvGrpSpPr>
          <p:nvPr/>
        </p:nvGrpSpPr>
        <p:grpSpPr>
          <a:xfrm>
            <a:off x="8119110" y="1423121"/>
            <a:ext cx="737656" cy="737657"/>
            <a:chOff x="9491725" y="3176650"/>
            <a:chExt cx="1008000" cy="1008000"/>
          </a:xfrm>
        </p:grpSpPr>
        <p:sp>
          <p:nvSpPr>
            <p:cNvPr id="19" name="Oval 18">
              <a:extLst>
                <a:ext uri="{FF2B5EF4-FFF2-40B4-BE49-F238E27FC236}">
                  <a16:creationId xmlns:a16="http://schemas.microsoft.com/office/drawing/2014/main" id="{5AD3AF67-2A39-4FE2-B613-FBF4725FF896}"/>
                </a:ext>
              </a:extLst>
            </p:cNvPr>
            <p:cNvSpPr>
              <a:spLocks noChangeAspect="1"/>
            </p:cNvSpPr>
            <p:nvPr/>
          </p:nvSpPr>
          <p:spPr>
            <a:xfrm>
              <a:off x="9491725" y="3176650"/>
              <a:ext cx="1008000" cy="10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endParaRPr lang="en-US" sz="3189">
                <a:solidFill>
                  <a:prstClr val="white"/>
                </a:solidFill>
                <a:latin typeface="Arial Nova"/>
              </a:endParaRPr>
            </a:p>
          </p:txBody>
        </p:sp>
        <p:pic>
          <p:nvPicPr>
            <p:cNvPr id="20" name="Graphic 19">
              <a:extLst>
                <a:ext uri="{FF2B5EF4-FFF2-40B4-BE49-F238E27FC236}">
                  <a16:creationId xmlns:a16="http://schemas.microsoft.com/office/drawing/2014/main" id="{D4C8BCF3-0454-4E65-A63E-546F70CBBA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725725" y="3410650"/>
              <a:ext cx="540000" cy="540000"/>
            </a:xfrm>
            <a:prstGeom prst="rect">
              <a:avLst/>
            </a:prstGeom>
          </p:spPr>
        </p:pic>
      </p:grpSp>
      <p:sp>
        <p:nvSpPr>
          <p:cNvPr id="18" name="TextBox 17">
            <a:extLst>
              <a:ext uri="{FF2B5EF4-FFF2-40B4-BE49-F238E27FC236}">
                <a16:creationId xmlns:a16="http://schemas.microsoft.com/office/drawing/2014/main" id="{2B900ED3-BBC6-41BA-88F8-5DA3E29C24A9}"/>
              </a:ext>
            </a:extLst>
          </p:cNvPr>
          <p:cNvSpPr txBox="1"/>
          <p:nvPr/>
        </p:nvSpPr>
        <p:spPr>
          <a:xfrm>
            <a:off x="8230271" y="1139520"/>
            <a:ext cx="515334" cy="224711"/>
          </a:xfrm>
          <a:prstGeom prst="rect">
            <a:avLst/>
          </a:prstGeom>
        </p:spPr>
        <p:txBody>
          <a:bodyPr wrap="none" lIns="0" tIns="63788" rIns="0" bIns="0" rtlCol="0">
            <a:spAutoFit/>
          </a:bodyPr>
          <a:lstStyle/>
          <a:p>
            <a:pPr algn="ctr" defTabSz="810067" eaLnBrk="1" fontAlgn="auto" hangingPunct="1">
              <a:lnSpc>
                <a:spcPct val="98000"/>
              </a:lnSpc>
              <a:spcBef>
                <a:spcPts val="0"/>
              </a:spcBef>
              <a:spcAft>
                <a:spcPts val="0"/>
              </a:spcAft>
              <a:defRPr/>
            </a:pPr>
            <a:r>
              <a:rPr lang="en-GB" sz="1063" spc="-18">
                <a:solidFill>
                  <a:srgbClr val="333D3E"/>
                </a:solidFill>
                <a:latin typeface="Arial Nova"/>
              </a:rPr>
              <a:t>Receiver</a:t>
            </a:r>
            <a:endParaRPr lang="en-US" sz="1063" spc="-18">
              <a:solidFill>
                <a:srgbClr val="333D3E"/>
              </a:solidFill>
              <a:latin typeface="Arial Nova"/>
            </a:endParaRPr>
          </a:p>
        </p:txBody>
      </p:sp>
      <p:sp>
        <p:nvSpPr>
          <p:cNvPr id="21" name="Rectangle 20">
            <a:extLst>
              <a:ext uri="{FF2B5EF4-FFF2-40B4-BE49-F238E27FC236}">
                <a16:creationId xmlns:a16="http://schemas.microsoft.com/office/drawing/2014/main" id="{105C07D4-FFD7-4D49-93FE-DDEE36468930}"/>
              </a:ext>
            </a:extLst>
          </p:cNvPr>
          <p:cNvSpPr>
            <a:spLocks/>
          </p:cNvSpPr>
          <p:nvPr/>
        </p:nvSpPr>
        <p:spPr>
          <a:xfrm>
            <a:off x="2031850" y="1447656"/>
            <a:ext cx="1594688" cy="637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US" sz="1240" b="1">
                <a:solidFill>
                  <a:srgbClr val="333D3E"/>
                </a:solidFill>
                <a:latin typeface="Arial Nova"/>
              </a:rPr>
              <a:t>Network</a:t>
            </a:r>
          </a:p>
          <a:p>
            <a:pPr algn="ctr" defTabSz="810067" eaLnBrk="1" fontAlgn="auto" hangingPunct="1">
              <a:lnSpc>
                <a:spcPct val="98000"/>
              </a:lnSpc>
              <a:spcBef>
                <a:spcPts val="0"/>
              </a:spcBef>
              <a:spcAft>
                <a:spcPts val="0"/>
              </a:spcAft>
              <a:defRPr/>
            </a:pPr>
            <a:r>
              <a:rPr lang="en-US" sz="1240" b="1">
                <a:solidFill>
                  <a:srgbClr val="333D3E"/>
                </a:solidFill>
                <a:latin typeface="Arial Nova"/>
              </a:rPr>
              <a:t>Validation</a:t>
            </a:r>
          </a:p>
        </p:txBody>
      </p:sp>
      <p:sp>
        <p:nvSpPr>
          <p:cNvPr id="25" name="Rectangle 24">
            <a:extLst>
              <a:ext uri="{FF2B5EF4-FFF2-40B4-BE49-F238E27FC236}">
                <a16:creationId xmlns:a16="http://schemas.microsoft.com/office/drawing/2014/main" id="{C0BA2EB0-19F3-4072-93C3-BD2A1D8EFAB9}"/>
              </a:ext>
            </a:extLst>
          </p:cNvPr>
          <p:cNvSpPr>
            <a:spLocks/>
          </p:cNvSpPr>
          <p:nvPr/>
        </p:nvSpPr>
        <p:spPr>
          <a:xfrm>
            <a:off x="6188447" y="1447656"/>
            <a:ext cx="1594688" cy="637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US" sz="1240" b="1">
                <a:solidFill>
                  <a:srgbClr val="333D3E"/>
                </a:solidFill>
                <a:latin typeface="Arial Nova"/>
              </a:rPr>
              <a:t>Delivery</a:t>
            </a:r>
          </a:p>
          <a:p>
            <a:pPr algn="ctr" defTabSz="810067" eaLnBrk="1" fontAlgn="auto" hangingPunct="1">
              <a:lnSpc>
                <a:spcPct val="98000"/>
              </a:lnSpc>
              <a:spcBef>
                <a:spcPts val="0"/>
              </a:spcBef>
              <a:spcAft>
                <a:spcPts val="0"/>
              </a:spcAft>
              <a:defRPr/>
            </a:pPr>
            <a:r>
              <a:rPr lang="en-US" sz="1240" b="1">
                <a:solidFill>
                  <a:srgbClr val="333D3E"/>
                </a:solidFill>
                <a:latin typeface="Arial Nova"/>
              </a:rPr>
              <a:t>Notification</a:t>
            </a:r>
          </a:p>
        </p:txBody>
      </p:sp>
      <p:sp>
        <p:nvSpPr>
          <p:cNvPr id="26" name="Rectangle 25">
            <a:extLst>
              <a:ext uri="{FF2B5EF4-FFF2-40B4-BE49-F238E27FC236}">
                <a16:creationId xmlns:a16="http://schemas.microsoft.com/office/drawing/2014/main" id="{0855025B-2E2E-4278-AE8B-AD5CBB5BDD5B}"/>
              </a:ext>
            </a:extLst>
          </p:cNvPr>
          <p:cNvSpPr>
            <a:spLocks/>
          </p:cNvSpPr>
          <p:nvPr/>
        </p:nvSpPr>
        <p:spPr>
          <a:xfrm>
            <a:off x="4110149" y="1447656"/>
            <a:ext cx="1594688" cy="637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US" sz="1240" b="1">
                <a:solidFill>
                  <a:srgbClr val="333D3E"/>
                </a:solidFill>
                <a:latin typeface="Arial Nova"/>
              </a:rPr>
              <a:t>Business</a:t>
            </a:r>
          </a:p>
          <a:p>
            <a:pPr algn="ctr" defTabSz="810067" eaLnBrk="1" fontAlgn="auto" hangingPunct="1">
              <a:lnSpc>
                <a:spcPct val="98000"/>
              </a:lnSpc>
              <a:spcBef>
                <a:spcPts val="0"/>
              </a:spcBef>
              <a:spcAft>
                <a:spcPts val="0"/>
              </a:spcAft>
              <a:defRPr/>
            </a:pPr>
            <a:r>
              <a:rPr lang="en-US" sz="1240" b="1">
                <a:solidFill>
                  <a:srgbClr val="333D3E"/>
                </a:solidFill>
                <a:latin typeface="Arial Nova"/>
              </a:rPr>
              <a:t>Validation</a:t>
            </a:r>
          </a:p>
        </p:txBody>
      </p:sp>
      <p:sp>
        <p:nvSpPr>
          <p:cNvPr id="22" name="Oval 21">
            <a:extLst>
              <a:ext uri="{FF2B5EF4-FFF2-40B4-BE49-F238E27FC236}">
                <a16:creationId xmlns:a16="http://schemas.microsoft.com/office/drawing/2014/main" id="{6B26C5BD-1E0B-4005-B614-2746004FD621}"/>
              </a:ext>
            </a:extLst>
          </p:cNvPr>
          <p:cNvSpPr>
            <a:spLocks noChangeAspect="1"/>
          </p:cNvSpPr>
          <p:nvPr/>
        </p:nvSpPr>
        <p:spPr>
          <a:xfrm>
            <a:off x="2637832" y="1130613"/>
            <a:ext cx="382725" cy="382725"/>
          </a:xfrm>
          <a:prstGeom prst="ellipse">
            <a:avLst/>
          </a:prstGeom>
          <a:solidFill>
            <a:srgbClr val="01A99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GB" sz="1240" b="1">
                <a:solidFill>
                  <a:prstClr val="white"/>
                </a:solidFill>
                <a:latin typeface="Arial Nova"/>
              </a:rPr>
              <a:t>A</a:t>
            </a:r>
            <a:endParaRPr lang="en-US" sz="1240" b="1">
              <a:solidFill>
                <a:prstClr val="white"/>
              </a:solidFill>
              <a:latin typeface="Arial Nova"/>
            </a:endParaRPr>
          </a:p>
        </p:txBody>
      </p:sp>
      <p:sp>
        <p:nvSpPr>
          <p:cNvPr id="23" name="Oval 22">
            <a:extLst>
              <a:ext uri="{FF2B5EF4-FFF2-40B4-BE49-F238E27FC236}">
                <a16:creationId xmlns:a16="http://schemas.microsoft.com/office/drawing/2014/main" id="{8F7EEF61-DF4B-44DA-B59B-52D6E94A423F}"/>
              </a:ext>
            </a:extLst>
          </p:cNvPr>
          <p:cNvSpPr>
            <a:spLocks noChangeAspect="1"/>
          </p:cNvSpPr>
          <p:nvPr/>
        </p:nvSpPr>
        <p:spPr>
          <a:xfrm>
            <a:off x="4716131" y="1130613"/>
            <a:ext cx="382725" cy="382725"/>
          </a:xfrm>
          <a:prstGeom prst="ellipse">
            <a:avLst/>
          </a:prstGeom>
          <a:solidFill>
            <a:srgbClr val="01A99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GB" sz="1240" b="1">
                <a:solidFill>
                  <a:prstClr val="white"/>
                </a:solidFill>
                <a:latin typeface="Arial Nova"/>
              </a:rPr>
              <a:t>B</a:t>
            </a:r>
            <a:endParaRPr lang="en-US" sz="1240" b="1">
              <a:solidFill>
                <a:prstClr val="white"/>
              </a:solidFill>
              <a:latin typeface="Arial Nova"/>
            </a:endParaRPr>
          </a:p>
        </p:txBody>
      </p:sp>
      <p:sp>
        <p:nvSpPr>
          <p:cNvPr id="24" name="Oval 23">
            <a:extLst>
              <a:ext uri="{FF2B5EF4-FFF2-40B4-BE49-F238E27FC236}">
                <a16:creationId xmlns:a16="http://schemas.microsoft.com/office/drawing/2014/main" id="{760BA763-8CE7-485E-B476-A3D748D7B3A7}"/>
              </a:ext>
            </a:extLst>
          </p:cNvPr>
          <p:cNvSpPr>
            <a:spLocks noChangeAspect="1"/>
          </p:cNvSpPr>
          <p:nvPr/>
        </p:nvSpPr>
        <p:spPr>
          <a:xfrm>
            <a:off x="6794428" y="1130613"/>
            <a:ext cx="382725" cy="382725"/>
          </a:xfrm>
          <a:prstGeom prst="ellipse">
            <a:avLst/>
          </a:prstGeom>
          <a:solidFill>
            <a:srgbClr val="01A99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GB" sz="1240" b="1">
                <a:solidFill>
                  <a:prstClr val="white"/>
                </a:solidFill>
                <a:latin typeface="Arial Nova"/>
              </a:rPr>
              <a:t>C</a:t>
            </a:r>
            <a:endParaRPr lang="en-US" sz="1240" b="1">
              <a:solidFill>
                <a:prstClr val="white"/>
              </a:solidFill>
              <a:latin typeface="Arial Nova"/>
            </a:endParaRPr>
          </a:p>
        </p:txBody>
      </p:sp>
      <p:grpSp>
        <p:nvGrpSpPr>
          <p:cNvPr id="27" name="Group 26">
            <a:extLst>
              <a:ext uri="{FF2B5EF4-FFF2-40B4-BE49-F238E27FC236}">
                <a16:creationId xmlns:a16="http://schemas.microsoft.com/office/drawing/2014/main" id="{DA98A8A6-AC23-4ED5-894C-83C277F831E6}"/>
              </a:ext>
            </a:extLst>
          </p:cNvPr>
          <p:cNvGrpSpPr/>
          <p:nvPr/>
        </p:nvGrpSpPr>
        <p:grpSpPr>
          <a:xfrm>
            <a:off x="1097431" y="2336597"/>
            <a:ext cx="514415" cy="159189"/>
            <a:chOff x="2263389" y="4234852"/>
            <a:chExt cx="580645" cy="179684"/>
          </a:xfrm>
          <a:noFill/>
        </p:grpSpPr>
        <p:sp>
          <p:nvSpPr>
            <p:cNvPr id="28" name="Rectangle 27">
              <a:extLst>
                <a:ext uri="{FF2B5EF4-FFF2-40B4-BE49-F238E27FC236}">
                  <a16:creationId xmlns:a16="http://schemas.microsoft.com/office/drawing/2014/main" id="{2F4DF63B-7E41-4399-9000-09270D75813A}"/>
                </a:ext>
              </a:extLst>
            </p:cNvPr>
            <p:cNvSpPr/>
            <p:nvPr/>
          </p:nvSpPr>
          <p:spPr>
            <a:xfrm>
              <a:off x="2263389" y="4234852"/>
              <a:ext cx="268674" cy="179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endParaRPr lang="en-GB" sz="1595">
                <a:solidFill>
                  <a:prstClr val="white"/>
                </a:solidFill>
                <a:latin typeface="Arial Nova"/>
              </a:endParaRPr>
            </a:p>
          </p:txBody>
        </p:sp>
        <p:sp>
          <p:nvSpPr>
            <p:cNvPr id="29" name="Rectangle 28">
              <a:extLst>
                <a:ext uri="{FF2B5EF4-FFF2-40B4-BE49-F238E27FC236}">
                  <a16:creationId xmlns:a16="http://schemas.microsoft.com/office/drawing/2014/main" id="{7570A7A5-9A12-460F-9D89-35526037A653}"/>
                </a:ext>
              </a:extLst>
            </p:cNvPr>
            <p:cNvSpPr/>
            <p:nvPr/>
          </p:nvSpPr>
          <p:spPr>
            <a:xfrm>
              <a:off x="2575360" y="4234852"/>
              <a:ext cx="268674" cy="179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endParaRPr lang="en-GB" sz="1595">
                <a:solidFill>
                  <a:prstClr val="white"/>
                </a:solidFill>
                <a:latin typeface="Arial Nova"/>
              </a:endParaRPr>
            </a:p>
          </p:txBody>
        </p:sp>
      </p:grpSp>
      <p:sp>
        <p:nvSpPr>
          <p:cNvPr id="30" name="TextBox 29">
            <a:extLst>
              <a:ext uri="{FF2B5EF4-FFF2-40B4-BE49-F238E27FC236}">
                <a16:creationId xmlns:a16="http://schemas.microsoft.com/office/drawing/2014/main" id="{BD3D497F-6642-444B-A8E2-03E129FC0263}"/>
              </a:ext>
            </a:extLst>
          </p:cNvPr>
          <p:cNvSpPr txBox="1"/>
          <p:nvPr/>
        </p:nvSpPr>
        <p:spPr>
          <a:xfrm>
            <a:off x="1807843" y="2373334"/>
            <a:ext cx="648696" cy="143116"/>
          </a:xfrm>
          <a:prstGeom prst="rect">
            <a:avLst/>
          </a:prstGeom>
          <a:noFill/>
        </p:spPr>
        <p:txBody>
          <a:bodyPr wrap="square" lIns="0" tIns="0" rIns="0" bIns="0" rtlCol="0" anchor="ctr" anchorCtr="0">
            <a:spAutoFit/>
          </a:bodyPr>
          <a:lstStyle/>
          <a:p>
            <a:pPr algn="ctr" defTabSz="810067" eaLnBrk="1" fontAlgn="auto" hangingPunct="1">
              <a:spcBef>
                <a:spcPts val="0"/>
              </a:spcBef>
              <a:spcAft>
                <a:spcPts val="0"/>
              </a:spcAft>
              <a:defRPr/>
            </a:pPr>
            <a:r>
              <a:rPr lang="en-GB" sz="930" b="1">
                <a:solidFill>
                  <a:srgbClr val="333D3E"/>
                </a:solidFill>
                <a:latin typeface="Arial Nova"/>
              </a:rPr>
              <a:t>NAK</a:t>
            </a:r>
          </a:p>
        </p:txBody>
      </p:sp>
      <p:sp>
        <p:nvSpPr>
          <p:cNvPr id="31" name="TextBox 30">
            <a:extLst>
              <a:ext uri="{FF2B5EF4-FFF2-40B4-BE49-F238E27FC236}">
                <a16:creationId xmlns:a16="http://schemas.microsoft.com/office/drawing/2014/main" id="{2D8DEDD0-FC22-4509-8A63-9BC5C5C58371}"/>
              </a:ext>
            </a:extLst>
          </p:cNvPr>
          <p:cNvSpPr txBox="1"/>
          <p:nvPr/>
        </p:nvSpPr>
        <p:spPr>
          <a:xfrm>
            <a:off x="1814123" y="2699040"/>
            <a:ext cx="1403292" cy="429348"/>
          </a:xfrm>
          <a:prstGeom prst="rect">
            <a:avLst/>
          </a:prstGeom>
          <a:noFill/>
        </p:spPr>
        <p:txBody>
          <a:bodyPr wrap="square" lIns="0" tIns="0" rIns="0" bIns="0" rtlCol="0" anchor="ctr" anchorCtr="0">
            <a:spAutoFit/>
          </a:bodyPr>
          <a:lstStyle/>
          <a:p>
            <a:pPr algn="ctr" defTabSz="810067" eaLnBrk="1" fontAlgn="auto" hangingPunct="1">
              <a:spcBef>
                <a:spcPts val="0"/>
              </a:spcBef>
              <a:spcAft>
                <a:spcPts val="0"/>
              </a:spcAft>
              <a:defRPr/>
            </a:pPr>
            <a:r>
              <a:rPr lang="en-GB" sz="930" b="1">
                <a:solidFill>
                  <a:srgbClr val="333D3E"/>
                </a:solidFill>
                <a:latin typeface="Arial Nova"/>
              </a:rPr>
              <a:t>ABORT</a:t>
            </a:r>
          </a:p>
          <a:p>
            <a:pPr algn="ctr" defTabSz="810067" eaLnBrk="1" fontAlgn="auto" hangingPunct="1">
              <a:spcBef>
                <a:spcPts val="0"/>
              </a:spcBef>
              <a:spcAft>
                <a:spcPts val="0"/>
              </a:spcAft>
              <a:defRPr/>
            </a:pPr>
            <a:r>
              <a:rPr lang="en-GB" sz="930" b="1">
                <a:solidFill>
                  <a:srgbClr val="333D3E"/>
                </a:solidFill>
                <a:latin typeface="Arial Nova"/>
              </a:rPr>
              <a:t>xsys.012 on FINplus</a:t>
            </a:r>
          </a:p>
          <a:p>
            <a:pPr algn="ctr" defTabSz="810067" eaLnBrk="1" fontAlgn="auto" hangingPunct="1">
              <a:spcBef>
                <a:spcPts val="0"/>
              </a:spcBef>
              <a:spcAft>
                <a:spcPts val="0"/>
              </a:spcAft>
              <a:defRPr/>
            </a:pPr>
            <a:r>
              <a:rPr lang="en-GB" sz="930" b="1">
                <a:solidFill>
                  <a:srgbClr val="333D3E"/>
                </a:solidFill>
                <a:latin typeface="Arial Nova"/>
              </a:rPr>
              <a:t>MT 019 on FIN</a:t>
            </a:r>
          </a:p>
        </p:txBody>
      </p:sp>
      <p:grpSp>
        <p:nvGrpSpPr>
          <p:cNvPr id="44" name="Group 43">
            <a:extLst>
              <a:ext uri="{FF2B5EF4-FFF2-40B4-BE49-F238E27FC236}">
                <a16:creationId xmlns:a16="http://schemas.microsoft.com/office/drawing/2014/main" id="{14696532-E28F-40D6-8E51-DCD7211FDA20}"/>
              </a:ext>
            </a:extLst>
          </p:cNvPr>
          <p:cNvGrpSpPr/>
          <p:nvPr/>
        </p:nvGrpSpPr>
        <p:grpSpPr>
          <a:xfrm>
            <a:off x="2430350" y="2139449"/>
            <a:ext cx="324040" cy="324041"/>
            <a:chOff x="5262908" y="1292526"/>
            <a:chExt cx="575999" cy="576000"/>
          </a:xfrm>
        </p:grpSpPr>
        <p:grpSp>
          <p:nvGrpSpPr>
            <p:cNvPr id="45" name="Group 44">
              <a:extLst>
                <a:ext uri="{FF2B5EF4-FFF2-40B4-BE49-F238E27FC236}">
                  <a16:creationId xmlns:a16="http://schemas.microsoft.com/office/drawing/2014/main" id="{7F72FAAE-7B6F-481B-9A30-C731D736EA07}"/>
                </a:ext>
              </a:extLst>
            </p:cNvPr>
            <p:cNvGrpSpPr>
              <a:grpSpLocks noChangeAspect="1"/>
            </p:cNvGrpSpPr>
            <p:nvPr/>
          </p:nvGrpSpPr>
          <p:grpSpPr>
            <a:xfrm>
              <a:off x="5262908" y="1292526"/>
              <a:ext cx="575999" cy="576000"/>
              <a:chOff x="5733036" y="2204404"/>
              <a:chExt cx="914400" cy="914400"/>
            </a:xfrm>
          </p:grpSpPr>
          <p:sp>
            <p:nvSpPr>
              <p:cNvPr id="47" name="Rectangle 46">
                <a:extLst>
                  <a:ext uri="{FF2B5EF4-FFF2-40B4-BE49-F238E27FC236}">
                    <a16:creationId xmlns:a16="http://schemas.microsoft.com/office/drawing/2014/main" id="{3A010B78-CC27-4AF2-B5A9-45BD6CC7D630}"/>
                  </a:ext>
                </a:extLst>
              </p:cNvPr>
              <p:cNvSpPr/>
              <p:nvPr/>
            </p:nvSpPr>
            <p:spPr>
              <a:xfrm>
                <a:off x="5837534" y="2412096"/>
                <a:ext cx="704068" cy="491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endParaRPr lang="en-GB" sz="974">
                  <a:solidFill>
                    <a:prstClr val="white"/>
                  </a:solidFill>
                  <a:latin typeface="Arial Nova"/>
                </a:endParaRPr>
              </a:p>
            </p:txBody>
          </p:sp>
          <p:pic>
            <p:nvPicPr>
              <p:cNvPr id="48" name="Graphic 47" descr="Envelope outline">
                <a:extLst>
                  <a:ext uri="{FF2B5EF4-FFF2-40B4-BE49-F238E27FC236}">
                    <a16:creationId xmlns:a16="http://schemas.microsoft.com/office/drawing/2014/main" id="{3B4A6F2E-96F9-4525-A00C-E562750C1B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3036" y="2204404"/>
                <a:ext cx="914400" cy="914400"/>
              </a:xfrm>
              <a:prstGeom prst="rect">
                <a:avLst/>
              </a:prstGeom>
            </p:spPr>
          </p:pic>
        </p:grpSp>
        <p:pic>
          <p:nvPicPr>
            <p:cNvPr id="46" name="Graphic 45" descr="Badge Cross with solid fill">
              <a:extLst>
                <a:ext uri="{FF2B5EF4-FFF2-40B4-BE49-F238E27FC236}">
                  <a16:creationId xmlns:a16="http://schemas.microsoft.com/office/drawing/2014/main" id="{427AC5C5-8FD0-4E7C-95A0-AB87F7214A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7357" y="1419229"/>
              <a:ext cx="274320" cy="274320"/>
            </a:xfrm>
            <a:prstGeom prst="rect">
              <a:avLst/>
            </a:prstGeom>
          </p:spPr>
        </p:pic>
      </p:grpSp>
      <p:grpSp>
        <p:nvGrpSpPr>
          <p:cNvPr id="49" name="Group 48">
            <a:extLst>
              <a:ext uri="{FF2B5EF4-FFF2-40B4-BE49-F238E27FC236}">
                <a16:creationId xmlns:a16="http://schemas.microsoft.com/office/drawing/2014/main" id="{ED2E1F95-DFA5-4D66-98A4-1BDBA83B07E1}"/>
              </a:ext>
            </a:extLst>
          </p:cNvPr>
          <p:cNvGrpSpPr/>
          <p:nvPr/>
        </p:nvGrpSpPr>
        <p:grpSpPr>
          <a:xfrm>
            <a:off x="4516689" y="2130624"/>
            <a:ext cx="324040" cy="324041"/>
            <a:chOff x="5262908" y="1292526"/>
            <a:chExt cx="575999" cy="576000"/>
          </a:xfrm>
        </p:grpSpPr>
        <p:grpSp>
          <p:nvGrpSpPr>
            <p:cNvPr id="50" name="Group 49">
              <a:extLst>
                <a:ext uri="{FF2B5EF4-FFF2-40B4-BE49-F238E27FC236}">
                  <a16:creationId xmlns:a16="http://schemas.microsoft.com/office/drawing/2014/main" id="{2C99CC34-9F0A-4865-8F4F-28A0B65E66FE}"/>
                </a:ext>
              </a:extLst>
            </p:cNvPr>
            <p:cNvGrpSpPr>
              <a:grpSpLocks noChangeAspect="1"/>
            </p:cNvGrpSpPr>
            <p:nvPr/>
          </p:nvGrpSpPr>
          <p:grpSpPr>
            <a:xfrm>
              <a:off x="5262908" y="1292526"/>
              <a:ext cx="575999" cy="576000"/>
              <a:chOff x="5733036" y="2204404"/>
              <a:chExt cx="914400" cy="914400"/>
            </a:xfrm>
          </p:grpSpPr>
          <p:sp>
            <p:nvSpPr>
              <p:cNvPr id="52" name="Rectangle 51">
                <a:extLst>
                  <a:ext uri="{FF2B5EF4-FFF2-40B4-BE49-F238E27FC236}">
                    <a16:creationId xmlns:a16="http://schemas.microsoft.com/office/drawing/2014/main" id="{DEB7C08C-D718-4479-B39B-54EB0CAF893E}"/>
                  </a:ext>
                </a:extLst>
              </p:cNvPr>
              <p:cNvSpPr/>
              <p:nvPr/>
            </p:nvSpPr>
            <p:spPr>
              <a:xfrm>
                <a:off x="5837534" y="2412096"/>
                <a:ext cx="704068" cy="491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endParaRPr lang="en-GB" sz="974">
                  <a:solidFill>
                    <a:prstClr val="white"/>
                  </a:solidFill>
                  <a:latin typeface="Arial Nova"/>
                </a:endParaRPr>
              </a:p>
            </p:txBody>
          </p:sp>
          <p:pic>
            <p:nvPicPr>
              <p:cNvPr id="53" name="Graphic 52" descr="Envelope outline">
                <a:extLst>
                  <a:ext uri="{FF2B5EF4-FFF2-40B4-BE49-F238E27FC236}">
                    <a16:creationId xmlns:a16="http://schemas.microsoft.com/office/drawing/2014/main" id="{F00EF09D-786C-4DD2-A66C-2926636D7D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3036" y="2204404"/>
                <a:ext cx="914400" cy="914400"/>
              </a:xfrm>
              <a:prstGeom prst="rect">
                <a:avLst/>
              </a:prstGeom>
            </p:spPr>
          </p:pic>
        </p:grpSp>
        <p:pic>
          <p:nvPicPr>
            <p:cNvPr id="51" name="Graphic 50" descr="Badge Cross with solid fill">
              <a:extLst>
                <a:ext uri="{FF2B5EF4-FFF2-40B4-BE49-F238E27FC236}">
                  <a16:creationId xmlns:a16="http://schemas.microsoft.com/office/drawing/2014/main" id="{C97CE13B-CFA1-4BEE-85C1-0754EAA6BB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7357" y="1419229"/>
              <a:ext cx="274320" cy="274320"/>
            </a:xfrm>
            <a:prstGeom prst="rect">
              <a:avLst/>
            </a:prstGeom>
          </p:spPr>
        </p:pic>
      </p:grpSp>
      <p:grpSp>
        <p:nvGrpSpPr>
          <p:cNvPr id="54" name="Group 53">
            <a:extLst>
              <a:ext uri="{FF2B5EF4-FFF2-40B4-BE49-F238E27FC236}">
                <a16:creationId xmlns:a16="http://schemas.microsoft.com/office/drawing/2014/main" id="{6C671B10-0270-4272-A879-8B8B9B23DCAF}"/>
              </a:ext>
            </a:extLst>
          </p:cNvPr>
          <p:cNvGrpSpPr/>
          <p:nvPr/>
        </p:nvGrpSpPr>
        <p:grpSpPr>
          <a:xfrm>
            <a:off x="6591412" y="2146796"/>
            <a:ext cx="324040" cy="324041"/>
            <a:chOff x="5262908" y="1292526"/>
            <a:chExt cx="575999" cy="576000"/>
          </a:xfrm>
        </p:grpSpPr>
        <p:grpSp>
          <p:nvGrpSpPr>
            <p:cNvPr id="55" name="Group 54">
              <a:extLst>
                <a:ext uri="{FF2B5EF4-FFF2-40B4-BE49-F238E27FC236}">
                  <a16:creationId xmlns:a16="http://schemas.microsoft.com/office/drawing/2014/main" id="{B38D1E6F-93CA-47CD-A684-7CA345D6DD48}"/>
                </a:ext>
              </a:extLst>
            </p:cNvPr>
            <p:cNvGrpSpPr>
              <a:grpSpLocks noChangeAspect="1"/>
            </p:cNvGrpSpPr>
            <p:nvPr/>
          </p:nvGrpSpPr>
          <p:grpSpPr>
            <a:xfrm>
              <a:off x="5262908" y="1292526"/>
              <a:ext cx="575999" cy="576000"/>
              <a:chOff x="5733036" y="2204404"/>
              <a:chExt cx="914400" cy="914400"/>
            </a:xfrm>
          </p:grpSpPr>
          <p:sp>
            <p:nvSpPr>
              <p:cNvPr id="57" name="Rectangle 56">
                <a:extLst>
                  <a:ext uri="{FF2B5EF4-FFF2-40B4-BE49-F238E27FC236}">
                    <a16:creationId xmlns:a16="http://schemas.microsoft.com/office/drawing/2014/main" id="{69055E52-91DD-4C15-961D-5CE4455A2220}"/>
                  </a:ext>
                </a:extLst>
              </p:cNvPr>
              <p:cNvSpPr/>
              <p:nvPr/>
            </p:nvSpPr>
            <p:spPr>
              <a:xfrm>
                <a:off x="5837534" y="2412096"/>
                <a:ext cx="704068" cy="491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endParaRPr lang="en-GB" sz="974">
                  <a:solidFill>
                    <a:prstClr val="white"/>
                  </a:solidFill>
                  <a:latin typeface="Arial Nova"/>
                </a:endParaRPr>
              </a:p>
            </p:txBody>
          </p:sp>
          <p:pic>
            <p:nvPicPr>
              <p:cNvPr id="58" name="Graphic 57" descr="Envelope outline">
                <a:extLst>
                  <a:ext uri="{FF2B5EF4-FFF2-40B4-BE49-F238E27FC236}">
                    <a16:creationId xmlns:a16="http://schemas.microsoft.com/office/drawing/2014/main" id="{73A2AEDB-45A2-41AA-8074-E1953FA067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3036" y="2204404"/>
                <a:ext cx="914400" cy="914400"/>
              </a:xfrm>
              <a:prstGeom prst="rect">
                <a:avLst/>
              </a:prstGeom>
            </p:spPr>
          </p:pic>
        </p:grpSp>
        <p:pic>
          <p:nvPicPr>
            <p:cNvPr id="56" name="Graphic 55" descr="Badge Cross with solid fill">
              <a:extLst>
                <a:ext uri="{FF2B5EF4-FFF2-40B4-BE49-F238E27FC236}">
                  <a16:creationId xmlns:a16="http://schemas.microsoft.com/office/drawing/2014/main" id="{FB5A6233-645D-4F79-BA29-AE2EBEBC75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7357" y="1419229"/>
              <a:ext cx="274320" cy="274320"/>
            </a:xfrm>
            <a:prstGeom prst="rect">
              <a:avLst/>
            </a:prstGeom>
          </p:spPr>
        </p:pic>
      </p:grpSp>
      <p:cxnSp>
        <p:nvCxnSpPr>
          <p:cNvPr id="86" name="Connector: Elbow 85">
            <a:extLst>
              <a:ext uri="{FF2B5EF4-FFF2-40B4-BE49-F238E27FC236}">
                <a16:creationId xmlns:a16="http://schemas.microsoft.com/office/drawing/2014/main" id="{6FC12A73-5E03-4647-A3EB-4B9967F2F9E9}"/>
              </a:ext>
            </a:extLst>
          </p:cNvPr>
          <p:cNvCxnSpPr/>
          <p:nvPr/>
        </p:nvCxnSpPr>
        <p:spPr>
          <a:xfrm rot="5400000">
            <a:off x="4132593" y="-692421"/>
            <a:ext cx="75247" cy="5631153"/>
          </a:xfrm>
          <a:prstGeom prst="bentConnector3">
            <a:avLst>
              <a:gd name="adj1" fmla="val 809400"/>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D6BC7AE7-3831-4DD1-9B56-BFA2053B9FF9}"/>
              </a:ext>
            </a:extLst>
          </p:cNvPr>
          <p:cNvCxnSpPr>
            <a:cxnSpLocks/>
          </p:cNvCxnSpPr>
          <p:nvPr/>
        </p:nvCxnSpPr>
        <p:spPr>
          <a:xfrm rot="5400000">
            <a:off x="3093444" y="346729"/>
            <a:ext cx="75247" cy="3552856"/>
          </a:xfrm>
          <a:prstGeom prst="bentConnector3">
            <a:avLst>
              <a:gd name="adj1" fmla="val 80904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2DB47FEF-6C1F-48DD-AA98-484C3BACB6D6}"/>
              </a:ext>
            </a:extLst>
          </p:cNvPr>
          <p:cNvCxnSpPr>
            <a:cxnSpLocks/>
            <a:stCxn id="21" idx="2"/>
          </p:cNvCxnSpPr>
          <p:nvPr/>
        </p:nvCxnSpPr>
        <p:spPr>
          <a:xfrm rot="5400000">
            <a:off x="2054294" y="1385876"/>
            <a:ext cx="75247" cy="1474557"/>
          </a:xfrm>
          <a:prstGeom prst="bentConnector3">
            <a:avLst>
              <a:gd name="adj1" fmla="val 612247"/>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90E804EF-84FD-4B31-BC77-023D81C3C26E}"/>
              </a:ext>
            </a:extLst>
          </p:cNvPr>
          <p:cNvSpPr/>
          <p:nvPr/>
        </p:nvSpPr>
        <p:spPr>
          <a:xfrm>
            <a:off x="1068286" y="3445158"/>
            <a:ext cx="2710969" cy="123697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734" tIns="127575" rIns="63788" bIns="0" rtlCol="0" anchor="t" anchorCtr="0"/>
          <a:lstStyle/>
          <a:p>
            <a:pPr defTabSz="810067" eaLnBrk="1" fontAlgn="auto" hangingPunct="1">
              <a:lnSpc>
                <a:spcPct val="98000"/>
              </a:lnSpc>
              <a:spcBef>
                <a:spcPts val="0"/>
              </a:spcBef>
              <a:spcAft>
                <a:spcPts val="0"/>
              </a:spcAft>
              <a:defRPr/>
            </a:pPr>
            <a:r>
              <a:rPr lang="en-GB" sz="886">
                <a:solidFill>
                  <a:srgbClr val="333D3E"/>
                </a:solidFill>
                <a:latin typeface="Arial Nova"/>
              </a:rPr>
              <a:t>CBPR+ messages are validated by the </a:t>
            </a:r>
            <a:r>
              <a:rPr lang="en-GB" sz="886" err="1">
                <a:solidFill>
                  <a:srgbClr val="333D3E"/>
                </a:solidFill>
                <a:latin typeface="Arial Nova"/>
              </a:rPr>
              <a:t>FINplus</a:t>
            </a:r>
            <a:r>
              <a:rPr lang="en-GB" sz="886">
                <a:solidFill>
                  <a:srgbClr val="333D3E"/>
                </a:solidFill>
                <a:latin typeface="Arial Nova"/>
              </a:rPr>
              <a:t> service against the CBPR+ Usage Guidelines, plus other generic </a:t>
            </a:r>
            <a:r>
              <a:rPr lang="en-GB" sz="886" err="1">
                <a:solidFill>
                  <a:srgbClr val="333D3E"/>
                </a:solidFill>
                <a:latin typeface="Arial Nova"/>
              </a:rPr>
              <a:t>InterAct</a:t>
            </a:r>
            <a:r>
              <a:rPr lang="en-GB" sz="886">
                <a:solidFill>
                  <a:srgbClr val="333D3E"/>
                </a:solidFill>
                <a:latin typeface="Arial Nova"/>
              </a:rPr>
              <a:t> controls. The sender receives NAK responses in case of validation failures.</a:t>
            </a:r>
          </a:p>
          <a:p>
            <a:pPr defTabSz="810067" eaLnBrk="1" fontAlgn="auto" hangingPunct="1">
              <a:lnSpc>
                <a:spcPct val="98000"/>
              </a:lnSpc>
              <a:spcBef>
                <a:spcPts val="0"/>
              </a:spcBef>
              <a:spcAft>
                <a:spcPts val="0"/>
              </a:spcAft>
              <a:defRPr/>
            </a:pPr>
            <a:endParaRPr lang="en-GB" sz="886">
              <a:solidFill>
                <a:srgbClr val="333D3E"/>
              </a:solidFill>
              <a:latin typeface="Arial Nova"/>
            </a:endParaRPr>
          </a:p>
          <a:p>
            <a:pPr defTabSz="810067" eaLnBrk="1" fontAlgn="auto" hangingPunct="1">
              <a:lnSpc>
                <a:spcPct val="98000"/>
              </a:lnSpc>
              <a:spcBef>
                <a:spcPts val="0"/>
              </a:spcBef>
              <a:spcAft>
                <a:spcPts val="0"/>
              </a:spcAft>
              <a:defRPr/>
            </a:pPr>
            <a:r>
              <a:rPr lang="en-GB" sz="886">
                <a:solidFill>
                  <a:srgbClr val="333D3E"/>
                </a:solidFill>
                <a:latin typeface="Arial Nova"/>
              </a:rPr>
              <a:t>For more details, see the </a:t>
            </a:r>
            <a:br>
              <a:rPr lang="en-GB" sz="886">
                <a:solidFill>
                  <a:srgbClr val="333D3E"/>
                </a:solidFill>
                <a:latin typeface="Arial Nova"/>
              </a:rPr>
            </a:br>
            <a:r>
              <a:rPr lang="en-GB" sz="886">
                <a:solidFill>
                  <a:srgbClr val="333D3E"/>
                </a:solidFill>
                <a:latin typeface="Arial Nova"/>
                <a:hlinkClick r:id="rId8"/>
              </a:rPr>
              <a:t>SWIFTNet Link Error Codes document</a:t>
            </a:r>
            <a:r>
              <a:rPr lang="en-GB" sz="886">
                <a:solidFill>
                  <a:srgbClr val="333D3E"/>
                </a:solidFill>
                <a:latin typeface="Arial Nova"/>
              </a:rPr>
              <a:t>.</a:t>
            </a:r>
          </a:p>
          <a:p>
            <a:pPr defTabSz="810067" eaLnBrk="1" fontAlgn="auto" hangingPunct="1">
              <a:lnSpc>
                <a:spcPct val="98000"/>
              </a:lnSpc>
              <a:spcBef>
                <a:spcPts val="0"/>
              </a:spcBef>
              <a:spcAft>
                <a:spcPts val="0"/>
              </a:spcAft>
              <a:defRPr/>
            </a:pPr>
            <a:endParaRPr lang="en-US" sz="886">
              <a:solidFill>
                <a:srgbClr val="333D3E"/>
              </a:solidFill>
              <a:latin typeface="Arial Nova"/>
            </a:endParaRPr>
          </a:p>
        </p:txBody>
      </p:sp>
      <p:sp>
        <p:nvSpPr>
          <p:cNvPr id="96" name="Rectangle 95">
            <a:extLst>
              <a:ext uri="{FF2B5EF4-FFF2-40B4-BE49-F238E27FC236}">
                <a16:creationId xmlns:a16="http://schemas.microsoft.com/office/drawing/2014/main" id="{3224A70A-409E-4589-A5C0-5A771C4FF92F}"/>
              </a:ext>
            </a:extLst>
          </p:cNvPr>
          <p:cNvSpPr/>
          <p:nvPr/>
        </p:nvSpPr>
        <p:spPr>
          <a:xfrm>
            <a:off x="7022095" y="3445157"/>
            <a:ext cx="2710969" cy="236827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734" tIns="127575" rIns="63788" bIns="0" rtlCol="0" anchor="t" anchorCtr="0"/>
          <a:lstStyle/>
          <a:p>
            <a:pPr defTabSz="810067" eaLnBrk="1" fontAlgn="auto" hangingPunct="1">
              <a:lnSpc>
                <a:spcPct val="98000"/>
              </a:lnSpc>
              <a:spcBef>
                <a:spcPts val="0"/>
              </a:spcBef>
              <a:spcAft>
                <a:spcPts val="0"/>
              </a:spcAft>
              <a:defRPr/>
            </a:pPr>
            <a:r>
              <a:rPr lang="en-GB" sz="886">
                <a:solidFill>
                  <a:srgbClr val="333D3E"/>
                </a:solidFill>
                <a:latin typeface="Arial Nova"/>
              </a:rPr>
              <a:t>The FINplus service also sends back abort (xsys.012) messages to the sender in case of issues with the delivery of the message to the recipient (MT 019 on FIN).</a:t>
            </a:r>
          </a:p>
          <a:p>
            <a:pPr defTabSz="810067" eaLnBrk="1" fontAlgn="auto" hangingPunct="1">
              <a:lnSpc>
                <a:spcPct val="98000"/>
              </a:lnSpc>
              <a:spcBef>
                <a:spcPts val="0"/>
              </a:spcBef>
              <a:spcAft>
                <a:spcPts val="0"/>
              </a:spcAft>
              <a:defRPr/>
            </a:pPr>
            <a:endParaRPr lang="en-GB" sz="886">
              <a:solidFill>
                <a:srgbClr val="333D3E"/>
              </a:solidFill>
              <a:latin typeface="Arial Nova"/>
            </a:endParaRPr>
          </a:p>
          <a:p>
            <a:pPr defTabSz="810067" eaLnBrk="1" fontAlgn="auto" hangingPunct="1">
              <a:lnSpc>
                <a:spcPct val="98000"/>
              </a:lnSpc>
              <a:spcBef>
                <a:spcPts val="0"/>
              </a:spcBef>
              <a:spcAft>
                <a:spcPts val="0"/>
              </a:spcAft>
              <a:defRPr/>
            </a:pPr>
            <a:r>
              <a:rPr lang="en-GB" sz="886">
                <a:solidFill>
                  <a:srgbClr val="333D3E"/>
                </a:solidFill>
                <a:latin typeface="Arial Nova"/>
              </a:rPr>
              <a:t>Most common cases:</a:t>
            </a:r>
          </a:p>
          <a:p>
            <a:pPr defTabSz="810067" eaLnBrk="1" fontAlgn="auto" hangingPunct="1">
              <a:lnSpc>
                <a:spcPct val="98000"/>
              </a:lnSpc>
              <a:spcBef>
                <a:spcPts val="0"/>
              </a:spcBef>
              <a:spcAft>
                <a:spcPts val="0"/>
              </a:spcAft>
              <a:defRPr/>
            </a:pPr>
            <a:endParaRPr lang="en-GB" sz="886">
              <a:solidFill>
                <a:srgbClr val="333D3E"/>
              </a:solidFill>
              <a:latin typeface="Arial Nova"/>
            </a:endParaRPr>
          </a:p>
          <a:p>
            <a:pPr marL="151888" indent="-151888" defTabSz="810067" eaLnBrk="1" fontAlgn="auto" hangingPunct="1">
              <a:lnSpc>
                <a:spcPct val="98000"/>
              </a:lnSpc>
              <a:spcBef>
                <a:spcPts val="0"/>
              </a:spcBef>
              <a:spcAft>
                <a:spcPts val="0"/>
              </a:spcAft>
              <a:buFont typeface="Arial" panose="020B0604020202020204" pitchFamily="34" charset="0"/>
              <a:buChar char="•"/>
              <a:defRPr/>
            </a:pPr>
            <a:r>
              <a:rPr lang="en-GB" sz="886">
                <a:solidFill>
                  <a:srgbClr val="333D3E"/>
                </a:solidFill>
                <a:latin typeface="Arial Nova"/>
              </a:rPr>
              <a:t>The recipient failed to acquire the message for 14 days.</a:t>
            </a:r>
          </a:p>
          <a:p>
            <a:pPr marL="151888" indent="-151888" defTabSz="810067" eaLnBrk="1" fontAlgn="auto" hangingPunct="1">
              <a:lnSpc>
                <a:spcPct val="98000"/>
              </a:lnSpc>
              <a:spcBef>
                <a:spcPts val="0"/>
              </a:spcBef>
              <a:spcAft>
                <a:spcPts val="0"/>
              </a:spcAft>
              <a:buFont typeface="Arial" panose="020B0604020202020204" pitchFamily="34" charset="0"/>
              <a:buChar char="•"/>
              <a:defRPr/>
            </a:pPr>
            <a:endParaRPr lang="en-GB" sz="886">
              <a:solidFill>
                <a:srgbClr val="333D3E"/>
              </a:solidFill>
              <a:latin typeface="Arial Nova"/>
            </a:endParaRPr>
          </a:p>
          <a:p>
            <a:pPr marL="151888" indent="-151888" defTabSz="810067" eaLnBrk="1" fontAlgn="auto" hangingPunct="1">
              <a:lnSpc>
                <a:spcPct val="98000"/>
              </a:lnSpc>
              <a:spcBef>
                <a:spcPts val="0"/>
              </a:spcBef>
              <a:spcAft>
                <a:spcPts val="0"/>
              </a:spcAft>
              <a:buFont typeface="Arial" panose="020B0604020202020204" pitchFamily="34" charset="0"/>
              <a:buChar char="•"/>
              <a:defRPr/>
            </a:pPr>
            <a:r>
              <a:rPr lang="en-GB" sz="886">
                <a:solidFill>
                  <a:srgbClr val="333D3E"/>
                </a:solidFill>
                <a:latin typeface="Arial Nova"/>
              </a:rPr>
              <a:t>Too many failed attempts to deliver the message on the recipient’s queue.</a:t>
            </a:r>
          </a:p>
          <a:p>
            <a:pPr defTabSz="810067" eaLnBrk="1" fontAlgn="auto" hangingPunct="1">
              <a:lnSpc>
                <a:spcPct val="98000"/>
              </a:lnSpc>
              <a:spcBef>
                <a:spcPts val="0"/>
              </a:spcBef>
              <a:spcAft>
                <a:spcPts val="0"/>
              </a:spcAft>
              <a:defRPr/>
            </a:pPr>
            <a:endParaRPr lang="en-GB" sz="886">
              <a:solidFill>
                <a:srgbClr val="333D3E"/>
              </a:solidFill>
              <a:latin typeface="Arial Nova"/>
            </a:endParaRPr>
          </a:p>
          <a:p>
            <a:pPr defTabSz="810067" eaLnBrk="1" fontAlgn="auto" hangingPunct="1">
              <a:lnSpc>
                <a:spcPct val="98000"/>
              </a:lnSpc>
              <a:spcBef>
                <a:spcPts val="0"/>
              </a:spcBef>
              <a:spcAft>
                <a:spcPts val="0"/>
              </a:spcAft>
              <a:defRPr/>
            </a:pPr>
            <a:r>
              <a:rPr lang="en-GB" sz="886">
                <a:solidFill>
                  <a:srgbClr val="333D3E"/>
                </a:solidFill>
                <a:latin typeface="Arial Nova"/>
              </a:rPr>
              <a:t>For more details on abort messages and other system messages, see the </a:t>
            </a:r>
            <a:br>
              <a:rPr lang="en-GB" sz="886">
                <a:solidFill>
                  <a:srgbClr val="333D3E"/>
                </a:solidFill>
                <a:latin typeface="Arial Nova"/>
              </a:rPr>
            </a:br>
            <a:r>
              <a:rPr lang="en-GB" sz="886" err="1">
                <a:solidFill>
                  <a:srgbClr val="333D3E"/>
                </a:solidFill>
                <a:latin typeface="Arial Nova"/>
                <a:hlinkClick r:id="rId9"/>
              </a:rPr>
              <a:t>SWIFTNet</a:t>
            </a:r>
            <a:r>
              <a:rPr lang="en-GB" sz="886">
                <a:solidFill>
                  <a:srgbClr val="333D3E"/>
                </a:solidFill>
                <a:latin typeface="Arial Nova"/>
                <a:hlinkClick r:id="rId9"/>
              </a:rPr>
              <a:t> 7.6 System Messages document</a:t>
            </a:r>
            <a:r>
              <a:rPr lang="en-GB" sz="886">
                <a:solidFill>
                  <a:srgbClr val="333D3E"/>
                </a:solidFill>
                <a:latin typeface="Arial Nova"/>
              </a:rPr>
              <a:t>.</a:t>
            </a:r>
          </a:p>
          <a:p>
            <a:pPr defTabSz="810067" eaLnBrk="1" fontAlgn="auto" hangingPunct="1">
              <a:lnSpc>
                <a:spcPct val="98000"/>
              </a:lnSpc>
              <a:spcBef>
                <a:spcPts val="0"/>
              </a:spcBef>
              <a:spcAft>
                <a:spcPts val="0"/>
              </a:spcAft>
              <a:defRPr/>
            </a:pPr>
            <a:endParaRPr lang="en-GB" sz="886">
              <a:solidFill>
                <a:srgbClr val="333D3E"/>
              </a:solidFill>
              <a:latin typeface="Arial Nova"/>
            </a:endParaRPr>
          </a:p>
          <a:p>
            <a:pPr defTabSz="810067" eaLnBrk="1" fontAlgn="auto" hangingPunct="1">
              <a:lnSpc>
                <a:spcPct val="98000"/>
              </a:lnSpc>
              <a:spcBef>
                <a:spcPts val="0"/>
              </a:spcBef>
              <a:spcAft>
                <a:spcPts val="0"/>
              </a:spcAft>
              <a:defRPr/>
            </a:pPr>
            <a:endParaRPr lang="en-GB" sz="886">
              <a:solidFill>
                <a:srgbClr val="333D3E"/>
              </a:solidFill>
              <a:latin typeface="Arial Nova"/>
            </a:endParaRPr>
          </a:p>
          <a:p>
            <a:pPr defTabSz="810067" eaLnBrk="1" fontAlgn="auto" hangingPunct="1">
              <a:lnSpc>
                <a:spcPct val="98000"/>
              </a:lnSpc>
              <a:spcBef>
                <a:spcPts val="0"/>
              </a:spcBef>
              <a:spcAft>
                <a:spcPts val="0"/>
              </a:spcAft>
              <a:defRPr/>
            </a:pPr>
            <a:endParaRPr lang="en-US" sz="886">
              <a:solidFill>
                <a:srgbClr val="333D3E"/>
              </a:solidFill>
              <a:latin typeface="Arial Nova"/>
            </a:endParaRPr>
          </a:p>
        </p:txBody>
      </p:sp>
      <p:sp>
        <p:nvSpPr>
          <p:cNvPr id="97" name="Rectangle 96">
            <a:extLst>
              <a:ext uri="{FF2B5EF4-FFF2-40B4-BE49-F238E27FC236}">
                <a16:creationId xmlns:a16="http://schemas.microsoft.com/office/drawing/2014/main" id="{E87CC7B5-0A74-43E5-87A1-23D5B1FA214E}"/>
              </a:ext>
            </a:extLst>
          </p:cNvPr>
          <p:cNvSpPr/>
          <p:nvPr/>
        </p:nvSpPr>
        <p:spPr>
          <a:xfrm>
            <a:off x="4045191" y="3445157"/>
            <a:ext cx="2710969" cy="2368274"/>
          </a:xfrm>
          <a:prstGeom prst="rect">
            <a:avLst/>
          </a:prstGeom>
          <a:solidFill>
            <a:srgbClr val="CFFBF2"/>
          </a:solidFill>
          <a:ln>
            <a:noFill/>
          </a:ln>
        </p:spPr>
        <p:style>
          <a:lnRef idx="2">
            <a:schemeClr val="accent1">
              <a:shade val="50000"/>
            </a:schemeClr>
          </a:lnRef>
          <a:fillRef idx="1">
            <a:schemeClr val="accent1"/>
          </a:fillRef>
          <a:effectRef idx="0">
            <a:schemeClr val="accent1"/>
          </a:effectRef>
          <a:fontRef idx="minor">
            <a:schemeClr val="lt1"/>
          </a:fontRef>
        </p:style>
        <p:txBody>
          <a:bodyPr lIns="79734" tIns="127575" rIns="63788" bIns="0" rtlCol="0" anchor="t" anchorCtr="0"/>
          <a:lstStyle/>
          <a:p>
            <a:pPr defTabSz="810067" eaLnBrk="1" fontAlgn="auto" hangingPunct="1">
              <a:lnSpc>
                <a:spcPct val="98000"/>
              </a:lnSpc>
              <a:spcBef>
                <a:spcPts val="0"/>
              </a:spcBef>
              <a:spcAft>
                <a:spcPts val="0"/>
              </a:spcAft>
              <a:defRPr/>
            </a:pPr>
            <a:r>
              <a:rPr lang="en-US" sz="886">
                <a:solidFill>
                  <a:srgbClr val="333D3E"/>
                </a:solidFill>
                <a:latin typeface="Arial Nova"/>
              </a:rPr>
              <a:t>The sender can receive abort (xsys.012 or MT 019) messages related to extra </a:t>
            </a:r>
            <a:br>
              <a:rPr lang="en-US" sz="886">
                <a:solidFill>
                  <a:srgbClr val="333D3E"/>
                </a:solidFill>
                <a:latin typeface="Arial Nova"/>
              </a:rPr>
            </a:br>
            <a:r>
              <a:rPr lang="en-US" sz="886" b="1">
                <a:solidFill>
                  <a:srgbClr val="333D3E"/>
                </a:solidFill>
                <a:latin typeface="Arial Nova"/>
              </a:rPr>
              <a:t>I. business validation rules </a:t>
            </a:r>
            <a:r>
              <a:rPr lang="en-US" sz="886">
                <a:solidFill>
                  <a:srgbClr val="333D3E"/>
                </a:solidFill>
                <a:latin typeface="Arial Nova"/>
              </a:rPr>
              <a:t>as well as </a:t>
            </a:r>
            <a:br>
              <a:rPr lang="en-US" sz="886">
                <a:solidFill>
                  <a:srgbClr val="333D3E"/>
                </a:solidFill>
                <a:latin typeface="Arial Nova"/>
              </a:rPr>
            </a:br>
            <a:r>
              <a:rPr lang="en-US" sz="886" b="1">
                <a:solidFill>
                  <a:srgbClr val="333D3E"/>
                </a:solidFill>
                <a:latin typeface="Arial Nova"/>
              </a:rPr>
              <a:t>II. technical validation</a:t>
            </a:r>
            <a:r>
              <a:rPr lang="en-US" sz="886">
                <a:solidFill>
                  <a:srgbClr val="333D3E"/>
                </a:solidFill>
                <a:latin typeface="Arial Nova"/>
              </a:rPr>
              <a:t> introduced by Transaction Manager such as</a:t>
            </a:r>
          </a:p>
          <a:p>
            <a:pPr defTabSz="810067" eaLnBrk="1" fontAlgn="auto" hangingPunct="1">
              <a:lnSpc>
                <a:spcPct val="98000"/>
              </a:lnSpc>
              <a:spcBef>
                <a:spcPts val="0"/>
              </a:spcBef>
              <a:spcAft>
                <a:spcPts val="0"/>
              </a:spcAft>
              <a:defRPr/>
            </a:pPr>
            <a:endParaRPr lang="en-US" sz="886">
              <a:solidFill>
                <a:srgbClr val="333D3E"/>
              </a:solidFill>
              <a:latin typeface="Arial Nova"/>
            </a:endParaRPr>
          </a:p>
          <a:p>
            <a:pPr marL="151888" indent="-151888" defTabSz="810067" eaLnBrk="1" fontAlgn="auto" hangingPunct="1">
              <a:lnSpc>
                <a:spcPct val="98000"/>
              </a:lnSpc>
              <a:spcBef>
                <a:spcPts val="0"/>
              </a:spcBef>
              <a:spcAft>
                <a:spcPts val="0"/>
              </a:spcAft>
              <a:buFont typeface="Arial" panose="020B0604020202020204" pitchFamily="34" charset="0"/>
              <a:buChar char="•"/>
              <a:defRPr/>
            </a:pPr>
            <a:r>
              <a:rPr lang="en-US" sz="886">
                <a:solidFill>
                  <a:srgbClr val="333D3E"/>
                </a:solidFill>
                <a:latin typeface="Arial Nova"/>
              </a:rPr>
              <a:t>Unique End-To-End Identification (</a:t>
            </a:r>
            <a:r>
              <a:rPr lang="en-US" sz="886" err="1">
                <a:solidFill>
                  <a:srgbClr val="333D3E"/>
                </a:solidFill>
                <a:latin typeface="Arial Nova"/>
              </a:rPr>
              <a:t>EndToEndId</a:t>
            </a:r>
            <a:r>
              <a:rPr lang="en-US" sz="886">
                <a:solidFill>
                  <a:srgbClr val="333D3E"/>
                </a:solidFill>
                <a:latin typeface="Arial Nova"/>
              </a:rPr>
              <a:t>) and Transaction Identification (</a:t>
            </a:r>
            <a:r>
              <a:rPr lang="en-US" sz="886" err="1">
                <a:solidFill>
                  <a:srgbClr val="333D3E"/>
                </a:solidFill>
                <a:latin typeface="Arial Nova"/>
              </a:rPr>
              <a:t>TxId</a:t>
            </a:r>
            <a:r>
              <a:rPr lang="en-US" sz="886">
                <a:solidFill>
                  <a:srgbClr val="333D3E"/>
                </a:solidFill>
                <a:latin typeface="Arial Nova"/>
              </a:rPr>
              <a:t>) passed on, unchanged for Customer Credit Transfers, throughout the entire end-to-end transaction chain</a:t>
            </a:r>
          </a:p>
          <a:p>
            <a:pPr marL="151888" indent="-151888" defTabSz="810067" eaLnBrk="1" fontAlgn="auto" hangingPunct="1">
              <a:lnSpc>
                <a:spcPct val="98000"/>
              </a:lnSpc>
              <a:spcBef>
                <a:spcPts val="0"/>
              </a:spcBef>
              <a:spcAft>
                <a:spcPts val="0"/>
              </a:spcAft>
              <a:buFont typeface="Arial" panose="020B0604020202020204" pitchFamily="34" charset="0"/>
              <a:buChar char="•"/>
              <a:defRPr/>
            </a:pPr>
            <a:endParaRPr lang="en-US" sz="886">
              <a:solidFill>
                <a:srgbClr val="333D3E"/>
              </a:solidFill>
              <a:latin typeface="Arial Nova"/>
            </a:endParaRPr>
          </a:p>
          <a:p>
            <a:pPr marL="151888" indent="-151888" defTabSz="810067" eaLnBrk="1" fontAlgn="auto" hangingPunct="1">
              <a:lnSpc>
                <a:spcPct val="98000"/>
              </a:lnSpc>
              <a:spcBef>
                <a:spcPts val="0"/>
              </a:spcBef>
              <a:spcAft>
                <a:spcPts val="0"/>
              </a:spcAft>
              <a:buFont typeface="Arial" panose="020B0604020202020204" pitchFamily="34" charset="0"/>
              <a:buChar char="•"/>
              <a:defRPr/>
            </a:pPr>
            <a:r>
              <a:rPr lang="en-US" sz="886">
                <a:solidFill>
                  <a:srgbClr val="333D3E"/>
                </a:solidFill>
                <a:latin typeface="Arial Nova"/>
              </a:rPr>
              <a:t>Concordance of key elements between the payment advice and the cover messages</a:t>
            </a:r>
          </a:p>
          <a:p>
            <a:pPr defTabSz="810067" eaLnBrk="1" fontAlgn="auto" hangingPunct="1">
              <a:lnSpc>
                <a:spcPct val="98000"/>
              </a:lnSpc>
              <a:spcBef>
                <a:spcPts val="0"/>
              </a:spcBef>
              <a:spcAft>
                <a:spcPts val="0"/>
              </a:spcAft>
              <a:defRPr/>
            </a:pPr>
            <a:endParaRPr lang="en-US" sz="886">
              <a:solidFill>
                <a:srgbClr val="333D3E"/>
              </a:solidFill>
              <a:latin typeface="Arial Nova"/>
            </a:endParaRPr>
          </a:p>
          <a:p>
            <a:pPr defTabSz="810067" eaLnBrk="1" fontAlgn="auto" hangingPunct="1">
              <a:lnSpc>
                <a:spcPct val="98000"/>
              </a:lnSpc>
              <a:spcBef>
                <a:spcPts val="0"/>
              </a:spcBef>
              <a:spcAft>
                <a:spcPts val="0"/>
              </a:spcAft>
              <a:defRPr/>
            </a:pPr>
            <a:r>
              <a:rPr lang="en-US" sz="886">
                <a:solidFill>
                  <a:srgbClr val="333D3E"/>
                </a:solidFill>
                <a:latin typeface="Arial Nova"/>
              </a:rPr>
              <a:t>For more details, please refer to next slides</a:t>
            </a:r>
          </a:p>
          <a:p>
            <a:pPr defTabSz="810067" eaLnBrk="1" fontAlgn="auto" hangingPunct="1">
              <a:lnSpc>
                <a:spcPct val="98000"/>
              </a:lnSpc>
              <a:spcBef>
                <a:spcPts val="0"/>
              </a:spcBef>
              <a:spcAft>
                <a:spcPts val="0"/>
              </a:spcAft>
              <a:defRPr/>
            </a:pPr>
            <a:endParaRPr lang="en-US" sz="886">
              <a:solidFill>
                <a:srgbClr val="333D3E"/>
              </a:solidFill>
              <a:latin typeface="Arial Nova"/>
            </a:endParaRPr>
          </a:p>
        </p:txBody>
      </p:sp>
      <p:sp>
        <p:nvSpPr>
          <p:cNvPr id="104" name="Rectangle 103">
            <a:extLst>
              <a:ext uri="{FF2B5EF4-FFF2-40B4-BE49-F238E27FC236}">
                <a16:creationId xmlns:a16="http://schemas.microsoft.com/office/drawing/2014/main" id="{3D6E8D03-D6B2-4EDE-B961-96F7410F6B0C}"/>
              </a:ext>
            </a:extLst>
          </p:cNvPr>
          <p:cNvSpPr/>
          <p:nvPr/>
        </p:nvSpPr>
        <p:spPr>
          <a:xfrm>
            <a:off x="1063569" y="4753666"/>
            <a:ext cx="2710969" cy="10597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734" tIns="63788" rIns="63788" bIns="0" rtlCol="0" anchor="t" anchorCtr="0"/>
          <a:lstStyle/>
          <a:p>
            <a:pPr defTabSz="810067" eaLnBrk="1" fontAlgn="auto" hangingPunct="1">
              <a:lnSpc>
                <a:spcPct val="98000"/>
              </a:lnSpc>
              <a:spcBef>
                <a:spcPts val="0"/>
              </a:spcBef>
              <a:spcAft>
                <a:spcPts val="0"/>
              </a:spcAft>
              <a:defRPr/>
            </a:pPr>
            <a:r>
              <a:rPr lang="en-GB" sz="886" b="1">
                <a:solidFill>
                  <a:srgbClr val="333D3E"/>
                </a:solidFill>
                <a:latin typeface="Arial Nova"/>
              </a:rPr>
              <a:t>Important</a:t>
            </a:r>
          </a:p>
          <a:p>
            <a:pPr defTabSz="810067" eaLnBrk="1" fontAlgn="auto" hangingPunct="1">
              <a:lnSpc>
                <a:spcPct val="98000"/>
              </a:lnSpc>
              <a:spcBef>
                <a:spcPts val="0"/>
              </a:spcBef>
              <a:spcAft>
                <a:spcPts val="0"/>
              </a:spcAft>
              <a:defRPr/>
            </a:pPr>
            <a:r>
              <a:rPr lang="en-GB" sz="886" b="1">
                <a:solidFill>
                  <a:srgbClr val="333D3E"/>
                </a:solidFill>
                <a:latin typeface="Arial Nova"/>
              </a:rPr>
              <a:t>From November 2023</a:t>
            </a:r>
            <a:r>
              <a:rPr lang="en-GB" sz="886">
                <a:solidFill>
                  <a:srgbClr val="333D3E"/>
                </a:solidFill>
                <a:latin typeface="Arial Nova"/>
              </a:rPr>
              <a:t>, the FINplus service also controls for UETR recycling and validity of Service Type Identifier (STI). NAK responses will be generated in case of validation failures too.</a:t>
            </a:r>
          </a:p>
          <a:p>
            <a:pPr defTabSz="810067" eaLnBrk="1" fontAlgn="auto" hangingPunct="1">
              <a:lnSpc>
                <a:spcPct val="98000"/>
              </a:lnSpc>
              <a:spcBef>
                <a:spcPts val="0"/>
              </a:spcBef>
              <a:spcAft>
                <a:spcPts val="0"/>
              </a:spcAft>
              <a:defRPr/>
            </a:pPr>
            <a:endParaRPr lang="en-GB" sz="886">
              <a:solidFill>
                <a:srgbClr val="333D3E"/>
              </a:solidFill>
              <a:latin typeface="Arial Nova"/>
            </a:endParaRPr>
          </a:p>
          <a:p>
            <a:pPr defTabSz="810067" eaLnBrk="1" fontAlgn="auto" hangingPunct="1">
              <a:lnSpc>
                <a:spcPct val="98000"/>
              </a:lnSpc>
              <a:spcBef>
                <a:spcPts val="0"/>
              </a:spcBef>
              <a:spcAft>
                <a:spcPts val="0"/>
              </a:spcAft>
              <a:defRPr/>
            </a:pPr>
            <a:r>
              <a:rPr lang="en-GB" sz="886">
                <a:solidFill>
                  <a:srgbClr val="333D3E"/>
                </a:solidFill>
                <a:latin typeface="Arial Nova"/>
              </a:rPr>
              <a:t>For more details, see the </a:t>
            </a:r>
            <a:r>
              <a:rPr lang="en-GB" sz="886">
                <a:solidFill>
                  <a:srgbClr val="333D3E"/>
                </a:solidFill>
                <a:latin typeface="Arial Nova"/>
                <a:hlinkClick r:id="rId10"/>
              </a:rPr>
              <a:t>TIP 5023810</a:t>
            </a:r>
            <a:endParaRPr lang="en-GB" sz="886">
              <a:solidFill>
                <a:srgbClr val="333D3E"/>
              </a:solidFill>
              <a:latin typeface="Arial Nova"/>
            </a:endParaRPr>
          </a:p>
          <a:p>
            <a:pPr defTabSz="810067" eaLnBrk="1" fontAlgn="auto" hangingPunct="1">
              <a:lnSpc>
                <a:spcPct val="98000"/>
              </a:lnSpc>
              <a:spcBef>
                <a:spcPts val="0"/>
              </a:spcBef>
              <a:spcAft>
                <a:spcPts val="0"/>
              </a:spcAft>
              <a:defRPr/>
            </a:pPr>
            <a:endParaRPr lang="en-GB" sz="886">
              <a:solidFill>
                <a:srgbClr val="333D3E"/>
              </a:solidFill>
              <a:latin typeface="Arial Nova"/>
            </a:endParaRPr>
          </a:p>
          <a:p>
            <a:pPr defTabSz="810067" eaLnBrk="1" fontAlgn="auto" hangingPunct="1">
              <a:lnSpc>
                <a:spcPct val="98000"/>
              </a:lnSpc>
              <a:spcBef>
                <a:spcPts val="0"/>
              </a:spcBef>
              <a:spcAft>
                <a:spcPts val="0"/>
              </a:spcAft>
              <a:defRPr/>
            </a:pPr>
            <a:endParaRPr lang="en-GB" sz="886">
              <a:solidFill>
                <a:srgbClr val="333D3E"/>
              </a:solidFill>
              <a:latin typeface="Arial Nova"/>
            </a:endParaRPr>
          </a:p>
          <a:p>
            <a:pPr defTabSz="810067" eaLnBrk="1" fontAlgn="auto" hangingPunct="1">
              <a:lnSpc>
                <a:spcPct val="98000"/>
              </a:lnSpc>
              <a:spcBef>
                <a:spcPts val="0"/>
              </a:spcBef>
              <a:spcAft>
                <a:spcPts val="0"/>
              </a:spcAft>
              <a:defRPr/>
            </a:pPr>
            <a:endParaRPr lang="en-US" sz="886">
              <a:solidFill>
                <a:srgbClr val="333D3E"/>
              </a:solidFill>
              <a:latin typeface="Arial Nova"/>
            </a:endParaRPr>
          </a:p>
        </p:txBody>
      </p:sp>
      <p:sp>
        <p:nvSpPr>
          <p:cNvPr id="105" name="Oval 104">
            <a:extLst>
              <a:ext uri="{FF2B5EF4-FFF2-40B4-BE49-F238E27FC236}">
                <a16:creationId xmlns:a16="http://schemas.microsoft.com/office/drawing/2014/main" id="{7DEE86E0-0D20-421C-8A35-575A25847D0C}"/>
              </a:ext>
            </a:extLst>
          </p:cNvPr>
          <p:cNvSpPr>
            <a:spLocks noChangeAspect="1"/>
          </p:cNvSpPr>
          <p:nvPr/>
        </p:nvSpPr>
        <p:spPr>
          <a:xfrm>
            <a:off x="935994" y="3317583"/>
            <a:ext cx="255150" cy="255150"/>
          </a:xfrm>
          <a:prstGeom prst="ellipse">
            <a:avLst/>
          </a:prstGeom>
          <a:solidFill>
            <a:schemeClr val="bg2">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GB" sz="1063" b="1">
                <a:solidFill>
                  <a:prstClr val="white"/>
                </a:solidFill>
                <a:latin typeface="Arial Nova"/>
              </a:rPr>
              <a:t>A</a:t>
            </a:r>
            <a:endParaRPr lang="en-US" sz="1063" b="1">
              <a:solidFill>
                <a:prstClr val="white"/>
              </a:solidFill>
              <a:latin typeface="Arial Nova"/>
            </a:endParaRPr>
          </a:p>
        </p:txBody>
      </p:sp>
      <p:sp>
        <p:nvSpPr>
          <p:cNvPr id="106" name="Oval 105">
            <a:extLst>
              <a:ext uri="{FF2B5EF4-FFF2-40B4-BE49-F238E27FC236}">
                <a16:creationId xmlns:a16="http://schemas.microsoft.com/office/drawing/2014/main" id="{A84F088E-C09E-43CD-8325-1E28CACD5C6E}"/>
              </a:ext>
            </a:extLst>
          </p:cNvPr>
          <p:cNvSpPr>
            <a:spLocks noChangeAspect="1"/>
          </p:cNvSpPr>
          <p:nvPr/>
        </p:nvSpPr>
        <p:spPr>
          <a:xfrm>
            <a:off x="3917616" y="3336948"/>
            <a:ext cx="255150" cy="255150"/>
          </a:xfrm>
          <a:prstGeom prst="ellipse">
            <a:avLst/>
          </a:prstGeom>
          <a:solidFill>
            <a:srgbClr val="01A99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GB" sz="1063" b="1">
                <a:solidFill>
                  <a:prstClr val="white"/>
                </a:solidFill>
                <a:latin typeface="Arial Nova"/>
              </a:rPr>
              <a:t>B</a:t>
            </a:r>
            <a:endParaRPr lang="en-US" sz="1063" b="1">
              <a:solidFill>
                <a:prstClr val="white"/>
              </a:solidFill>
              <a:latin typeface="Arial Nova"/>
            </a:endParaRPr>
          </a:p>
        </p:txBody>
      </p:sp>
      <p:sp>
        <p:nvSpPr>
          <p:cNvPr id="107" name="Oval 106">
            <a:extLst>
              <a:ext uri="{FF2B5EF4-FFF2-40B4-BE49-F238E27FC236}">
                <a16:creationId xmlns:a16="http://schemas.microsoft.com/office/drawing/2014/main" id="{2766ABBB-2A5B-49FE-952A-110E0DE9FD63}"/>
              </a:ext>
            </a:extLst>
          </p:cNvPr>
          <p:cNvSpPr>
            <a:spLocks noChangeAspect="1"/>
          </p:cNvSpPr>
          <p:nvPr/>
        </p:nvSpPr>
        <p:spPr>
          <a:xfrm>
            <a:off x="6893305" y="3336948"/>
            <a:ext cx="255150" cy="255150"/>
          </a:xfrm>
          <a:prstGeom prst="ellipse">
            <a:avLst/>
          </a:prstGeom>
          <a:solidFill>
            <a:schemeClr val="bg2">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GB" sz="1063" b="1">
                <a:solidFill>
                  <a:prstClr val="white"/>
                </a:solidFill>
                <a:latin typeface="Arial Nova"/>
              </a:rPr>
              <a:t>C</a:t>
            </a:r>
            <a:endParaRPr lang="en-US" sz="1063" b="1">
              <a:solidFill>
                <a:prstClr val="white"/>
              </a:solidFill>
              <a:latin typeface="Arial Nova"/>
            </a:endParaRPr>
          </a:p>
        </p:txBody>
      </p:sp>
      <p:sp>
        <p:nvSpPr>
          <p:cNvPr id="4" name="Rectangle 3">
            <a:extLst>
              <a:ext uri="{FF2B5EF4-FFF2-40B4-BE49-F238E27FC236}">
                <a16:creationId xmlns:a16="http://schemas.microsoft.com/office/drawing/2014/main" id="{667730D4-5856-4CFC-BF6B-A7CF7EE1B296}"/>
              </a:ext>
            </a:extLst>
          </p:cNvPr>
          <p:cNvSpPr/>
          <p:nvPr/>
        </p:nvSpPr>
        <p:spPr>
          <a:xfrm>
            <a:off x="5276677" y="1238494"/>
            <a:ext cx="586312" cy="249416"/>
          </a:xfrm>
          <a:prstGeom prst="rect">
            <a:avLst/>
          </a:prstGeom>
          <a:solidFill>
            <a:srgbClr val="01A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r>
              <a:rPr lang="en-GB" sz="1595">
                <a:solidFill>
                  <a:prstClr val="white"/>
                </a:solidFill>
                <a:latin typeface="Arial Nova"/>
              </a:rPr>
              <a:t>NEW</a:t>
            </a:r>
            <a:endParaRPr lang="en-US" sz="1595">
              <a:solidFill>
                <a:prstClr val="white"/>
              </a:solidFill>
              <a:latin typeface="Arial Nova"/>
            </a:endParaRPr>
          </a:p>
        </p:txBody>
      </p:sp>
      <p:sp>
        <p:nvSpPr>
          <p:cNvPr id="60" name="Rectangle 59">
            <a:extLst>
              <a:ext uri="{FF2B5EF4-FFF2-40B4-BE49-F238E27FC236}">
                <a16:creationId xmlns:a16="http://schemas.microsoft.com/office/drawing/2014/main" id="{69D84111-BAA9-42D3-BE1F-D5969712AAB9}"/>
              </a:ext>
            </a:extLst>
          </p:cNvPr>
          <p:cNvSpPr/>
          <p:nvPr/>
        </p:nvSpPr>
        <p:spPr>
          <a:xfrm>
            <a:off x="4226055" y="3272363"/>
            <a:ext cx="586312" cy="249416"/>
          </a:xfrm>
          <a:prstGeom prst="rect">
            <a:avLst/>
          </a:prstGeom>
          <a:solidFill>
            <a:srgbClr val="01A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r>
              <a:rPr lang="en-GB" sz="1595">
                <a:solidFill>
                  <a:prstClr val="white"/>
                </a:solidFill>
                <a:latin typeface="Arial Nova"/>
              </a:rPr>
              <a:t>NEW</a:t>
            </a:r>
            <a:endParaRPr lang="en-US" sz="1595">
              <a:solidFill>
                <a:prstClr val="white"/>
              </a:solidFill>
              <a:latin typeface="Arial Nova"/>
            </a:endParaRPr>
          </a:p>
        </p:txBody>
      </p:sp>
      <p:sp>
        <p:nvSpPr>
          <p:cNvPr id="59" name="TextBox 58">
            <a:extLst>
              <a:ext uri="{FF2B5EF4-FFF2-40B4-BE49-F238E27FC236}">
                <a16:creationId xmlns:a16="http://schemas.microsoft.com/office/drawing/2014/main" id="{D31C06A7-EF80-4C6A-AA32-1EF7898368DB}"/>
              </a:ext>
            </a:extLst>
          </p:cNvPr>
          <p:cNvSpPr txBox="1"/>
          <p:nvPr/>
        </p:nvSpPr>
        <p:spPr>
          <a:xfrm>
            <a:off x="1556100" y="1616148"/>
            <a:ext cx="648696" cy="143116"/>
          </a:xfrm>
          <a:prstGeom prst="rect">
            <a:avLst/>
          </a:prstGeom>
          <a:noFill/>
        </p:spPr>
        <p:txBody>
          <a:bodyPr wrap="square" lIns="0" tIns="0" rIns="0" bIns="0" rtlCol="0" anchor="ctr" anchorCtr="0">
            <a:spAutoFit/>
          </a:bodyPr>
          <a:lstStyle/>
          <a:p>
            <a:pPr algn="ctr" defTabSz="810067" eaLnBrk="1" fontAlgn="auto" hangingPunct="1">
              <a:spcBef>
                <a:spcPts val="0"/>
              </a:spcBef>
              <a:spcAft>
                <a:spcPts val="0"/>
              </a:spcAft>
              <a:defRPr/>
            </a:pPr>
            <a:r>
              <a:rPr lang="en-GB" sz="930" b="1">
                <a:solidFill>
                  <a:srgbClr val="333D3E"/>
                </a:solidFill>
                <a:latin typeface="Arial Nova"/>
              </a:rPr>
              <a:t>MT</a:t>
            </a:r>
          </a:p>
        </p:txBody>
      </p:sp>
      <p:sp>
        <p:nvSpPr>
          <p:cNvPr id="61" name="TextBox 60">
            <a:extLst>
              <a:ext uri="{FF2B5EF4-FFF2-40B4-BE49-F238E27FC236}">
                <a16:creationId xmlns:a16="http://schemas.microsoft.com/office/drawing/2014/main" id="{65E23970-536A-4B1A-A0DF-954991E4AEB3}"/>
              </a:ext>
            </a:extLst>
          </p:cNvPr>
          <p:cNvSpPr txBox="1"/>
          <p:nvPr/>
        </p:nvSpPr>
        <p:spPr>
          <a:xfrm>
            <a:off x="1556100" y="1829972"/>
            <a:ext cx="648696" cy="143116"/>
          </a:xfrm>
          <a:prstGeom prst="rect">
            <a:avLst/>
          </a:prstGeom>
          <a:noFill/>
        </p:spPr>
        <p:txBody>
          <a:bodyPr wrap="square" lIns="0" tIns="0" rIns="0" bIns="0" rtlCol="0" anchor="ctr" anchorCtr="0">
            <a:spAutoFit/>
          </a:bodyPr>
          <a:lstStyle/>
          <a:p>
            <a:pPr algn="ctr" defTabSz="810067" eaLnBrk="1" fontAlgn="auto" hangingPunct="1">
              <a:spcBef>
                <a:spcPts val="0"/>
              </a:spcBef>
              <a:spcAft>
                <a:spcPts val="0"/>
              </a:spcAft>
              <a:defRPr/>
            </a:pPr>
            <a:r>
              <a:rPr lang="en-GB" sz="930" b="1">
                <a:solidFill>
                  <a:srgbClr val="333D3E"/>
                </a:solidFill>
                <a:latin typeface="Arial Nova"/>
              </a:rPr>
              <a:t>ISO</a:t>
            </a:r>
          </a:p>
        </p:txBody>
      </p:sp>
      <p:pic>
        <p:nvPicPr>
          <p:cNvPr id="11" name="Graphic 10" descr="Badge Cross with solid fill">
            <a:extLst>
              <a:ext uri="{FF2B5EF4-FFF2-40B4-BE49-F238E27FC236}">
                <a16:creationId xmlns:a16="http://schemas.microsoft.com/office/drawing/2014/main" id="{9ED775A4-C5DF-328D-1E50-B56CCEB213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55367" y="1710589"/>
            <a:ext cx="154324" cy="154324"/>
          </a:xfrm>
          <a:prstGeom prst="rect">
            <a:avLst/>
          </a:prstGeom>
        </p:spPr>
      </p:pic>
      <p:sp>
        <p:nvSpPr>
          <p:cNvPr id="5" name="TextBox 4">
            <a:extLst>
              <a:ext uri="{FF2B5EF4-FFF2-40B4-BE49-F238E27FC236}">
                <a16:creationId xmlns:a16="http://schemas.microsoft.com/office/drawing/2014/main" id="{BCD896DB-6F6D-B46B-D69F-4C781B3932F0}"/>
              </a:ext>
            </a:extLst>
          </p:cNvPr>
          <p:cNvSpPr txBox="1"/>
          <p:nvPr/>
        </p:nvSpPr>
        <p:spPr>
          <a:xfrm>
            <a:off x="1333007" y="3272364"/>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333D3E"/>
                </a:solidFill>
                <a:latin typeface="Arial Nova"/>
              </a:rPr>
              <a:t>Not in scope of this Tip</a:t>
            </a:r>
            <a:endParaRPr lang="en-US" sz="974" b="1" err="1">
              <a:solidFill>
                <a:srgbClr val="333D3E"/>
              </a:solidFill>
              <a:latin typeface="Arial Nova"/>
            </a:endParaRPr>
          </a:p>
        </p:txBody>
      </p:sp>
      <p:sp>
        <p:nvSpPr>
          <p:cNvPr id="8" name="TextBox 7">
            <a:extLst>
              <a:ext uri="{FF2B5EF4-FFF2-40B4-BE49-F238E27FC236}">
                <a16:creationId xmlns:a16="http://schemas.microsoft.com/office/drawing/2014/main" id="{3F16DDC6-A7F9-B8B4-2F1F-956EE99B44A9}"/>
              </a:ext>
            </a:extLst>
          </p:cNvPr>
          <p:cNvSpPr txBox="1"/>
          <p:nvPr/>
        </p:nvSpPr>
        <p:spPr>
          <a:xfrm>
            <a:off x="7221714" y="3314500"/>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333D3E"/>
                </a:solidFill>
                <a:latin typeface="Arial Nova"/>
              </a:rPr>
              <a:t>Not in scope of this Tip</a:t>
            </a:r>
            <a:endParaRPr lang="en-US" sz="974" b="1" err="1">
              <a:solidFill>
                <a:srgbClr val="333D3E"/>
              </a:solidFill>
              <a:latin typeface="Arial Nova"/>
            </a:endParaRPr>
          </a:p>
        </p:txBody>
      </p:sp>
    </p:spTree>
    <p:extLst>
      <p:ext uri="{BB962C8B-B14F-4D97-AF65-F5344CB8AC3E}">
        <p14:creationId xmlns:p14="http://schemas.microsoft.com/office/powerpoint/2010/main" val="228418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177418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0" imgH="469" progId="TCLayout.ActiveDocument.1">
                  <p:embed/>
                </p:oleObj>
              </mc:Choice>
              <mc:Fallback>
                <p:oleObj name="think-cell Slide" r:id="rId5" imgW="470" imgH="469"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bwMode="auto">
          <a:xfrm>
            <a:off x="0" y="0"/>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en-US" sz="1800" b="1" u="none" strike="noStrike" cap="none" normalizeH="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3" name="Text Placeholder 2">
            <a:extLst>
              <a:ext uri="{FF2B5EF4-FFF2-40B4-BE49-F238E27FC236}">
                <a16:creationId xmlns:a16="http://schemas.microsoft.com/office/drawing/2014/main" id="{716703D1-D3FD-4B9A-961F-E8F7755C68CE}"/>
              </a:ext>
            </a:extLst>
          </p:cNvPr>
          <p:cNvSpPr>
            <a:spLocks noGrp="1"/>
          </p:cNvSpPr>
          <p:nvPr>
            <p:ph type="body" sz="quarter" idx="14"/>
          </p:nvPr>
        </p:nvSpPr>
        <p:spPr>
          <a:xfrm>
            <a:off x="1835385" y="1237497"/>
            <a:ext cx="8749866" cy="4116385"/>
          </a:xfrm>
        </p:spPr>
        <p:txBody>
          <a:bodyPr/>
          <a:lstStyle/>
          <a:p>
            <a:pPr marL="342900" indent="-342900">
              <a:buFont typeface="+mj-lt"/>
              <a:buAutoNum type="arabicPeriod"/>
            </a:pPr>
            <a:r>
              <a:rPr lang="en-US" sz="2200" b="0" dirty="0"/>
              <a:t>Admin notices</a:t>
            </a:r>
          </a:p>
          <a:p>
            <a:pPr marL="342900" indent="-342900">
              <a:buFont typeface="+mj-lt"/>
              <a:buAutoNum type="arabicPeriod"/>
            </a:pPr>
            <a:r>
              <a:rPr lang="en-US" sz="2200" b="0" dirty="0"/>
              <a:t>RMA Bootstrap </a:t>
            </a:r>
            <a:r>
              <a:rPr lang="en-US" sz="1000" b="0" dirty="0"/>
              <a:t>by</a:t>
            </a:r>
            <a:r>
              <a:rPr lang="en-US" sz="1800" b="0" dirty="0"/>
              <a:t> </a:t>
            </a:r>
            <a:r>
              <a:rPr lang="en-US" sz="1000" b="0" dirty="0"/>
              <a:t>Raphael Iglesias Espino</a:t>
            </a:r>
            <a:endParaRPr lang="en-US" sz="2000" b="0" dirty="0"/>
          </a:p>
          <a:p>
            <a:pPr marL="342900" indent="-342900">
              <a:buFont typeface="+mj-lt"/>
              <a:buAutoNum type="arabicPeriod"/>
            </a:pPr>
            <a:r>
              <a:rPr lang="en-US" sz="2200" b="0" dirty="0"/>
              <a:t>Swift Public Cloud Deployment </a:t>
            </a:r>
            <a:r>
              <a:rPr lang="en-US" sz="1000" b="0" dirty="0"/>
              <a:t>by Sophie Racquet</a:t>
            </a:r>
            <a:endParaRPr lang="en-US" sz="2200" b="0" dirty="0"/>
          </a:p>
          <a:p>
            <a:pPr marL="342900" indent="-342900">
              <a:buFont typeface="+mj-lt"/>
              <a:buAutoNum type="arabicPeriod"/>
            </a:pPr>
            <a:r>
              <a:rPr lang="en-US" sz="2200" dirty="0"/>
              <a:t>Transaction Manager – Abort Function </a:t>
            </a:r>
            <a:r>
              <a:rPr lang="en-US" sz="1000" dirty="0"/>
              <a:t>by Damien </a:t>
            </a:r>
            <a:r>
              <a:rPr lang="en-US" sz="1000" dirty="0" err="1"/>
              <a:t>Vanderveken</a:t>
            </a:r>
            <a:endParaRPr lang="en-US" sz="2200" dirty="0"/>
          </a:p>
          <a:p>
            <a:pPr marL="342900" indent="-342900">
              <a:buFont typeface="+mj-lt"/>
              <a:buAutoNum type="arabicPeriod"/>
            </a:pPr>
            <a:r>
              <a:rPr lang="en-US" sz="2200" b="0" dirty="0"/>
              <a:t>Enterprise Testing Solution </a:t>
            </a:r>
            <a:r>
              <a:rPr lang="en-US" sz="1000" b="0" dirty="0"/>
              <a:t>by Keith </a:t>
            </a:r>
            <a:r>
              <a:rPr lang="en-US" sz="1000" b="0" dirty="0" err="1"/>
              <a:t>Boldeau</a:t>
            </a:r>
            <a:endParaRPr lang="en-US" sz="2200" b="0" dirty="0"/>
          </a:p>
          <a:p>
            <a:pPr marL="342900" indent="-342900">
              <a:buFont typeface="+mj-lt"/>
              <a:buAutoNum type="arabicPeriod"/>
            </a:pPr>
            <a:r>
              <a:rPr lang="en-US" sz="2200" b="0" dirty="0"/>
              <a:t>Close</a:t>
            </a:r>
          </a:p>
          <a:p>
            <a:pPr marL="342900" indent="-342900">
              <a:buFont typeface="+mj-lt"/>
              <a:buAutoNum type="arabicPeriod"/>
            </a:pPr>
            <a:endParaRPr lang="en-US" sz="2200" b="0" dirty="0">
              <a:solidFill>
                <a:srgbClr val="766C62"/>
              </a:solidFill>
            </a:endParaRPr>
          </a:p>
          <a:p>
            <a:endParaRPr lang="en-GB" sz="2200" dirty="0"/>
          </a:p>
        </p:txBody>
      </p:sp>
      <p:sp>
        <p:nvSpPr>
          <p:cNvPr id="9" name="Text Placeholder 8">
            <a:extLst>
              <a:ext uri="{FF2B5EF4-FFF2-40B4-BE49-F238E27FC236}">
                <a16:creationId xmlns:a16="http://schemas.microsoft.com/office/drawing/2014/main" id="{A5AD0A19-410E-4DA9-94C8-F54972DE7E7D}"/>
              </a:ext>
            </a:extLst>
          </p:cNvPr>
          <p:cNvSpPr>
            <a:spLocks noGrp="1"/>
          </p:cNvSpPr>
          <p:nvPr>
            <p:ph type="body" sz="quarter" idx="13"/>
          </p:nvPr>
        </p:nvSpPr>
        <p:spPr>
          <a:xfrm>
            <a:off x="1852889" y="518195"/>
            <a:ext cx="7877391" cy="718968"/>
          </a:xfrm>
        </p:spPr>
        <p:txBody>
          <a:bodyPr/>
          <a:lstStyle/>
          <a:p>
            <a:r>
              <a:rPr lang="en-GB" sz="2400" dirty="0"/>
              <a:t>Agenda</a:t>
            </a:r>
          </a:p>
        </p:txBody>
      </p:sp>
      <p:sp>
        <p:nvSpPr>
          <p:cNvPr id="8" name="Date Placeholder 1">
            <a:extLst>
              <a:ext uri="{FF2B5EF4-FFF2-40B4-BE49-F238E27FC236}">
                <a16:creationId xmlns:a16="http://schemas.microsoft.com/office/drawing/2014/main" id="{6E9E3CDA-33A5-E4B1-FC7F-00278273FD5A}"/>
              </a:ext>
            </a:extLst>
          </p:cNvPr>
          <p:cNvSpPr txBox="1">
            <a:spLocks/>
          </p:cNvSpPr>
          <p:nvPr/>
        </p:nvSpPr>
        <p:spPr>
          <a:xfrm>
            <a:off x="342115" y="1802592"/>
            <a:ext cx="1154675" cy="159469"/>
          </a:xfrm>
          <a:prstGeom prst="rect">
            <a:avLst/>
          </a:prstGeom>
        </p:spPr>
        <p:txBody>
          <a:bodyPr/>
          <a:lstStyle>
            <a:defPPr>
              <a:defRPr lang="en-GB"/>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539856" algn="l" rtl="0" eaLnBrk="0" fontAlgn="base" hangingPunct="0">
              <a:spcBef>
                <a:spcPct val="0"/>
              </a:spcBef>
              <a:spcAft>
                <a:spcPct val="0"/>
              </a:spcAft>
              <a:defRPr sz="2800" kern="1200">
                <a:solidFill>
                  <a:schemeClr val="tx1"/>
                </a:solidFill>
                <a:latin typeface="Arial" charset="0"/>
                <a:ea typeface="+mn-ea"/>
                <a:cs typeface="+mn-cs"/>
              </a:defRPr>
            </a:lvl2pPr>
            <a:lvl3pPr marL="1079708" algn="l" rtl="0" eaLnBrk="0" fontAlgn="base" hangingPunct="0">
              <a:spcBef>
                <a:spcPct val="0"/>
              </a:spcBef>
              <a:spcAft>
                <a:spcPct val="0"/>
              </a:spcAft>
              <a:defRPr sz="2800" kern="1200">
                <a:solidFill>
                  <a:schemeClr val="tx1"/>
                </a:solidFill>
                <a:latin typeface="Arial" charset="0"/>
                <a:ea typeface="+mn-ea"/>
                <a:cs typeface="+mn-cs"/>
              </a:defRPr>
            </a:lvl3pPr>
            <a:lvl4pPr marL="1619564" algn="l" rtl="0" eaLnBrk="0" fontAlgn="base" hangingPunct="0">
              <a:spcBef>
                <a:spcPct val="0"/>
              </a:spcBef>
              <a:spcAft>
                <a:spcPct val="0"/>
              </a:spcAft>
              <a:defRPr sz="2800" kern="1200">
                <a:solidFill>
                  <a:schemeClr val="tx1"/>
                </a:solidFill>
                <a:latin typeface="Arial" charset="0"/>
                <a:ea typeface="+mn-ea"/>
                <a:cs typeface="+mn-cs"/>
              </a:defRPr>
            </a:lvl4pPr>
            <a:lvl5pPr marL="2159418" algn="l" rtl="0" eaLnBrk="0" fontAlgn="base" hangingPunct="0">
              <a:spcBef>
                <a:spcPct val="0"/>
              </a:spcBef>
              <a:spcAft>
                <a:spcPct val="0"/>
              </a:spcAft>
              <a:defRPr sz="2800" kern="1200">
                <a:solidFill>
                  <a:schemeClr val="tx1"/>
                </a:solidFill>
                <a:latin typeface="Arial" charset="0"/>
                <a:ea typeface="+mn-ea"/>
                <a:cs typeface="+mn-cs"/>
              </a:defRPr>
            </a:lvl5pPr>
            <a:lvl6pPr marL="2699273" algn="l" defTabSz="1079708" rtl="0" eaLnBrk="1" latinLnBrk="0" hangingPunct="1">
              <a:defRPr sz="2800" kern="1200">
                <a:solidFill>
                  <a:schemeClr val="tx1"/>
                </a:solidFill>
                <a:latin typeface="Arial" charset="0"/>
                <a:ea typeface="+mn-ea"/>
                <a:cs typeface="+mn-cs"/>
              </a:defRPr>
            </a:lvl6pPr>
            <a:lvl7pPr marL="3239127" algn="l" defTabSz="1079708" rtl="0" eaLnBrk="1" latinLnBrk="0" hangingPunct="1">
              <a:defRPr sz="2800" kern="1200">
                <a:solidFill>
                  <a:schemeClr val="tx1"/>
                </a:solidFill>
                <a:latin typeface="Arial" charset="0"/>
                <a:ea typeface="+mn-ea"/>
                <a:cs typeface="+mn-cs"/>
              </a:defRPr>
            </a:lvl7pPr>
            <a:lvl8pPr marL="3778982" algn="l" defTabSz="1079708" rtl="0" eaLnBrk="1" latinLnBrk="0" hangingPunct="1">
              <a:defRPr sz="2800" kern="1200">
                <a:solidFill>
                  <a:schemeClr val="tx1"/>
                </a:solidFill>
                <a:latin typeface="Arial" charset="0"/>
                <a:ea typeface="+mn-ea"/>
                <a:cs typeface="+mn-cs"/>
              </a:defRPr>
            </a:lvl8pPr>
            <a:lvl9pPr marL="4318837" algn="l" defTabSz="1079708" rtl="0" eaLnBrk="1" latinLnBrk="0" hangingPunct="1">
              <a:defRPr sz="2800" kern="1200">
                <a:solidFill>
                  <a:schemeClr val="tx1"/>
                </a:solidFill>
                <a:latin typeface="Arial" charset="0"/>
                <a:ea typeface="+mn-ea"/>
                <a:cs typeface="+mn-cs"/>
              </a:defRPr>
            </a:lvl9pPr>
          </a:lstStyle>
          <a:p>
            <a:r>
              <a:rPr lang="en-US" sz="1000" dirty="0">
                <a:latin typeface="+mj-lt"/>
              </a:rPr>
              <a:t>July 2023</a:t>
            </a:r>
            <a:endParaRPr lang="en-GB" sz="1000" dirty="0">
              <a:latin typeface="+mj-lt"/>
            </a:endParaRPr>
          </a:p>
        </p:txBody>
      </p:sp>
    </p:spTree>
    <p:extLst>
      <p:ext uri="{BB962C8B-B14F-4D97-AF65-F5344CB8AC3E}">
        <p14:creationId xmlns:p14="http://schemas.microsoft.com/office/powerpoint/2010/main" val="2681881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9B734A-8F29-42D5-AF51-EC3CFD3E9DBB}"/>
              </a:ext>
            </a:extLst>
          </p:cNvPr>
          <p:cNvSpPr>
            <a:spLocks noGrp="1"/>
          </p:cNvSpPr>
          <p:nvPr>
            <p:ph type="body" sz="quarter" idx="13"/>
          </p:nvPr>
        </p:nvSpPr>
        <p:spPr>
          <a:xfrm>
            <a:off x="553248" y="248925"/>
            <a:ext cx="7877391" cy="718828"/>
          </a:xfrm>
        </p:spPr>
        <p:txBody>
          <a:bodyPr/>
          <a:lstStyle/>
          <a:p>
            <a:r>
              <a:rPr lang="en-GB"/>
              <a:t>Business validations </a:t>
            </a:r>
          </a:p>
          <a:p>
            <a:r>
              <a:rPr lang="en-GB" b="0"/>
              <a:t>Message validation and aborts</a:t>
            </a:r>
            <a:endParaRPr lang="en-US" b="0"/>
          </a:p>
        </p:txBody>
      </p:sp>
      <p:cxnSp>
        <p:nvCxnSpPr>
          <p:cNvPr id="10" name="Straight Arrow Connector 9">
            <a:extLst>
              <a:ext uri="{FF2B5EF4-FFF2-40B4-BE49-F238E27FC236}">
                <a16:creationId xmlns:a16="http://schemas.microsoft.com/office/drawing/2014/main" id="{B4B0E01C-B889-44CF-86BF-A7C5DA2481E8}"/>
              </a:ext>
            </a:extLst>
          </p:cNvPr>
          <p:cNvCxnSpPr>
            <a:cxnSpLocks/>
          </p:cNvCxnSpPr>
          <p:nvPr/>
        </p:nvCxnSpPr>
        <p:spPr bwMode="auto">
          <a:xfrm>
            <a:off x="1729045" y="1523907"/>
            <a:ext cx="6399800" cy="0"/>
          </a:xfrm>
          <a:prstGeom prst="straightConnector1">
            <a:avLst/>
          </a:prstGeom>
          <a:solidFill>
            <a:schemeClr val="accent1"/>
          </a:solidFill>
          <a:ln w="28575" cap="flat" cmpd="sng" algn="ctr">
            <a:solidFill>
              <a:schemeClr val="accent5"/>
            </a:solidFill>
            <a:prstDash val="solid"/>
            <a:round/>
            <a:headEnd type="none" w="med" len="med"/>
            <a:tailEnd type="triangle"/>
          </a:ln>
          <a:effectLst/>
        </p:spPr>
      </p:cxnSp>
      <p:grpSp>
        <p:nvGrpSpPr>
          <p:cNvPr id="12" name="Group 11">
            <a:extLst>
              <a:ext uri="{FF2B5EF4-FFF2-40B4-BE49-F238E27FC236}">
                <a16:creationId xmlns:a16="http://schemas.microsoft.com/office/drawing/2014/main" id="{3BCC1173-F59A-4A16-926E-0365A4B4CFD9}"/>
              </a:ext>
            </a:extLst>
          </p:cNvPr>
          <p:cNvGrpSpPr>
            <a:grpSpLocks noChangeAspect="1"/>
          </p:cNvGrpSpPr>
          <p:nvPr/>
        </p:nvGrpSpPr>
        <p:grpSpPr>
          <a:xfrm>
            <a:off x="985809" y="1155079"/>
            <a:ext cx="737656" cy="737657"/>
            <a:chOff x="9491725" y="3176650"/>
            <a:chExt cx="1008000" cy="1008000"/>
          </a:xfrm>
        </p:grpSpPr>
        <p:sp>
          <p:nvSpPr>
            <p:cNvPr id="14" name="Oval 13">
              <a:extLst>
                <a:ext uri="{FF2B5EF4-FFF2-40B4-BE49-F238E27FC236}">
                  <a16:creationId xmlns:a16="http://schemas.microsoft.com/office/drawing/2014/main" id="{ED7C1822-AE4E-4175-9BC5-1204552A53B3}"/>
                </a:ext>
              </a:extLst>
            </p:cNvPr>
            <p:cNvSpPr>
              <a:spLocks noChangeAspect="1"/>
            </p:cNvSpPr>
            <p:nvPr/>
          </p:nvSpPr>
          <p:spPr>
            <a:xfrm>
              <a:off x="9491725" y="3176650"/>
              <a:ext cx="1008000" cy="10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endParaRPr lang="en-US" sz="3189">
                <a:solidFill>
                  <a:prstClr val="white"/>
                </a:solidFill>
                <a:latin typeface="Arial Nova"/>
              </a:endParaRPr>
            </a:p>
          </p:txBody>
        </p:sp>
        <p:pic>
          <p:nvPicPr>
            <p:cNvPr id="15" name="Graphic 14">
              <a:extLst>
                <a:ext uri="{FF2B5EF4-FFF2-40B4-BE49-F238E27FC236}">
                  <a16:creationId xmlns:a16="http://schemas.microsoft.com/office/drawing/2014/main" id="{6155DFC9-7203-4749-B2E5-A1DACA4C17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725725" y="3410650"/>
              <a:ext cx="540000" cy="540000"/>
            </a:xfrm>
            <a:prstGeom prst="rect">
              <a:avLst/>
            </a:prstGeom>
          </p:spPr>
        </p:pic>
      </p:grpSp>
      <p:sp>
        <p:nvSpPr>
          <p:cNvPr id="13" name="TextBox 12">
            <a:extLst>
              <a:ext uri="{FF2B5EF4-FFF2-40B4-BE49-F238E27FC236}">
                <a16:creationId xmlns:a16="http://schemas.microsoft.com/office/drawing/2014/main" id="{1087CAD6-A7B9-4ED2-B631-25B4CE34A616}"/>
              </a:ext>
            </a:extLst>
          </p:cNvPr>
          <p:cNvSpPr txBox="1"/>
          <p:nvPr/>
        </p:nvSpPr>
        <p:spPr>
          <a:xfrm>
            <a:off x="1139546" y="861195"/>
            <a:ext cx="430182" cy="224711"/>
          </a:xfrm>
          <a:prstGeom prst="rect">
            <a:avLst/>
          </a:prstGeom>
        </p:spPr>
        <p:txBody>
          <a:bodyPr wrap="none" lIns="0" tIns="63788" rIns="0" bIns="0" rtlCol="0">
            <a:spAutoFit/>
          </a:bodyPr>
          <a:lstStyle/>
          <a:p>
            <a:pPr algn="ctr" defTabSz="810067" eaLnBrk="1" fontAlgn="auto" hangingPunct="1">
              <a:lnSpc>
                <a:spcPct val="98000"/>
              </a:lnSpc>
              <a:spcBef>
                <a:spcPts val="0"/>
              </a:spcBef>
              <a:spcAft>
                <a:spcPts val="0"/>
              </a:spcAft>
              <a:defRPr/>
            </a:pPr>
            <a:r>
              <a:rPr lang="en-GB" sz="1063" spc="-18">
                <a:solidFill>
                  <a:srgbClr val="333D3E"/>
                </a:solidFill>
                <a:latin typeface="Arial Nova"/>
              </a:rPr>
              <a:t>Sender</a:t>
            </a:r>
            <a:endParaRPr lang="en-US" sz="1063" spc="-18">
              <a:solidFill>
                <a:srgbClr val="333D3E"/>
              </a:solidFill>
              <a:latin typeface="Arial Nova"/>
            </a:endParaRPr>
          </a:p>
        </p:txBody>
      </p:sp>
      <p:grpSp>
        <p:nvGrpSpPr>
          <p:cNvPr id="17" name="Group 16">
            <a:extLst>
              <a:ext uri="{FF2B5EF4-FFF2-40B4-BE49-F238E27FC236}">
                <a16:creationId xmlns:a16="http://schemas.microsoft.com/office/drawing/2014/main" id="{B24F38E7-3EA8-4C7C-BF9B-4179C530A01C}"/>
              </a:ext>
            </a:extLst>
          </p:cNvPr>
          <p:cNvGrpSpPr>
            <a:grpSpLocks noChangeAspect="1"/>
          </p:cNvGrpSpPr>
          <p:nvPr/>
        </p:nvGrpSpPr>
        <p:grpSpPr>
          <a:xfrm>
            <a:off x="8119110" y="1155079"/>
            <a:ext cx="737656" cy="737657"/>
            <a:chOff x="9491725" y="3176650"/>
            <a:chExt cx="1008000" cy="1008000"/>
          </a:xfrm>
        </p:grpSpPr>
        <p:sp>
          <p:nvSpPr>
            <p:cNvPr id="19" name="Oval 18">
              <a:extLst>
                <a:ext uri="{FF2B5EF4-FFF2-40B4-BE49-F238E27FC236}">
                  <a16:creationId xmlns:a16="http://schemas.microsoft.com/office/drawing/2014/main" id="{5AD3AF67-2A39-4FE2-B613-FBF4725FF896}"/>
                </a:ext>
              </a:extLst>
            </p:cNvPr>
            <p:cNvSpPr>
              <a:spLocks noChangeAspect="1"/>
            </p:cNvSpPr>
            <p:nvPr/>
          </p:nvSpPr>
          <p:spPr>
            <a:xfrm>
              <a:off x="9491725" y="3176650"/>
              <a:ext cx="1008000" cy="10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endParaRPr lang="en-US" sz="3189">
                <a:solidFill>
                  <a:prstClr val="white"/>
                </a:solidFill>
                <a:latin typeface="Arial Nova"/>
              </a:endParaRPr>
            </a:p>
          </p:txBody>
        </p:sp>
        <p:pic>
          <p:nvPicPr>
            <p:cNvPr id="20" name="Graphic 19">
              <a:extLst>
                <a:ext uri="{FF2B5EF4-FFF2-40B4-BE49-F238E27FC236}">
                  <a16:creationId xmlns:a16="http://schemas.microsoft.com/office/drawing/2014/main" id="{D4C8BCF3-0454-4E65-A63E-546F70CBBA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725725" y="3410650"/>
              <a:ext cx="540000" cy="540000"/>
            </a:xfrm>
            <a:prstGeom prst="rect">
              <a:avLst/>
            </a:prstGeom>
          </p:spPr>
        </p:pic>
      </p:grpSp>
      <p:sp>
        <p:nvSpPr>
          <p:cNvPr id="18" name="TextBox 17">
            <a:extLst>
              <a:ext uri="{FF2B5EF4-FFF2-40B4-BE49-F238E27FC236}">
                <a16:creationId xmlns:a16="http://schemas.microsoft.com/office/drawing/2014/main" id="{2B900ED3-BBC6-41BA-88F8-5DA3E29C24A9}"/>
              </a:ext>
            </a:extLst>
          </p:cNvPr>
          <p:cNvSpPr txBox="1"/>
          <p:nvPr/>
        </p:nvSpPr>
        <p:spPr>
          <a:xfrm>
            <a:off x="8230271" y="871478"/>
            <a:ext cx="515334" cy="224711"/>
          </a:xfrm>
          <a:prstGeom prst="rect">
            <a:avLst/>
          </a:prstGeom>
        </p:spPr>
        <p:txBody>
          <a:bodyPr wrap="none" lIns="0" tIns="63788" rIns="0" bIns="0" rtlCol="0">
            <a:spAutoFit/>
          </a:bodyPr>
          <a:lstStyle/>
          <a:p>
            <a:pPr algn="ctr" defTabSz="810067" eaLnBrk="1" fontAlgn="auto" hangingPunct="1">
              <a:lnSpc>
                <a:spcPct val="98000"/>
              </a:lnSpc>
              <a:spcBef>
                <a:spcPts val="0"/>
              </a:spcBef>
              <a:spcAft>
                <a:spcPts val="0"/>
              </a:spcAft>
              <a:defRPr/>
            </a:pPr>
            <a:r>
              <a:rPr lang="en-GB" sz="1063" spc="-18">
                <a:solidFill>
                  <a:srgbClr val="333D3E"/>
                </a:solidFill>
                <a:latin typeface="Arial Nova"/>
              </a:rPr>
              <a:t>Receiver</a:t>
            </a:r>
            <a:endParaRPr lang="en-US" sz="1063" spc="-18">
              <a:solidFill>
                <a:srgbClr val="333D3E"/>
              </a:solidFill>
              <a:latin typeface="Arial Nova"/>
            </a:endParaRPr>
          </a:p>
        </p:txBody>
      </p:sp>
      <p:sp>
        <p:nvSpPr>
          <p:cNvPr id="21" name="Rectangle 20">
            <a:extLst>
              <a:ext uri="{FF2B5EF4-FFF2-40B4-BE49-F238E27FC236}">
                <a16:creationId xmlns:a16="http://schemas.microsoft.com/office/drawing/2014/main" id="{105C07D4-FFD7-4D49-93FE-DDEE36468930}"/>
              </a:ext>
            </a:extLst>
          </p:cNvPr>
          <p:cNvSpPr>
            <a:spLocks/>
          </p:cNvSpPr>
          <p:nvPr/>
        </p:nvSpPr>
        <p:spPr>
          <a:xfrm>
            <a:off x="2031850" y="1179614"/>
            <a:ext cx="1594688" cy="637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US" sz="1240" b="1">
                <a:solidFill>
                  <a:srgbClr val="333D3E"/>
                </a:solidFill>
                <a:latin typeface="Arial Nova"/>
              </a:rPr>
              <a:t>Network</a:t>
            </a:r>
          </a:p>
          <a:p>
            <a:pPr algn="ctr" defTabSz="810067" eaLnBrk="1" fontAlgn="auto" hangingPunct="1">
              <a:lnSpc>
                <a:spcPct val="98000"/>
              </a:lnSpc>
              <a:spcBef>
                <a:spcPts val="0"/>
              </a:spcBef>
              <a:spcAft>
                <a:spcPts val="0"/>
              </a:spcAft>
              <a:defRPr/>
            </a:pPr>
            <a:r>
              <a:rPr lang="en-US" sz="1240" b="1">
                <a:solidFill>
                  <a:srgbClr val="333D3E"/>
                </a:solidFill>
                <a:latin typeface="Arial Nova"/>
              </a:rPr>
              <a:t>Validation</a:t>
            </a:r>
          </a:p>
        </p:txBody>
      </p:sp>
      <p:sp>
        <p:nvSpPr>
          <p:cNvPr id="25" name="Rectangle 24">
            <a:extLst>
              <a:ext uri="{FF2B5EF4-FFF2-40B4-BE49-F238E27FC236}">
                <a16:creationId xmlns:a16="http://schemas.microsoft.com/office/drawing/2014/main" id="{C0BA2EB0-19F3-4072-93C3-BD2A1D8EFAB9}"/>
              </a:ext>
            </a:extLst>
          </p:cNvPr>
          <p:cNvSpPr>
            <a:spLocks/>
          </p:cNvSpPr>
          <p:nvPr/>
        </p:nvSpPr>
        <p:spPr>
          <a:xfrm>
            <a:off x="6188447" y="1179614"/>
            <a:ext cx="1594688" cy="637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US" sz="1240" b="1">
                <a:solidFill>
                  <a:srgbClr val="333D3E"/>
                </a:solidFill>
                <a:latin typeface="Arial Nova"/>
              </a:rPr>
              <a:t>Delivery</a:t>
            </a:r>
          </a:p>
          <a:p>
            <a:pPr algn="ctr" defTabSz="810067" eaLnBrk="1" fontAlgn="auto" hangingPunct="1">
              <a:lnSpc>
                <a:spcPct val="98000"/>
              </a:lnSpc>
              <a:spcBef>
                <a:spcPts val="0"/>
              </a:spcBef>
              <a:spcAft>
                <a:spcPts val="0"/>
              </a:spcAft>
              <a:defRPr/>
            </a:pPr>
            <a:r>
              <a:rPr lang="en-US" sz="1240" b="1">
                <a:solidFill>
                  <a:srgbClr val="333D3E"/>
                </a:solidFill>
                <a:latin typeface="Arial Nova"/>
              </a:rPr>
              <a:t>Notification</a:t>
            </a:r>
          </a:p>
        </p:txBody>
      </p:sp>
      <p:sp>
        <p:nvSpPr>
          <p:cNvPr id="26" name="Rectangle 25">
            <a:extLst>
              <a:ext uri="{FF2B5EF4-FFF2-40B4-BE49-F238E27FC236}">
                <a16:creationId xmlns:a16="http://schemas.microsoft.com/office/drawing/2014/main" id="{0855025B-2E2E-4278-AE8B-AD5CBB5BDD5B}"/>
              </a:ext>
            </a:extLst>
          </p:cNvPr>
          <p:cNvSpPr>
            <a:spLocks/>
          </p:cNvSpPr>
          <p:nvPr/>
        </p:nvSpPr>
        <p:spPr>
          <a:xfrm>
            <a:off x="4110149" y="1179614"/>
            <a:ext cx="1594688" cy="637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US" sz="1240" b="1">
                <a:solidFill>
                  <a:srgbClr val="333D3E"/>
                </a:solidFill>
                <a:latin typeface="Arial Nova"/>
              </a:rPr>
              <a:t>Business</a:t>
            </a:r>
          </a:p>
          <a:p>
            <a:pPr algn="ctr" defTabSz="810067" eaLnBrk="1" fontAlgn="auto" hangingPunct="1">
              <a:lnSpc>
                <a:spcPct val="98000"/>
              </a:lnSpc>
              <a:spcBef>
                <a:spcPts val="0"/>
              </a:spcBef>
              <a:spcAft>
                <a:spcPts val="0"/>
              </a:spcAft>
              <a:defRPr/>
            </a:pPr>
            <a:r>
              <a:rPr lang="en-US" sz="1240" b="1">
                <a:solidFill>
                  <a:srgbClr val="333D3E"/>
                </a:solidFill>
                <a:latin typeface="Arial Nova"/>
              </a:rPr>
              <a:t>Validation</a:t>
            </a:r>
          </a:p>
        </p:txBody>
      </p:sp>
      <p:sp>
        <p:nvSpPr>
          <p:cNvPr id="22" name="Oval 21">
            <a:extLst>
              <a:ext uri="{FF2B5EF4-FFF2-40B4-BE49-F238E27FC236}">
                <a16:creationId xmlns:a16="http://schemas.microsoft.com/office/drawing/2014/main" id="{6B26C5BD-1E0B-4005-B614-2746004FD621}"/>
              </a:ext>
            </a:extLst>
          </p:cNvPr>
          <p:cNvSpPr>
            <a:spLocks noChangeAspect="1"/>
          </p:cNvSpPr>
          <p:nvPr/>
        </p:nvSpPr>
        <p:spPr>
          <a:xfrm>
            <a:off x="2637832" y="862571"/>
            <a:ext cx="382725" cy="382725"/>
          </a:xfrm>
          <a:prstGeom prst="ellipse">
            <a:avLst/>
          </a:prstGeom>
          <a:solidFill>
            <a:srgbClr val="01A99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GB" sz="1240" b="1">
                <a:solidFill>
                  <a:prstClr val="white"/>
                </a:solidFill>
                <a:latin typeface="Arial Nova"/>
              </a:rPr>
              <a:t>A</a:t>
            </a:r>
            <a:endParaRPr lang="en-US" sz="1240" b="1">
              <a:solidFill>
                <a:prstClr val="white"/>
              </a:solidFill>
              <a:latin typeface="Arial Nova"/>
            </a:endParaRPr>
          </a:p>
        </p:txBody>
      </p:sp>
      <p:sp>
        <p:nvSpPr>
          <p:cNvPr id="23" name="Oval 22">
            <a:extLst>
              <a:ext uri="{FF2B5EF4-FFF2-40B4-BE49-F238E27FC236}">
                <a16:creationId xmlns:a16="http://schemas.microsoft.com/office/drawing/2014/main" id="{8F7EEF61-DF4B-44DA-B59B-52D6E94A423F}"/>
              </a:ext>
            </a:extLst>
          </p:cNvPr>
          <p:cNvSpPr>
            <a:spLocks noChangeAspect="1"/>
          </p:cNvSpPr>
          <p:nvPr/>
        </p:nvSpPr>
        <p:spPr>
          <a:xfrm>
            <a:off x="4716131" y="862571"/>
            <a:ext cx="382725" cy="382725"/>
          </a:xfrm>
          <a:prstGeom prst="ellipse">
            <a:avLst/>
          </a:prstGeom>
          <a:solidFill>
            <a:srgbClr val="01A99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GB" sz="1240" b="1">
                <a:solidFill>
                  <a:prstClr val="white"/>
                </a:solidFill>
                <a:latin typeface="Arial Nova"/>
              </a:rPr>
              <a:t>B</a:t>
            </a:r>
            <a:endParaRPr lang="en-US" sz="1240" b="1">
              <a:solidFill>
                <a:prstClr val="white"/>
              </a:solidFill>
              <a:latin typeface="Arial Nova"/>
            </a:endParaRPr>
          </a:p>
        </p:txBody>
      </p:sp>
      <p:sp>
        <p:nvSpPr>
          <p:cNvPr id="24" name="Oval 23">
            <a:extLst>
              <a:ext uri="{FF2B5EF4-FFF2-40B4-BE49-F238E27FC236}">
                <a16:creationId xmlns:a16="http://schemas.microsoft.com/office/drawing/2014/main" id="{760BA763-8CE7-485E-B476-A3D748D7B3A7}"/>
              </a:ext>
            </a:extLst>
          </p:cNvPr>
          <p:cNvSpPr>
            <a:spLocks noChangeAspect="1"/>
          </p:cNvSpPr>
          <p:nvPr/>
        </p:nvSpPr>
        <p:spPr>
          <a:xfrm>
            <a:off x="6794428" y="862571"/>
            <a:ext cx="382725" cy="382725"/>
          </a:xfrm>
          <a:prstGeom prst="ellipse">
            <a:avLst/>
          </a:prstGeom>
          <a:solidFill>
            <a:srgbClr val="01A99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GB" sz="1240" b="1">
                <a:solidFill>
                  <a:prstClr val="white"/>
                </a:solidFill>
                <a:latin typeface="Arial Nova"/>
              </a:rPr>
              <a:t>C</a:t>
            </a:r>
            <a:endParaRPr lang="en-US" sz="1240" b="1">
              <a:solidFill>
                <a:prstClr val="white"/>
              </a:solidFill>
              <a:latin typeface="Arial Nova"/>
            </a:endParaRPr>
          </a:p>
        </p:txBody>
      </p:sp>
      <p:grpSp>
        <p:nvGrpSpPr>
          <p:cNvPr id="27" name="Group 26">
            <a:extLst>
              <a:ext uri="{FF2B5EF4-FFF2-40B4-BE49-F238E27FC236}">
                <a16:creationId xmlns:a16="http://schemas.microsoft.com/office/drawing/2014/main" id="{DA98A8A6-AC23-4ED5-894C-83C277F831E6}"/>
              </a:ext>
            </a:extLst>
          </p:cNvPr>
          <p:cNvGrpSpPr/>
          <p:nvPr/>
        </p:nvGrpSpPr>
        <p:grpSpPr>
          <a:xfrm>
            <a:off x="1097431" y="2068555"/>
            <a:ext cx="514415" cy="159189"/>
            <a:chOff x="2263389" y="4234852"/>
            <a:chExt cx="580645" cy="179684"/>
          </a:xfrm>
          <a:noFill/>
        </p:grpSpPr>
        <p:sp>
          <p:nvSpPr>
            <p:cNvPr id="28" name="Rectangle 27">
              <a:extLst>
                <a:ext uri="{FF2B5EF4-FFF2-40B4-BE49-F238E27FC236}">
                  <a16:creationId xmlns:a16="http://schemas.microsoft.com/office/drawing/2014/main" id="{2F4DF63B-7E41-4399-9000-09270D75813A}"/>
                </a:ext>
              </a:extLst>
            </p:cNvPr>
            <p:cNvSpPr/>
            <p:nvPr/>
          </p:nvSpPr>
          <p:spPr>
            <a:xfrm>
              <a:off x="2263389" y="4234852"/>
              <a:ext cx="268674" cy="179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endParaRPr lang="en-GB" sz="1595">
                <a:solidFill>
                  <a:prstClr val="white"/>
                </a:solidFill>
                <a:latin typeface="Arial Nova"/>
              </a:endParaRPr>
            </a:p>
          </p:txBody>
        </p:sp>
        <p:sp>
          <p:nvSpPr>
            <p:cNvPr id="29" name="Rectangle 28">
              <a:extLst>
                <a:ext uri="{FF2B5EF4-FFF2-40B4-BE49-F238E27FC236}">
                  <a16:creationId xmlns:a16="http://schemas.microsoft.com/office/drawing/2014/main" id="{7570A7A5-9A12-460F-9D89-35526037A653}"/>
                </a:ext>
              </a:extLst>
            </p:cNvPr>
            <p:cNvSpPr/>
            <p:nvPr/>
          </p:nvSpPr>
          <p:spPr>
            <a:xfrm>
              <a:off x="2575360" y="4234852"/>
              <a:ext cx="268674" cy="179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endParaRPr lang="en-GB" sz="1595">
                <a:solidFill>
                  <a:prstClr val="white"/>
                </a:solidFill>
                <a:latin typeface="Arial Nova"/>
              </a:endParaRPr>
            </a:p>
          </p:txBody>
        </p:sp>
      </p:grpSp>
      <p:sp>
        <p:nvSpPr>
          <p:cNvPr id="30" name="TextBox 29">
            <a:extLst>
              <a:ext uri="{FF2B5EF4-FFF2-40B4-BE49-F238E27FC236}">
                <a16:creationId xmlns:a16="http://schemas.microsoft.com/office/drawing/2014/main" id="{BD3D497F-6642-444B-A8E2-03E129FC0263}"/>
              </a:ext>
            </a:extLst>
          </p:cNvPr>
          <p:cNvSpPr txBox="1"/>
          <p:nvPr/>
        </p:nvSpPr>
        <p:spPr>
          <a:xfrm>
            <a:off x="1807843" y="2105292"/>
            <a:ext cx="648696" cy="143116"/>
          </a:xfrm>
          <a:prstGeom prst="rect">
            <a:avLst/>
          </a:prstGeom>
          <a:noFill/>
        </p:spPr>
        <p:txBody>
          <a:bodyPr wrap="square" lIns="0" tIns="0" rIns="0" bIns="0" rtlCol="0" anchor="ctr" anchorCtr="0">
            <a:spAutoFit/>
          </a:bodyPr>
          <a:lstStyle/>
          <a:p>
            <a:pPr algn="ctr" defTabSz="810067" eaLnBrk="1" fontAlgn="auto" hangingPunct="1">
              <a:spcBef>
                <a:spcPts val="0"/>
              </a:spcBef>
              <a:spcAft>
                <a:spcPts val="0"/>
              </a:spcAft>
              <a:defRPr/>
            </a:pPr>
            <a:r>
              <a:rPr lang="en-GB" sz="930" b="1">
                <a:solidFill>
                  <a:srgbClr val="333D3E"/>
                </a:solidFill>
                <a:latin typeface="Arial Nova"/>
              </a:rPr>
              <a:t>NAK</a:t>
            </a:r>
          </a:p>
        </p:txBody>
      </p:sp>
      <p:sp>
        <p:nvSpPr>
          <p:cNvPr id="31" name="TextBox 30">
            <a:extLst>
              <a:ext uri="{FF2B5EF4-FFF2-40B4-BE49-F238E27FC236}">
                <a16:creationId xmlns:a16="http://schemas.microsoft.com/office/drawing/2014/main" id="{2D8DEDD0-FC22-4509-8A63-9BC5C5C58371}"/>
              </a:ext>
            </a:extLst>
          </p:cNvPr>
          <p:cNvSpPr txBox="1"/>
          <p:nvPr/>
        </p:nvSpPr>
        <p:spPr>
          <a:xfrm>
            <a:off x="1814123" y="2430998"/>
            <a:ext cx="1403292" cy="429348"/>
          </a:xfrm>
          <a:prstGeom prst="rect">
            <a:avLst/>
          </a:prstGeom>
          <a:noFill/>
        </p:spPr>
        <p:txBody>
          <a:bodyPr wrap="square" lIns="0" tIns="0" rIns="0" bIns="0" rtlCol="0" anchor="ctr" anchorCtr="0">
            <a:spAutoFit/>
          </a:bodyPr>
          <a:lstStyle/>
          <a:p>
            <a:pPr algn="ctr" defTabSz="810067" eaLnBrk="1" fontAlgn="auto" hangingPunct="1">
              <a:spcBef>
                <a:spcPts val="0"/>
              </a:spcBef>
              <a:spcAft>
                <a:spcPts val="0"/>
              </a:spcAft>
              <a:defRPr/>
            </a:pPr>
            <a:r>
              <a:rPr lang="en-GB" sz="930" b="1">
                <a:solidFill>
                  <a:srgbClr val="333D3E"/>
                </a:solidFill>
                <a:latin typeface="Arial Nova"/>
              </a:rPr>
              <a:t>ABORT</a:t>
            </a:r>
          </a:p>
          <a:p>
            <a:pPr algn="ctr" defTabSz="810067" eaLnBrk="1" fontAlgn="auto" hangingPunct="1">
              <a:spcBef>
                <a:spcPts val="0"/>
              </a:spcBef>
              <a:spcAft>
                <a:spcPts val="0"/>
              </a:spcAft>
              <a:defRPr/>
            </a:pPr>
            <a:r>
              <a:rPr lang="en-GB" sz="930" b="1">
                <a:solidFill>
                  <a:srgbClr val="333D3E"/>
                </a:solidFill>
                <a:latin typeface="Arial Nova"/>
              </a:rPr>
              <a:t>xsys.012 on FINplus</a:t>
            </a:r>
          </a:p>
          <a:p>
            <a:pPr algn="ctr" defTabSz="810067" eaLnBrk="1" fontAlgn="auto" hangingPunct="1">
              <a:spcBef>
                <a:spcPts val="0"/>
              </a:spcBef>
              <a:spcAft>
                <a:spcPts val="0"/>
              </a:spcAft>
              <a:defRPr/>
            </a:pPr>
            <a:r>
              <a:rPr lang="en-GB" sz="930" b="1">
                <a:solidFill>
                  <a:srgbClr val="333D3E"/>
                </a:solidFill>
                <a:latin typeface="Arial Nova"/>
              </a:rPr>
              <a:t>MT 019 on FIN</a:t>
            </a:r>
          </a:p>
        </p:txBody>
      </p:sp>
      <p:grpSp>
        <p:nvGrpSpPr>
          <p:cNvPr id="44" name="Group 43">
            <a:extLst>
              <a:ext uri="{FF2B5EF4-FFF2-40B4-BE49-F238E27FC236}">
                <a16:creationId xmlns:a16="http://schemas.microsoft.com/office/drawing/2014/main" id="{14696532-E28F-40D6-8E51-DCD7211FDA20}"/>
              </a:ext>
            </a:extLst>
          </p:cNvPr>
          <p:cNvGrpSpPr/>
          <p:nvPr/>
        </p:nvGrpSpPr>
        <p:grpSpPr>
          <a:xfrm>
            <a:off x="2430350" y="1871407"/>
            <a:ext cx="324040" cy="324041"/>
            <a:chOff x="5262908" y="1292526"/>
            <a:chExt cx="575999" cy="576000"/>
          </a:xfrm>
        </p:grpSpPr>
        <p:grpSp>
          <p:nvGrpSpPr>
            <p:cNvPr id="45" name="Group 44">
              <a:extLst>
                <a:ext uri="{FF2B5EF4-FFF2-40B4-BE49-F238E27FC236}">
                  <a16:creationId xmlns:a16="http://schemas.microsoft.com/office/drawing/2014/main" id="{7F72FAAE-7B6F-481B-9A30-C731D736EA07}"/>
                </a:ext>
              </a:extLst>
            </p:cNvPr>
            <p:cNvGrpSpPr>
              <a:grpSpLocks noChangeAspect="1"/>
            </p:cNvGrpSpPr>
            <p:nvPr/>
          </p:nvGrpSpPr>
          <p:grpSpPr>
            <a:xfrm>
              <a:off x="5262908" y="1292526"/>
              <a:ext cx="575999" cy="576000"/>
              <a:chOff x="5733036" y="2204404"/>
              <a:chExt cx="914400" cy="914400"/>
            </a:xfrm>
          </p:grpSpPr>
          <p:sp>
            <p:nvSpPr>
              <p:cNvPr id="47" name="Rectangle 46">
                <a:extLst>
                  <a:ext uri="{FF2B5EF4-FFF2-40B4-BE49-F238E27FC236}">
                    <a16:creationId xmlns:a16="http://schemas.microsoft.com/office/drawing/2014/main" id="{3A010B78-CC27-4AF2-B5A9-45BD6CC7D630}"/>
                  </a:ext>
                </a:extLst>
              </p:cNvPr>
              <p:cNvSpPr/>
              <p:nvPr/>
            </p:nvSpPr>
            <p:spPr>
              <a:xfrm>
                <a:off x="5837534" y="2412096"/>
                <a:ext cx="704068" cy="491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endParaRPr lang="en-GB" sz="974">
                  <a:solidFill>
                    <a:prstClr val="white"/>
                  </a:solidFill>
                  <a:latin typeface="Arial Nova"/>
                </a:endParaRPr>
              </a:p>
            </p:txBody>
          </p:sp>
          <p:pic>
            <p:nvPicPr>
              <p:cNvPr id="48" name="Graphic 47" descr="Envelope outline">
                <a:extLst>
                  <a:ext uri="{FF2B5EF4-FFF2-40B4-BE49-F238E27FC236}">
                    <a16:creationId xmlns:a16="http://schemas.microsoft.com/office/drawing/2014/main" id="{3B4A6F2E-96F9-4525-A00C-E562750C1B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3036" y="2204404"/>
                <a:ext cx="914400" cy="914400"/>
              </a:xfrm>
              <a:prstGeom prst="rect">
                <a:avLst/>
              </a:prstGeom>
            </p:spPr>
          </p:pic>
        </p:grpSp>
        <p:pic>
          <p:nvPicPr>
            <p:cNvPr id="46" name="Graphic 45" descr="Badge Cross with solid fill">
              <a:extLst>
                <a:ext uri="{FF2B5EF4-FFF2-40B4-BE49-F238E27FC236}">
                  <a16:creationId xmlns:a16="http://schemas.microsoft.com/office/drawing/2014/main" id="{427AC5C5-8FD0-4E7C-95A0-AB87F7214A2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7357" y="1419229"/>
              <a:ext cx="274320" cy="274320"/>
            </a:xfrm>
            <a:prstGeom prst="rect">
              <a:avLst/>
            </a:prstGeom>
          </p:spPr>
        </p:pic>
      </p:grpSp>
      <p:grpSp>
        <p:nvGrpSpPr>
          <p:cNvPr id="49" name="Group 48">
            <a:extLst>
              <a:ext uri="{FF2B5EF4-FFF2-40B4-BE49-F238E27FC236}">
                <a16:creationId xmlns:a16="http://schemas.microsoft.com/office/drawing/2014/main" id="{ED2E1F95-DFA5-4D66-98A4-1BDBA83B07E1}"/>
              </a:ext>
            </a:extLst>
          </p:cNvPr>
          <p:cNvGrpSpPr/>
          <p:nvPr/>
        </p:nvGrpSpPr>
        <p:grpSpPr>
          <a:xfrm>
            <a:off x="4516689" y="1862582"/>
            <a:ext cx="324040" cy="324041"/>
            <a:chOff x="5262908" y="1292526"/>
            <a:chExt cx="575999" cy="576000"/>
          </a:xfrm>
        </p:grpSpPr>
        <p:grpSp>
          <p:nvGrpSpPr>
            <p:cNvPr id="50" name="Group 49">
              <a:extLst>
                <a:ext uri="{FF2B5EF4-FFF2-40B4-BE49-F238E27FC236}">
                  <a16:creationId xmlns:a16="http://schemas.microsoft.com/office/drawing/2014/main" id="{2C99CC34-9F0A-4865-8F4F-28A0B65E66FE}"/>
                </a:ext>
              </a:extLst>
            </p:cNvPr>
            <p:cNvGrpSpPr>
              <a:grpSpLocks noChangeAspect="1"/>
            </p:cNvGrpSpPr>
            <p:nvPr/>
          </p:nvGrpSpPr>
          <p:grpSpPr>
            <a:xfrm>
              <a:off x="5262908" y="1292526"/>
              <a:ext cx="575999" cy="576000"/>
              <a:chOff x="5733036" y="2204404"/>
              <a:chExt cx="914400" cy="914400"/>
            </a:xfrm>
          </p:grpSpPr>
          <p:sp>
            <p:nvSpPr>
              <p:cNvPr id="52" name="Rectangle 51">
                <a:extLst>
                  <a:ext uri="{FF2B5EF4-FFF2-40B4-BE49-F238E27FC236}">
                    <a16:creationId xmlns:a16="http://schemas.microsoft.com/office/drawing/2014/main" id="{DEB7C08C-D718-4479-B39B-54EB0CAF893E}"/>
                  </a:ext>
                </a:extLst>
              </p:cNvPr>
              <p:cNvSpPr/>
              <p:nvPr/>
            </p:nvSpPr>
            <p:spPr>
              <a:xfrm>
                <a:off x="5837534" y="2412096"/>
                <a:ext cx="704068" cy="491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endParaRPr lang="en-GB" sz="974">
                  <a:solidFill>
                    <a:prstClr val="white"/>
                  </a:solidFill>
                  <a:latin typeface="Arial Nova"/>
                </a:endParaRPr>
              </a:p>
            </p:txBody>
          </p:sp>
          <p:pic>
            <p:nvPicPr>
              <p:cNvPr id="53" name="Graphic 52" descr="Envelope outline">
                <a:extLst>
                  <a:ext uri="{FF2B5EF4-FFF2-40B4-BE49-F238E27FC236}">
                    <a16:creationId xmlns:a16="http://schemas.microsoft.com/office/drawing/2014/main" id="{F00EF09D-786C-4DD2-A66C-2926636D7D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3036" y="2204404"/>
                <a:ext cx="914400" cy="914400"/>
              </a:xfrm>
              <a:prstGeom prst="rect">
                <a:avLst/>
              </a:prstGeom>
            </p:spPr>
          </p:pic>
        </p:grpSp>
        <p:pic>
          <p:nvPicPr>
            <p:cNvPr id="51" name="Graphic 50" descr="Badge Cross with solid fill">
              <a:extLst>
                <a:ext uri="{FF2B5EF4-FFF2-40B4-BE49-F238E27FC236}">
                  <a16:creationId xmlns:a16="http://schemas.microsoft.com/office/drawing/2014/main" id="{C97CE13B-CFA1-4BEE-85C1-0754EAA6BB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7357" y="1419229"/>
              <a:ext cx="274320" cy="274320"/>
            </a:xfrm>
            <a:prstGeom prst="rect">
              <a:avLst/>
            </a:prstGeom>
          </p:spPr>
        </p:pic>
      </p:grpSp>
      <p:grpSp>
        <p:nvGrpSpPr>
          <p:cNvPr id="54" name="Group 53">
            <a:extLst>
              <a:ext uri="{FF2B5EF4-FFF2-40B4-BE49-F238E27FC236}">
                <a16:creationId xmlns:a16="http://schemas.microsoft.com/office/drawing/2014/main" id="{6C671B10-0270-4272-A879-8B8B9B23DCAF}"/>
              </a:ext>
            </a:extLst>
          </p:cNvPr>
          <p:cNvGrpSpPr/>
          <p:nvPr/>
        </p:nvGrpSpPr>
        <p:grpSpPr>
          <a:xfrm>
            <a:off x="6591412" y="1878754"/>
            <a:ext cx="324040" cy="324041"/>
            <a:chOff x="5262908" y="1292526"/>
            <a:chExt cx="575999" cy="576000"/>
          </a:xfrm>
        </p:grpSpPr>
        <p:grpSp>
          <p:nvGrpSpPr>
            <p:cNvPr id="55" name="Group 54">
              <a:extLst>
                <a:ext uri="{FF2B5EF4-FFF2-40B4-BE49-F238E27FC236}">
                  <a16:creationId xmlns:a16="http://schemas.microsoft.com/office/drawing/2014/main" id="{B38D1E6F-93CA-47CD-A684-7CA345D6DD48}"/>
                </a:ext>
              </a:extLst>
            </p:cNvPr>
            <p:cNvGrpSpPr>
              <a:grpSpLocks noChangeAspect="1"/>
            </p:cNvGrpSpPr>
            <p:nvPr/>
          </p:nvGrpSpPr>
          <p:grpSpPr>
            <a:xfrm>
              <a:off x="5262908" y="1292526"/>
              <a:ext cx="575999" cy="576000"/>
              <a:chOff x="5733036" y="2204404"/>
              <a:chExt cx="914400" cy="914400"/>
            </a:xfrm>
          </p:grpSpPr>
          <p:sp>
            <p:nvSpPr>
              <p:cNvPr id="57" name="Rectangle 56">
                <a:extLst>
                  <a:ext uri="{FF2B5EF4-FFF2-40B4-BE49-F238E27FC236}">
                    <a16:creationId xmlns:a16="http://schemas.microsoft.com/office/drawing/2014/main" id="{69055E52-91DD-4C15-961D-5CE4455A2220}"/>
                  </a:ext>
                </a:extLst>
              </p:cNvPr>
              <p:cNvSpPr/>
              <p:nvPr/>
            </p:nvSpPr>
            <p:spPr>
              <a:xfrm>
                <a:off x="5837534" y="2412096"/>
                <a:ext cx="704068" cy="491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endParaRPr lang="en-GB" sz="974">
                  <a:solidFill>
                    <a:prstClr val="white"/>
                  </a:solidFill>
                  <a:latin typeface="Arial Nova"/>
                </a:endParaRPr>
              </a:p>
            </p:txBody>
          </p:sp>
          <p:pic>
            <p:nvPicPr>
              <p:cNvPr id="58" name="Graphic 57" descr="Envelope outline">
                <a:extLst>
                  <a:ext uri="{FF2B5EF4-FFF2-40B4-BE49-F238E27FC236}">
                    <a16:creationId xmlns:a16="http://schemas.microsoft.com/office/drawing/2014/main" id="{73A2AEDB-45A2-41AA-8074-E1953FA067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3036" y="2204404"/>
                <a:ext cx="914400" cy="914400"/>
              </a:xfrm>
              <a:prstGeom prst="rect">
                <a:avLst/>
              </a:prstGeom>
            </p:spPr>
          </p:pic>
        </p:grpSp>
        <p:pic>
          <p:nvPicPr>
            <p:cNvPr id="56" name="Graphic 55" descr="Badge Cross with solid fill">
              <a:extLst>
                <a:ext uri="{FF2B5EF4-FFF2-40B4-BE49-F238E27FC236}">
                  <a16:creationId xmlns:a16="http://schemas.microsoft.com/office/drawing/2014/main" id="{FB5A6233-645D-4F79-BA29-AE2EBEBC75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7357" y="1419229"/>
              <a:ext cx="274320" cy="274320"/>
            </a:xfrm>
            <a:prstGeom prst="rect">
              <a:avLst/>
            </a:prstGeom>
          </p:spPr>
        </p:pic>
      </p:grpSp>
      <p:cxnSp>
        <p:nvCxnSpPr>
          <p:cNvPr id="86" name="Connector: Elbow 85">
            <a:extLst>
              <a:ext uri="{FF2B5EF4-FFF2-40B4-BE49-F238E27FC236}">
                <a16:creationId xmlns:a16="http://schemas.microsoft.com/office/drawing/2014/main" id="{6FC12A73-5E03-4647-A3EB-4B9967F2F9E9}"/>
              </a:ext>
            </a:extLst>
          </p:cNvPr>
          <p:cNvCxnSpPr/>
          <p:nvPr/>
        </p:nvCxnSpPr>
        <p:spPr>
          <a:xfrm rot="5400000">
            <a:off x="4132593" y="-960463"/>
            <a:ext cx="75247" cy="5631153"/>
          </a:xfrm>
          <a:prstGeom prst="bentConnector3">
            <a:avLst>
              <a:gd name="adj1" fmla="val 809400"/>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D6BC7AE7-3831-4DD1-9B56-BFA2053B9FF9}"/>
              </a:ext>
            </a:extLst>
          </p:cNvPr>
          <p:cNvCxnSpPr>
            <a:cxnSpLocks/>
          </p:cNvCxnSpPr>
          <p:nvPr/>
        </p:nvCxnSpPr>
        <p:spPr>
          <a:xfrm rot="5400000">
            <a:off x="3093444" y="78687"/>
            <a:ext cx="75247" cy="3552856"/>
          </a:xfrm>
          <a:prstGeom prst="bentConnector3">
            <a:avLst>
              <a:gd name="adj1" fmla="val 80904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2DB47FEF-6C1F-48DD-AA98-484C3BACB6D6}"/>
              </a:ext>
            </a:extLst>
          </p:cNvPr>
          <p:cNvCxnSpPr>
            <a:cxnSpLocks/>
            <a:stCxn id="21" idx="2"/>
          </p:cNvCxnSpPr>
          <p:nvPr/>
        </p:nvCxnSpPr>
        <p:spPr>
          <a:xfrm rot="5400000">
            <a:off x="2054294" y="1117834"/>
            <a:ext cx="75247" cy="1474557"/>
          </a:xfrm>
          <a:prstGeom prst="bentConnector3">
            <a:avLst>
              <a:gd name="adj1" fmla="val 612247"/>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90E804EF-84FD-4B31-BC77-023D81C3C26E}"/>
              </a:ext>
            </a:extLst>
          </p:cNvPr>
          <p:cNvSpPr/>
          <p:nvPr/>
        </p:nvSpPr>
        <p:spPr>
          <a:xfrm>
            <a:off x="1068286" y="3445158"/>
            <a:ext cx="2710969" cy="123697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734" tIns="127575" rIns="63788" bIns="0" rtlCol="0" anchor="t" anchorCtr="0"/>
          <a:lstStyle/>
          <a:p>
            <a:pPr defTabSz="810067" eaLnBrk="1" fontAlgn="auto" hangingPunct="1">
              <a:lnSpc>
                <a:spcPct val="98000"/>
              </a:lnSpc>
              <a:spcBef>
                <a:spcPts val="0"/>
              </a:spcBef>
              <a:spcAft>
                <a:spcPts val="0"/>
              </a:spcAft>
              <a:defRPr/>
            </a:pPr>
            <a:r>
              <a:rPr lang="en-GB" sz="886">
                <a:solidFill>
                  <a:srgbClr val="333D3E"/>
                </a:solidFill>
                <a:latin typeface="Arial Nova"/>
              </a:rPr>
              <a:t>CBPR+ messages are validated by the </a:t>
            </a:r>
            <a:r>
              <a:rPr lang="en-GB" sz="886" err="1">
                <a:solidFill>
                  <a:srgbClr val="333D3E"/>
                </a:solidFill>
                <a:latin typeface="Arial Nova"/>
              </a:rPr>
              <a:t>FINplus</a:t>
            </a:r>
            <a:r>
              <a:rPr lang="en-GB" sz="886">
                <a:solidFill>
                  <a:srgbClr val="333D3E"/>
                </a:solidFill>
                <a:latin typeface="Arial Nova"/>
              </a:rPr>
              <a:t> service against the CBPR+ Usage Guidelines, plus other generic </a:t>
            </a:r>
            <a:r>
              <a:rPr lang="en-GB" sz="886" err="1">
                <a:solidFill>
                  <a:srgbClr val="333D3E"/>
                </a:solidFill>
                <a:latin typeface="Arial Nova"/>
              </a:rPr>
              <a:t>InterAct</a:t>
            </a:r>
            <a:r>
              <a:rPr lang="en-GB" sz="886">
                <a:solidFill>
                  <a:srgbClr val="333D3E"/>
                </a:solidFill>
                <a:latin typeface="Arial Nova"/>
              </a:rPr>
              <a:t> controls. The sender receives NAK responses in case of validation failures.</a:t>
            </a:r>
          </a:p>
          <a:p>
            <a:pPr defTabSz="810067" eaLnBrk="1" fontAlgn="auto" hangingPunct="1">
              <a:lnSpc>
                <a:spcPct val="98000"/>
              </a:lnSpc>
              <a:spcBef>
                <a:spcPts val="0"/>
              </a:spcBef>
              <a:spcAft>
                <a:spcPts val="0"/>
              </a:spcAft>
              <a:defRPr/>
            </a:pPr>
            <a:endParaRPr lang="en-GB" sz="886">
              <a:solidFill>
                <a:srgbClr val="333D3E"/>
              </a:solidFill>
              <a:latin typeface="Arial Nova"/>
            </a:endParaRPr>
          </a:p>
          <a:p>
            <a:pPr defTabSz="810067" eaLnBrk="1" fontAlgn="auto" hangingPunct="1">
              <a:lnSpc>
                <a:spcPct val="98000"/>
              </a:lnSpc>
              <a:spcBef>
                <a:spcPts val="0"/>
              </a:spcBef>
              <a:spcAft>
                <a:spcPts val="0"/>
              </a:spcAft>
              <a:defRPr/>
            </a:pPr>
            <a:r>
              <a:rPr lang="en-GB" sz="886">
                <a:solidFill>
                  <a:srgbClr val="333D3E"/>
                </a:solidFill>
                <a:latin typeface="Arial Nova"/>
              </a:rPr>
              <a:t>For more details, see the </a:t>
            </a:r>
            <a:br>
              <a:rPr lang="en-GB" sz="886">
                <a:solidFill>
                  <a:srgbClr val="333D3E"/>
                </a:solidFill>
                <a:latin typeface="Arial Nova"/>
              </a:rPr>
            </a:br>
            <a:r>
              <a:rPr lang="en-GB" sz="886">
                <a:solidFill>
                  <a:srgbClr val="333D3E"/>
                </a:solidFill>
                <a:latin typeface="Arial Nova"/>
                <a:hlinkClick r:id="rId8"/>
              </a:rPr>
              <a:t>SWIFTNet Link Error Codes document</a:t>
            </a:r>
            <a:r>
              <a:rPr lang="en-GB" sz="886">
                <a:solidFill>
                  <a:srgbClr val="333D3E"/>
                </a:solidFill>
                <a:latin typeface="Arial Nova"/>
              </a:rPr>
              <a:t>.</a:t>
            </a:r>
          </a:p>
          <a:p>
            <a:pPr defTabSz="810067" eaLnBrk="1" fontAlgn="auto" hangingPunct="1">
              <a:lnSpc>
                <a:spcPct val="98000"/>
              </a:lnSpc>
              <a:spcBef>
                <a:spcPts val="0"/>
              </a:spcBef>
              <a:spcAft>
                <a:spcPts val="0"/>
              </a:spcAft>
              <a:defRPr/>
            </a:pPr>
            <a:endParaRPr lang="en-US" sz="886">
              <a:solidFill>
                <a:srgbClr val="333D3E"/>
              </a:solidFill>
              <a:latin typeface="Arial Nova"/>
            </a:endParaRPr>
          </a:p>
        </p:txBody>
      </p:sp>
      <p:sp>
        <p:nvSpPr>
          <p:cNvPr id="96" name="Rectangle 95">
            <a:extLst>
              <a:ext uri="{FF2B5EF4-FFF2-40B4-BE49-F238E27FC236}">
                <a16:creationId xmlns:a16="http://schemas.microsoft.com/office/drawing/2014/main" id="{3224A70A-409E-4589-A5C0-5A771C4FF92F}"/>
              </a:ext>
            </a:extLst>
          </p:cNvPr>
          <p:cNvSpPr/>
          <p:nvPr/>
        </p:nvSpPr>
        <p:spPr>
          <a:xfrm>
            <a:off x="7022095" y="3445157"/>
            <a:ext cx="2710969" cy="236827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734" tIns="127575" rIns="63788" bIns="0" rtlCol="0" anchor="t" anchorCtr="0"/>
          <a:lstStyle/>
          <a:p>
            <a:pPr defTabSz="810067" eaLnBrk="1" fontAlgn="auto" hangingPunct="1">
              <a:lnSpc>
                <a:spcPct val="98000"/>
              </a:lnSpc>
              <a:spcBef>
                <a:spcPts val="0"/>
              </a:spcBef>
              <a:spcAft>
                <a:spcPts val="0"/>
              </a:spcAft>
              <a:defRPr/>
            </a:pPr>
            <a:r>
              <a:rPr lang="en-GB" sz="886" dirty="0">
                <a:solidFill>
                  <a:srgbClr val="333D3E"/>
                </a:solidFill>
                <a:latin typeface="Arial Nova"/>
              </a:rPr>
              <a:t>The FINplus service also sends back abort (xsys.012) messages to the sender in case of issues with the delivery of the message to the recipient (MT 019 on FIN).</a:t>
            </a:r>
          </a:p>
          <a:p>
            <a:pPr defTabSz="810067" eaLnBrk="1" fontAlgn="auto" hangingPunct="1">
              <a:lnSpc>
                <a:spcPct val="98000"/>
              </a:lnSpc>
              <a:spcBef>
                <a:spcPts val="0"/>
              </a:spcBef>
              <a:spcAft>
                <a:spcPts val="0"/>
              </a:spcAft>
              <a:defRPr/>
            </a:pPr>
            <a:endParaRPr lang="en-GB" sz="886" dirty="0">
              <a:solidFill>
                <a:srgbClr val="333D3E"/>
              </a:solidFill>
              <a:latin typeface="Arial Nova"/>
            </a:endParaRPr>
          </a:p>
          <a:p>
            <a:pPr defTabSz="810067" eaLnBrk="1" fontAlgn="auto" hangingPunct="1">
              <a:lnSpc>
                <a:spcPct val="98000"/>
              </a:lnSpc>
              <a:spcBef>
                <a:spcPts val="0"/>
              </a:spcBef>
              <a:spcAft>
                <a:spcPts val="0"/>
              </a:spcAft>
              <a:defRPr/>
            </a:pPr>
            <a:r>
              <a:rPr lang="en-GB" sz="886" dirty="0">
                <a:solidFill>
                  <a:srgbClr val="333D3E"/>
                </a:solidFill>
                <a:latin typeface="Arial Nova"/>
              </a:rPr>
              <a:t>Most common cases:</a:t>
            </a:r>
          </a:p>
          <a:p>
            <a:pPr defTabSz="810067" eaLnBrk="1" fontAlgn="auto" hangingPunct="1">
              <a:lnSpc>
                <a:spcPct val="98000"/>
              </a:lnSpc>
              <a:spcBef>
                <a:spcPts val="0"/>
              </a:spcBef>
              <a:spcAft>
                <a:spcPts val="0"/>
              </a:spcAft>
              <a:defRPr/>
            </a:pPr>
            <a:endParaRPr lang="en-GB" sz="886" dirty="0">
              <a:solidFill>
                <a:srgbClr val="333D3E"/>
              </a:solidFill>
              <a:latin typeface="Arial Nova"/>
            </a:endParaRPr>
          </a:p>
          <a:p>
            <a:pPr marL="151888" indent="-151888" defTabSz="810067" eaLnBrk="1" fontAlgn="auto" hangingPunct="1">
              <a:lnSpc>
                <a:spcPct val="98000"/>
              </a:lnSpc>
              <a:spcBef>
                <a:spcPts val="0"/>
              </a:spcBef>
              <a:spcAft>
                <a:spcPts val="0"/>
              </a:spcAft>
              <a:buFont typeface="Arial" panose="020B0604020202020204" pitchFamily="34" charset="0"/>
              <a:buChar char="•"/>
              <a:defRPr/>
            </a:pPr>
            <a:r>
              <a:rPr lang="en-GB" sz="886" dirty="0">
                <a:solidFill>
                  <a:srgbClr val="333D3E"/>
                </a:solidFill>
                <a:latin typeface="Arial Nova"/>
              </a:rPr>
              <a:t>The recipient failed to acquire the message for 14 days.</a:t>
            </a:r>
          </a:p>
          <a:p>
            <a:pPr marL="151888" indent="-151888" defTabSz="810067" eaLnBrk="1" fontAlgn="auto" hangingPunct="1">
              <a:lnSpc>
                <a:spcPct val="98000"/>
              </a:lnSpc>
              <a:spcBef>
                <a:spcPts val="0"/>
              </a:spcBef>
              <a:spcAft>
                <a:spcPts val="0"/>
              </a:spcAft>
              <a:buFont typeface="Arial" panose="020B0604020202020204" pitchFamily="34" charset="0"/>
              <a:buChar char="•"/>
              <a:defRPr/>
            </a:pPr>
            <a:endParaRPr lang="en-GB" sz="886" dirty="0">
              <a:solidFill>
                <a:srgbClr val="333D3E"/>
              </a:solidFill>
              <a:latin typeface="Arial Nova"/>
            </a:endParaRPr>
          </a:p>
          <a:p>
            <a:pPr marL="151888" indent="-151888" defTabSz="810067" eaLnBrk="1" fontAlgn="auto" hangingPunct="1">
              <a:lnSpc>
                <a:spcPct val="98000"/>
              </a:lnSpc>
              <a:spcBef>
                <a:spcPts val="0"/>
              </a:spcBef>
              <a:spcAft>
                <a:spcPts val="0"/>
              </a:spcAft>
              <a:buFont typeface="Arial" panose="020B0604020202020204" pitchFamily="34" charset="0"/>
              <a:buChar char="•"/>
              <a:defRPr/>
            </a:pPr>
            <a:r>
              <a:rPr lang="en-GB" sz="886" dirty="0">
                <a:solidFill>
                  <a:srgbClr val="333D3E"/>
                </a:solidFill>
                <a:latin typeface="Arial Nova"/>
              </a:rPr>
              <a:t>Too many failed attempts to deliver the message on the recipient’s queue.</a:t>
            </a:r>
          </a:p>
          <a:p>
            <a:pPr defTabSz="810067" eaLnBrk="1" fontAlgn="auto" hangingPunct="1">
              <a:lnSpc>
                <a:spcPct val="98000"/>
              </a:lnSpc>
              <a:spcBef>
                <a:spcPts val="0"/>
              </a:spcBef>
              <a:spcAft>
                <a:spcPts val="0"/>
              </a:spcAft>
              <a:defRPr/>
            </a:pPr>
            <a:endParaRPr lang="en-GB" sz="886" dirty="0">
              <a:solidFill>
                <a:srgbClr val="333D3E"/>
              </a:solidFill>
              <a:latin typeface="Arial Nova"/>
            </a:endParaRPr>
          </a:p>
          <a:p>
            <a:pPr defTabSz="810067" eaLnBrk="1" fontAlgn="auto" hangingPunct="1">
              <a:lnSpc>
                <a:spcPct val="98000"/>
              </a:lnSpc>
              <a:spcBef>
                <a:spcPts val="0"/>
              </a:spcBef>
              <a:spcAft>
                <a:spcPts val="0"/>
              </a:spcAft>
              <a:defRPr/>
            </a:pPr>
            <a:r>
              <a:rPr lang="en-GB" sz="886" dirty="0">
                <a:solidFill>
                  <a:srgbClr val="333D3E"/>
                </a:solidFill>
                <a:latin typeface="Arial Nova"/>
              </a:rPr>
              <a:t>For more details on abort messages and other system messages, see the </a:t>
            </a:r>
            <a:br>
              <a:rPr lang="en-GB" sz="886" dirty="0">
                <a:solidFill>
                  <a:srgbClr val="333D3E"/>
                </a:solidFill>
                <a:latin typeface="Arial Nova"/>
              </a:rPr>
            </a:br>
            <a:r>
              <a:rPr lang="en-GB" sz="886" dirty="0" err="1">
                <a:solidFill>
                  <a:srgbClr val="333D3E"/>
                </a:solidFill>
                <a:latin typeface="Arial Nova"/>
                <a:hlinkClick r:id="rId9"/>
              </a:rPr>
              <a:t>SWIFTNet</a:t>
            </a:r>
            <a:r>
              <a:rPr lang="en-GB" sz="886" dirty="0">
                <a:solidFill>
                  <a:srgbClr val="333D3E"/>
                </a:solidFill>
                <a:latin typeface="Arial Nova"/>
                <a:hlinkClick r:id="rId9"/>
              </a:rPr>
              <a:t> 7.6 System Messages document</a:t>
            </a:r>
            <a:r>
              <a:rPr lang="en-GB" sz="886" dirty="0">
                <a:solidFill>
                  <a:srgbClr val="333D3E"/>
                </a:solidFill>
                <a:latin typeface="Arial Nova"/>
              </a:rPr>
              <a:t>.</a:t>
            </a:r>
          </a:p>
          <a:p>
            <a:pPr defTabSz="810067" eaLnBrk="1" fontAlgn="auto" hangingPunct="1">
              <a:lnSpc>
                <a:spcPct val="98000"/>
              </a:lnSpc>
              <a:spcBef>
                <a:spcPts val="0"/>
              </a:spcBef>
              <a:spcAft>
                <a:spcPts val="0"/>
              </a:spcAft>
              <a:defRPr/>
            </a:pPr>
            <a:endParaRPr lang="en-GB" sz="886" dirty="0">
              <a:solidFill>
                <a:srgbClr val="333D3E"/>
              </a:solidFill>
              <a:latin typeface="Arial Nova"/>
            </a:endParaRPr>
          </a:p>
          <a:p>
            <a:pPr defTabSz="810067" eaLnBrk="1" fontAlgn="auto" hangingPunct="1">
              <a:lnSpc>
                <a:spcPct val="98000"/>
              </a:lnSpc>
              <a:spcBef>
                <a:spcPts val="0"/>
              </a:spcBef>
              <a:spcAft>
                <a:spcPts val="0"/>
              </a:spcAft>
              <a:defRPr/>
            </a:pPr>
            <a:endParaRPr lang="en-GB" sz="886" dirty="0">
              <a:solidFill>
                <a:srgbClr val="333D3E"/>
              </a:solidFill>
              <a:latin typeface="Arial Nova"/>
            </a:endParaRPr>
          </a:p>
          <a:p>
            <a:pPr defTabSz="810067" eaLnBrk="1" fontAlgn="auto" hangingPunct="1">
              <a:lnSpc>
                <a:spcPct val="98000"/>
              </a:lnSpc>
              <a:spcBef>
                <a:spcPts val="0"/>
              </a:spcBef>
              <a:spcAft>
                <a:spcPts val="0"/>
              </a:spcAft>
              <a:defRPr/>
            </a:pPr>
            <a:endParaRPr lang="en-US" sz="886" dirty="0">
              <a:solidFill>
                <a:srgbClr val="333D3E"/>
              </a:solidFill>
              <a:latin typeface="Arial Nova"/>
            </a:endParaRPr>
          </a:p>
        </p:txBody>
      </p:sp>
      <p:sp>
        <p:nvSpPr>
          <p:cNvPr id="97" name="Rectangle 96">
            <a:extLst>
              <a:ext uri="{FF2B5EF4-FFF2-40B4-BE49-F238E27FC236}">
                <a16:creationId xmlns:a16="http://schemas.microsoft.com/office/drawing/2014/main" id="{E87CC7B5-0A74-43E5-87A1-23D5B1FA214E}"/>
              </a:ext>
            </a:extLst>
          </p:cNvPr>
          <p:cNvSpPr/>
          <p:nvPr/>
        </p:nvSpPr>
        <p:spPr>
          <a:xfrm>
            <a:off x="4045191" y="3445157"/>
            <a:ext cx="2710969" cy="2368274"/>
          </a:xfrm>
          <a:prstGeom prst="rect">
            <a:avLst/>
          </a:prstGeom>
          <a:solidFill>
            <a:srgbClr val="CFFBF2"/>
          </a:solidFill>
          <a:ln>
            <a:noFill/>
          </a:ln>
        </p:spPr>
        <p:style>
          <a:lnRef idx="2">
            <a:schemeClr val="accent1">
              <a:shade val="50000"/>
            </a:schemeClr>
          </a:lnRef>
          <a:fillRef idx="1">
            <a:schemeClr val="accent1"/>
          </a:fillRef>
          <a:effectRef idx="0">
            <a:schemeClr val="accent1"/>
          </a:effectRef>
          <a:fontRef idx="minor">
            <a:schemeClr val="lt1"/>
          </a:fontRef>
        </p:style>
        <p:txBody>
          <a:bodyPr lIns="79734" tIns="127575" rIns="63788" bIns="0" rtlCol="0" anchor="t" anchorCtr="0"/>
          <a:lstStyle/>
          <a:p>
            <a:pPr defTabSz="810067" eaLnBrk="1" fontAlgn="auto" hangingPunct="1">
              <a:lnSpc>
                <a:spcPct val="98000"/>
              </a:lnSpc>
              <a:spcBef>
                <a:spcPts val="0"/>
              </a:spcBef>
              <a:spcAft>
                <a:spcPts val="0"/>
              </a:spcAft>
              <a:defRPr/>
            </a:pPr>
            <a:r>
              <a:rPr lang="en-US" sz="886">
                <a:solidFill>
                  <a:srgbClr val="333D3E"/>
                </a:solidFill>
                <a:latin typeface="Arial Nova"/>
              </a:rPr>
              <a:t>The sender can receive abort (xsys.012 or MT 019) messages related to extra </a:t>
            </a:r>
            <a:br>
              <a:rPr lang="en-US" sz="886">
                <a:solidFill>
                  <a:srgbClr val="333D3E"/>
                </a:solidFill>
                <a:latin typeface="Arial Nova"/>
              </a:rPr>
            </a:br>
            <a:r>
              <a:rPr lang="en-US" sz="886" b="1">
                <a:solidFill>
                  <a:srgbClr val="333D3E"/>
                </a:solidFill>
                <a:latin typeface="Arial Nova"/>
              </a:rPr>
              <a:t>I. business validation rules </a:t>
            </a:r>
            <a:r>
              <a:rPr lang="en-US" sz="886">
                <a:solidFill>
                  <a:srgbClr val="333D3E"/>
                </a:solidFill>
                <a:latin typeface="Arial Nova"/>
              </a:rPr>
              <a:t>as well as </a:t>
            </a:r>
            <a:br>
              <a:rPr lang="en-US" sz="886">
                <a:solidFill>
                  <a:srgbClr val="333D3E"/>
                </a:solidFill>
                <a:latin typeface="Arial Nova"/>
              </a:rPr>
            </a:br>
            <a:r>
              <a:rPr lang="en-US" sz="886" b="1">
                <a:solidFill>
                  <a:srgbClr val="333D3E"/>
                </a:solidFill>
                <a:latin typeface="Arial Nova"/>
              </a:rPr>
              <a:t>II. technical validation</a:t>
            </a:r>
            <a:r>
              <a:rPr lang="en-US" sz="886">
                <a:solidFill>
                  <a:srgbClr val="333D3E"/>
                </a:solidFill>
                <a:latin typeface="Arial Nova"/>
              </a:rPr>
              <a:t> introduced by Transaction Manager such as</a:t>
            </a:r>
          </a:p>
          <a:p>
            <a:pPr defTabSz="810067" eaLnBrk="1" fontAlgn="auto" hangingPunct="1">
              <a:lnSpc>
                <a:spcPct val="98000"/>
              </a:lnSpc>
              <a:spcBef>
                <a:spcPts val="0"/>
              </a:spcBef>
              <a:spcAft>
                <a:spcPts val="0"/>
              </a:spcAft>
              <a:defRPr/>
            </a:pPr>
            <a:endParaRPr lang="en-US" sz="886">
              <a:solidFill>
                <a:srgbClr val="333D3E"/>
              </a:solidFill>
              <a:latin typeface="Arial Nova"/>
            </a:endParaRPr>
          </a:p>
          <a:p>
            <a:pPr marL="151888" indent="-151888" defTabSz="810067" eaLnBrk="1" fontAlgn="auto" hangingPunct="1">
              <a:lnSpc>
                <a:spcPct val="98000"/>
              </a:lnSpc>
              <a:spcBef>
                <a:spcPts val="0"/>
              </a:spcBef>
              <a:spcAft>
                <a:spcPts val="0"/>
              </a:spcAft>
              <a:buFont typeface="Arial" panose="020B0604020202020204" pitchFamily="34" charset="0"/>
              <a:buChar char="•"/>
              <a:defRPr/>
            </a:pPr>
            <a:r>
              <a:rPr lang="en-US" sz="886">
                <a:solidFill>
                  <a:srgbClr val="333D3E"/>
                </a:solidFill>
                <a:latin typeface="Arial Nova"/>
              </a:rPr>
              <a:t>Unique End-To-End Identification (</a:t>
            </a:r>
            <a:r>
              <a:rPr lang="en-US" sz="886" err="1">
                <a:solidFill>
                  <a:srgbClr val="333D3E"/>
                </a:solidFill>
                <a:latin typeface="Arial Nova"/>
              </a:rPr>
              <a:t>EndToEndId</a:t>
            </a:r>
            <a:r>
              <a:rPr lang="en-US" sz="886">
                <a:solidFill>
                  <a:srgbClr val="333D3E"/>
                </a:solidFill>
                <a:latin typeface="Arial Nova"/>
              </a:rPr>
              <a:t>) and Transaction Identification (</a:t>
            </a:r>
            <a:r>
              <a:rPr lang="en-US" sz="886" err="1">
                <a:solidFill>
                  <a:srgbClr val="333D3E"/>
                </a:solidFill>
                <a:latin typeface="Arial Nova"/>
              </a:rPr>
              <a:t>TxId</a:t>
            </a:r>
            <a:r>
              <a:rPr lang="en-US" sz="886">
                <a:solidFill>
                  <a:srgbClr val="333D3E"/>
                </a:solidFill>
                <a:latin typeface="Arial Nova"/>
              </a:rPr>
              <a:t>) passed on, unchanged for Customer Credit Transfers, throughout the entire end-to-end transaction chain</a:t>
            </a:r>
          </a:p>
          <a:p>
            <a:pPr marL="151888" indent="-151888" defTabSz="810067" eaLnBrk="1" fontAlgn="auto" hangingPunct="1">
              <a:lnSpc>
                <a:spcPct val="98000"/>
              </a:lnSpc>
              <a:spcBef>
                <a:spcPts val="0"/>
              </a:spcBef>
              <a:spcAft>
                <a:spcPts val="0"/>
              </a:spcAft>
              <a:buFont typeface="Arial" panose="020B0604020202020204" pitchFamily="34" charset="0"/>
              <a:buChar char="•"/>
              <a:defRPr/>
            </a:pPr>
            <a:endParaRPr lang="en-US" sz="886">
              <a:solidFill>
                <a:srgbClr val="333D3E"/>
              </a:solidFill>
              <a:latin typeface="Arial Nova"/>
            </a:endParaRPr>
          </a:p>
          <a:p>
            <a:pPr marL="151888" indent="-151888" defTabSz="810067" eaLnBrk="1" fontAlgn="auto" hangingPunct="1">
              <a:lnSpc>
                <a:spcPct val="98000"/>
              </a:lnSpc>
              <a:spcBef>
                <a:spcPts val="0"/>
              </a:spcBef>
              <a:spcAft>
                <a:spcPts val="0"/>
              </a:spcAft>
              <a:buFont typeface="Arial" panose="020B0604020202020204" pitchFamily="34" charset="0"/>
              <a:buChar char="•"/>
              <a:defRPr/>
            </a:pPr>
            <a:r>
              <a:rPr lang="en-US" sz="886">
                <a:solidFill>
                  <a:srgbClr val="333D3E"/>
                </a:solidFill>
                <a:latin typeface="Arial Nova"/>
              </a:rPr>
              <a:t>Concordance of key elements between the payment advice and the cover messages</a:t>
            </a:r>
          </a:p>
          <a:p>
            <a:pPr defTabSz="810067" eaLnBrk="1" fontAlgn="auto" hangingPunct="1">
              <a:lnSpc>
                <a:spcPct val="98000"/>
              </a:lnSpc>
              <a:spcBef>
                <a:spcPts val="0"/>
              </a:spcBef>
              <a:spcAft>
                <a:spcPts val="0"/>
              </a:spcAft>
              <a:defRPr/>
            </a:pPr>
            <a:endParaRPr lang="en-US" sz="886">
              <a:solidFill>
                <a:srgbClr val="333D3E"/>
              </a:solidFill>
              <a:latin typeface="Arial Nova"/>
            </a:endParaRPr>
          </a:p>
          <a:p>
            <a:pPr defTabSz="810067" eaLnBrk="1" fontAlgn="auto" hangingPunct="1">
              <a:lnSpc>
                <a:spcPct val="98000"/>
              </a:lnSpc>
              <a:spcBef>
                <a:spcPts val="0"/>
              </a:spcBef>
              <a:spcAft>
                <a:spcPts val="0"/>
              </a:spcAft>
              <a:defRPr/>
            </a:pPr>
            <a:r>
              <a:rPr lang="en-US" sz="886">
                <a:solidFill>
                  <a:srgbClr val="333D3E"/>
                </a:solidFill>
                <a:latin typeface="Arial Nova"/>
              </a:rPr>
              <a:t>For more details, please refer to next slides</a:t>
            </a:r>
          </a:p>
          <a:p>
            <a:pPr defTabSz="810067" eaLnBrk="1" fontAlgn="auto" hangingPunct="1">
              <a:lnSpc>
                <a:spcPct val="98000"/>
              </a:lnSpc>
              <a:spcBef>
                <a:spcPts val="0"/>
              </a:spcBef>
              <a:spcAft>
                <a:spcPts val="0"/>
              </a:spcAft>
              <a:defRPr/>
            </a:pPr>
            <a:endParaRPr lang="en-US" sz="886">
              <a:solidFill>
                <a:srgbClr val="333D3E"/>
              </a:solidFill>
              <a:latin typeface="Arial Nova"/>
            </a:endParaRPr>
          </a:p>
        </p:txBody>
      </p:sp>
      <p:sp>
        <p:nvSpPr>
          <p:cNvPr id="104" name="Rectangle 103">
            <a:extLst>
              <a:ext uri="{FF2B5EF4-FFF2-40B4-BE49-F238E27FC236}">
                <a16:creationId xmlns:a16="http://schemas.microsoft.com/office/drawing/2014/main" id="{3D6E8D03-D6B2-4EDE-B961-96F7410F6B0C}"/>
              </a:ext>
            </a:extLst>
          </p:cNvPr>
          <p:cNvSpPr/>
          <p:nvPr/>
        </p:nvSpPr>
        <p:spPr>
          <a:xfrm>
            <a:off x="1063569" y="4753666"/>
            <a:ext cx="2710969" cy="10597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734" tIns="63788" rIns="63788" bIns="0" rtlCol="0" anchor="t" anchorCtr="0"/>
          <a:lstStyle/>
          <a:p>
            <a:pPr defTabSz="810067" eaLnBrk="1" fontAlgn="auto" hangingPunct="1">
              <a:lnSpc>
                <a:spcPct val="98000"/>
              </a:lnSpc>
              <a:spcBef>
                <a:spcPts val="0"/>
              </a:spcBef>
              <a:spcAft>
                <a:spcPts val="0"/>
              </a:spcAft>
              <a:defRPr/>
            </a:pPr>
            <a:r>
              <a:rPr lang="en-GB" sz="886" b="1">
                <a:solidFill>
                  <a:srgbClr val="333D3E"/>
                </a:solidFill>
                <a:latin typeface="Arial Nova"/>
              </a:rPr>
              <a:t>Important</a:t>
            </a:r>
          </a:p>
          <a:p>
            <a:pPr defTabSz="810067" eaLnBrk="1" fontAlgn="auto" hangingPunct="1">
              <a:lnSpc>
                <a:spcPct val="98000"/>
              </a:lnSpc>
              <a:spcBef>
                <a:spcPts val="0"/>
              </a:spcBef>
              <a:spcAft>
                <a:spcPts val="0"/>
              </a:spcAft>
              <a:defRPr/>
            </a:pPr>
            <a:r>
              <a:rPr lang="en-GB" sz="886" b="1">
                <a:solidFill>
                  <a:srgbClr val="333D3E"/>
                </a:solidFill>
                <a:latin typeface="Arial Nova"/>
              </a:rPr>
              <a:t>From November 2023</a:t>
            </a:r>
            <a:r>
              <a:rPr lang="en-GB" sz="886">
                <a:solidFill>
                  <a:srgbClr val="333D3E"/>
                </a:solidFill>
                <a:latin typeface="Arial Nova"/>
              </a:rPr>
              <a:t>, the FINplus service also controls for UETR recycling and validity of Service Type Identifier (STI). NAK responses will be generated in case of validation failures too.</a:t>
            </a:r>
          </a:p>
          <a:p>
            <a:pPr defTabSz="810067" eaLnBrk="1" fontAlgn="auto" hangingPunct="1">
              <a:lnSpc>
                <a:spcPct val="98000"/>
              </a:lnSpc>
              <a:spcBef>
                <a:spcPts val="0"/>
              </a:spcBef>
              <a:spcAft>
                <a:spcPts val="0"/>
              </a:spcAft>
              <a:defRPr/>
            </a:pPr>
            <a:endParaRPr lang="en-GB" sz="886">
              <a:solidFill>
                <a:srgbClr val="333D3E"/>
              </a:solidFill>
              <a:latin typeface="Arial Nova"/>
            </a:endParaRPr>
          </a:p>
          <a:p>
            <a:pPr defTabSz="810067" eaLnBrk="1" fontAlgn="auto" hangingPunct="1">
              <a:lnSpc>
                <a:spcPct val="98000"/>
              </a:lnSpc>
              <a:spcBef>
                <a:spcPts val="0"/>
              </a:spcBef>
              <a:spcAft>
                <a:spcPts val="0"/>
              </a:spcAft>
              <a:defRPr/>
            </a:pPr>
            <a:r>
              <a:rPr lang="en-GB" sz="886">
                <a:solidFill>
                  <a:srgbClr val="333D3E"/>
                </a:solidFill>
                <a:latin typeface="Arial Nova"/>
              </a:rPr>
              <a:t>For more details, see the </a:t>
            </a:r>
            <a:r>
              <a:rPr lang="en-GB" sz="886">
                <a:solidFill>
                  <a:srgbClr val="333D3E"/>
                </a:solidFill>
                <a:latin typeface="Arial Nova"/>
                <a:hlinkClick r:id="rId10"/>
              </a:rPr>
              <a:t>TIP 5023810</a:t>
            </a:r>
            <a:endParaRPr lang="en-GB" sz="886">
              <a:solidFill>
                <a:srgbClr val="333D3E"/>
              </a:solidFill>
              <a:latin typeface="Arial Nova"/>
            </a:endParaRPr>
          </a:p>
          <a:p>
            <a:pPr defTabSz="810067" eaLnBrk="1" fontAlgn="auto" hangingPunct="1">
              <a:lnSpc>
                <a:spcPct val="98000"/>
              </a:lnSpc>
              <a:spcBef>
                <a:spcPts val="0"/>
              </a:spcBef>
              <a:spcAft>
                <a:spcPts val="0"/>
              </a:spcAft>
              <a:defRPr/>
            </a:pPr>
            <a:endParaRPr lang="en-GB" sz="886">
              <a:solidFill>
                <a:srgbClr val="333D3E"/>
              </a:solidFill>
              <a:latin typeface="Arial Nova"/>
            </a:endParaRPr>
          </a:p>
          <a:p>
            <a:pPr defTabSz="810067" eaLnBrk="1" fontAlgn="auto" hangingPunct="1">
              <a:lnSpc>
                <a:spcPct val="98000"/>
              </a:lnSpc>
              <a:spcBef>
                <a:spcPts val="0"/>
              </a:spcBef>
              <a:spcAft>
                <a:spcPts val="0"/>
              </a:spcAft>
              <a:defRPr/>
            </a:pPr>
            <a:endParaRPr lang="en-GB" sz="886">
              <a:solidFill>
                <a:srgbClr val="333D3E"/>
              </a:solidFill>
              <a:latin typeface="Arial Nova"/>
            </a:endParaRPr>
          </a:p>
          <a:p>
            <a:pPr defTabSz="810067" eaLnBrk="1" fontAlgn="auto" hangingPunct="1">
              <a:lnSpc>
                <a:spcPct val="98000"/>
              </a:lnSpc>
              <a:spcBef>
                <a:spcPts val="0"/>
              </a:spcBef>
              <a:spcAft>
                <a:spcPts val="0"/>
              </a:spcAft>
              <a:defRPr/>
            </a:pPr>
            <a:endParaRPr lang="en-US" sz="886">
              <a:solidFill>
                <a:srgbClr val="333D3E"/>
              </a:solidFill>
              <a:latin typeface="Arial Nova"/>
            </a:endParaRPr>
          </a:p>
        </p:txBody>
      </p:sp>
      <p:sp>
        <p:nvSpPr>
          <p:cNvPr id="105" name="Oval 104">
            <a:extLst>
              <a:ext uri="{FF2B5EF4-FFF2-40B4-BE49-F238E27FC236}">
                <a16:creationId xmlns:a16="http://schemas.microsoft.com/office/drawing/2014/main" id="{7DEE86E0-0D20-421C-8A35-575A25847D0C}"/>
              </a:ext>
            </a:extLst>
          </p:cNvPr>
          <p:cNvSpPr>
            <a:spLocks noChangeAspect="1"/>
          </p:cNvSpPr>
          <p:nvPr/>
        </p:nvSpPr>
        <p:spPr>
          <a:xfrm>
            <a:off x="935994" y="3317583"/>
            <a:ext cx="255150" cy="255150"/>
          </a:xfrm>
          <a:prstGeom prst="ellipse">
            <a:avLst/>
          </a:prstGeom>
          <a:solidFill>
            <a:schemeClr val="bg2">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GB" sz="1063" b="1">
                <a:solidFill>
                  <a:prstClr val="white"/>
                </a:solidFill>
                <a:latin typeface="Arial Nova"/>
              </a:rPr>
              <a:t>A</a:t>
            </a:r>
            <a:endParaRPr lang="en-US" sz="1063" b="1">
              <a:solidFill>
                <a:prstClr val="white"/>
              </a:solidFill>
              <a:latin typeface="Arial Nova"/>
            </a:endParaRPr>
          </a:p>
        </p:txBody>
      </p:sp>
      <p:sp>
        <p:nvSpPr>
          <p:cNvPr id="106" name="Oval 105">
            <a:extLst>
              <a:ext uri="{FF2B5EF4-FFF2-40B4-BE49-F238E27FC236}">
                <a16:creationId xmlns:a16="http://schemas.microsoft.com/office/drawing/2014/main" id="{A84F088E-C09E-43CD-8325-1E28CACD5C6E}"/>
              </a:ext>
            </a:extLst>
          </p:cNvPr>
          <p:cNvSpPr>
            <a:spLocks noChangeAspect="1"/>
          </p:cNvSpPr>
          <p:nvPr/>
        </p:nvSpPr>
        <p:spPr>
          <a:xfrm>
            <a:off x="3917616" y="3336948"/>
            <a:ext cx="255150" cy="255150"/>
          </a:xfrm>
          <a:prstGeom prst="ellipse">
            <a:avLst/>
          </a:prstGeom>
          <a:solidFill>
            <a:srgbClr val="01A99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GB" sz="1063" b="1">
                <a:solidFill>
                  <a:prstClr val="white"/>
                </a:solidFill>
                <a:latin typeface="Arial Nova"/>
              </a:rPr>
              <a:t>B</a:t>
            </a:r>
            <a:endParaRPr lang="en-US" sz="1063" b="1">
              <a:solidFill>
                <a:prstClr val="white"/>
              </a:solidFill>
              <a:latin typeface="Arial Nova"/>
            </a:endParaRPr>
          </a:p>
        </p:txBody>
      </p:sp>
      <p:sp>
        <p:nvSpPr>
          <p:cNvPr id="107" name="Oval 106">
            <a:extLst>
              <a:ext uri="{FF2B5EF4-FFF2-40B4-BE49-F238E27FC236}">
                <a16:creationId xmlns:a16="http://schemas.microsoft.com/office/drawing/2014/main" id="{2766ABBB-2A5B-49FE-952A-110E0DE9FD63}"/>
              </a:ext>
            </a:extLst>
          </p:cNvPr>
          <p:cNvSpPr>
            <a:spLocks noChangeAspect="1"/>
          </p:cNvSpPr>
          <p:nvPr/>
        </p:nvSpPr>
        <p:spPr>
          <a:xfrm>
            <a:off x="6893305" y="3336948"/>
            <a:ext cx="255150" cy="255150"/>
          </a:xfrm>
          <a:prstGeom prst="ellipse">
            <a:avLst/>
          </a:prstGeom>
          <a:solidFill>
            <a:schemeClr val="bg2">
              <a:lumMod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defRPr/>
            </a:pPr>
            <a:r>
              <a:rPr lang="en-GB" sz="1063" b="1">
                <a:solidFill>
                  <a:prstClr val="white"/>
                </a:solidFill>
                <a:latin typeface="Arial Nova"/>
              </a:rPr>
              <a:t>C</a:t>
            </a:r>
            <a:endParaRPr lang="en-US" sz="1063" b="1">
              <a:solidFill>
                <a:prstClr val="white"/>
              </a:solidFill>
              <a:latin typeface="Arial Nova"/>
            </a:endParaRPr>
          </a:p>
        </p:txBody>
      </p:sp>
      <p:sp>
        <p:nvSpPr>
          <p:cNvPr id="4" name="Rectangle 3">
            <a:extLst>
              <a:ext uri="{FF2B5EF4-FFF2-40B4-BE49-F238E27FC236}">
                <a16:creationId xmlns:a16="http://schemas.microsoft.com/office/drawing/2014/main" id="{667730D4-5856-4CFC-BF6B-A7CF7EE1B296}"/>
              </a:ext>
            </a:extLst>
          </p:cNvPr>
          <p:cNvSpPr/>
          <p:nvPr/>
        </p:nvSpPr>
        <p:spPr>
          <a:xfrm>
            <a:off x="5276677" y="970452"/>
            <a:ext cx="586312" cy="249416"/>
          </a:xfrm>
          <a:prstGeom prst="rect">
            <a:avLst/>
          </a:prstGeom>
          <a:solidFill>
            <a:srgbClr val="01A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r>
              <a:rPr lang="en-GB" sz="1595">
                <a:solidFill>
                  <a:prstClr val="white"/>
                </a:solidFill>
                <a:latin typeface="Arial Nova"/>
              </a:rPr>
              <a:t>NEW</a:t>
            </a:r>
            <a:endParaRPr lang="en-US" sz="1595">
              <a:solidFill>
                <a:prstClr val="white"/>
              </a:solidFill>
              <a:latin typeface="Arial Nova"/>
            </a:endParaRPr>
          </a:p>
        </p:txBody>
      </p:sp>
      <p:sp>
        <p:nvSpPr>
          <p:cNvPr id="60" name="Rectangle 59">
            <a:extLst>
              <a:ext uri="{FF2B5EF4-FFF2-40B4-BE49-F238E27FC236}">
                <a16:creationId xmlns:a16="http://schemas.microsoft.com/office/drawing/2014/main" id="{69D84111-BAA9-42D3-BE1F-D5969712AAB9}"/>
              </a:ext>
            </a:extLst>
          </p:cNvPr>
          <p:cNvSpPr/>
          <p:nvPr/>
        </p:nvSpPr>
        <p:spPr>
          <a:xfrm>
            <a:off x="4226055" y="3272363"/>
            <a:ext cx="586312" cy="249416"/>
          </a:xfrm>
          <a:prstGeom prst="rect">
            <a:avLst/>
          </a:prstGeom>
          <a:solidFill>
            <a:srgbClr val="01A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defRPr/>
            </a:pPr>
            <a:r>
              <a:rPr lang="en-GB" sz="1595">
                <a:solidFill>
                  <a:prstClr val="white"/>
                </a:solidFill>
                <a:latin typeface="Arial Nova"/>
              </a:rPr>
              <a:t>NEW</a:t>
            </a:r>
            <a:endParaRPr lang="en-US" sz="1595">
              <a:solidFill>
                <a:prstClr val="white"/>
              </a:solidFill>
              <a:latin typeface="Arial Nova"/>
            </a:endParaRPr>
          </a:p>
        </p:txBody>
      </p:sp>
      <p:sp>
        <p:nvSpPr>
          <p:cNvPr id="59" name="TextBox 58">
            <a:extLst>
              <a:ext uri="{FF2B5EF4-FFF2-40B4-BE49-F238E27FC236}">
                <a16:creationId xmlns:a16="http://schemas.microsoft.com/office/drawing/2014/main" id="{D31C06A7-EF80-4C6A-AA32-1EF7898368DB}"/>
              </a:ext>
            </a:extLst>
          </p:cNvPr>
          <p:cNvSpPr txBox="1"/>
          <p:nvPr/>
        </p:nvSpPr>
        <p:spPr>
          <a:xfrm>
            <a:off x="1556100" y="1348106"/>
            <a:ext cx="648696" cy="143116"/>
          </a:xfrm>
          <a:prstGeom prst="rect">
            <a:avLst/>
          </a:prstGeom>
          <a:noFill/>
        </p:spPr>
        <p:txBody>
          <a:bodyPr wrap="square" lIns="0" tIns="0" rIns="0" bIns="0" rtlCol="0" anchor="ctr" anchorCtr="0">
            <a:spAutoFit/>
          </a:bodyPr>
          <a:lstStyle/>
          <a:p>
            <a:pPr algn="ctr" defTabSz="810067" eaLnBrk="1" fontAlgn="auto" hangingPunct="1">
              <a:spcBef>
                <a:spcPts val="0"/>
              </a:spcBef>
              <a:spcAft>
                <a:spcPts val="0"/>
              </a:spcAft>
              <a:defRPr/>
            </a:pPr>
            <a:r>
              <a:rPr lang="en-GB" sz="930" b="1">
                <a:solidFill>
                  <a:srgbClr val="333D3E"/>
                </a:solidFill>
                <a:latin typeface="Arial Nova"/>
              </a:rPr>
              <a:t>MT</a:t>
            </a:r>
          </a:p>
        </p:txBody>
      </p:sp>
      <p:sp>
        <p:nvSpPr>
          <p:cNvPr id="61" name="TextBox 60">
            <a:extLst>
              <a:ext uri="{FF2B5EF4-FFF2-40B4-BE49-F238E27FC236}">
                <a16:creationId xmlns:a16="http://schemas.microsoft.com/office/drawing/2014/main" id="{65E23970-536A-4B1A-A0DF-954991E4AEB3}"/>
              </a:ext>
            </a:extLst>
          </p:cNvPr>
          <p:cNvSpPr txBox="1"/>
          <p:nvPr/>
        </p:nvSpPr>
        <p:spPr>
          <a:xfrm>
            <a:off x="1556100" y="1561930"/>
            <a:ext cx="648696" cy="143116"/>
          </a:xfrm>
          <a:prstGeom prst="rect">
            <a:avLst/>
          </a:prstGeom>
          <a:noFill/>
        </p:spPr>
        <p:txBody>
          <a:bodyPr wrap="square" lIns="0" tIns="0" rIns="0" bIns="0" rtlCol="0" anchor="ctr" anchorCtr="0">
            <a:spAutoFit/>
          </a:bodyPr>
          <a:lstStyle/>
          <a:p>
            <a:pPr algn="ctr" defTabSz="810067" eaLnBrk="1" fontAlgn="auto" hangingPunct="1">
              <a:spcBef>
                <a:spcPts val="0"/>
              </a:spcBef>
              <a:spcAft>
                <a:spcPts val="0"/>
              </a:spcAft>
              <a:defRPr/>
            </a:pPr>
            <a:r>
              <a:rPr lang="en-GB" sz="930" b="1">
                <a:solidFill>
                  <a:srgbClr val="333D3E"/>
                </a:solidFill>
                <a:latin typeface="Arial Nova"/>
              </a:rPr>
              <a:t>ISO</a:t>
            </a:r>
          </a:p>
        </p:txBody>
      </p:sp>
      <p:pic>
        <p:nvPicPr>
          <p:cNvPr id="11" name="Graphic 10" descr="Badge Cross with solid fill">
            <a:extLst>
              <a:ext uri="{FF2B5EF4-FFF2-40B4-BE49-F238E27FC236}">
                <a16:creationId xmlns:a16="http://schemas.microsoft.com/office/drawing/2014/main" id="{9ED775A4-C5DF-328D-1E50-B56CCEB213F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55367" y="1442547"/>
            <a:ext cx="154324" cy="154324"/>
          </a:xfrm>
          <a:prstGeom prst="rect">
            <a:avLst/>
          </a:prstGeom>
        </p:spPr>
      </p:pic>
      <p:sp>
        <p:nvSpPr>
          <p:cNvPr id="5" name="TextBox 4">
            <a:extLst>
              <a:ext uri="{FF2B5EF4-FFF2-40B4-BE49-F238E27FC236}">
                <a16:creationId xmlns:a16="http://schemas.microsoft.com/office/drawing/2014/main" id="{BCD896DB-6F6D-B46B-D69F-4C781B3932F0}"/>
              </a:ext>
            </a:extLst>
          </p:cNvPr>
          <p:cNvSpPr txBox="1"/>
          <p:nvPr/>
        </p:nvSpPr>
        <p:spPr>
          <a:xfrm>
            <a:off x="1333007" y="3272364"/>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333D3E"/>
                </a:solidFill>
                <a:latin typeface="Arial Nova"/>
              </a:rPr>
              <a:t>Not in scope of this Tip</a:t>
            </a:r>
            <a:endParaRPr lang="en-US" sz="974" b="1" err="1">
              <a:solidFill>
                <a:srgbClr val="333D3E"/>
              </a:solidFill>
              <a:latin typeface="Arial Nova"/>
            </a:endParaRPr>
          </a:p>
        </p:txBody>
      </p:sp>
      <p:sp>
        <p:nvSpPr>
          <p:cNvPr id="8" name="TextBox 7">
            <a:extLst>
              <a:ext uri="{FF2B5EF4-FFF2-40B4-BE49-F238E27FC236}">
                <a16:creationId xmlns:a16="http://schemas.microsoft.com/office/drawing/2014/main" id="{3F16DDC6-A7F9-B8B4-2F1F-956EE99B44A9}"/>
              </a:ext>
            </a:extLst>
          </p:cNvPr>
          <p:cNvSpPr txBox="1"/>
          <p:nvPr/>
        </p:nvSpPr>
        <p:spPr>
          <a:xfrm>
            <a:off x="7221714" y="3314500"/>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333D3E"/>
                </a:solidFill>
                <a:latin typeface="Arial Nova"/>
              </a:rPr>
              <a:t>Not in scope of this Tip</a:t>
            </a:r>
            <a:endParaRPr lang="en-US" sz="974" b="1" err="1">
              <a:solidFill>
                <a:srgbClr val="333D3E"/>
              </a:solidFill>
              <a:latin typeface="Arial Nova"/>
            </a:endParaRPr>
          </a:p>
        </p:txBody>
      </p:sp>
      <p:sp>
        <p:nvSpPr>
          <p:cNvPr id="3" name="Callout: Line 2">
            <a:extLst>
              <a:ext uri="{FF2B5EF4-FFF2-40B4-BE49-F238E27FC236}">
                <a16:creationId xmlns:a16="http://schemas.microsoft.com/office/drawing/2014/main" id="{A68729DF-2787-B7B8-00B8-31276BB4E7C8}"/>
              </a:ext>
            </a:extLst>
          </p:cNvPr>
          <p:cNvSpPr/>
          <p:nvPr/>
        </p:nvSpPr>
        <p:spPr>
          <a:xfrm>
            <a:off x="8009691" y="1995256"/>
            <a:ext cx="2710969" cy="1206741"/>
          </a:xfrm>
          <a:prstGeom prst="borderCallout1">
            <a:avLst>
              <a:gd name="adj1" fmla="val 15646"/>
              <a:gd name="adj2" fmla="val -2077"/>
              <a:gd name="adj3" fmla="val -34503"/>
              <a:gd name="adj4" fmla="val -15930"/>
            </a:avLst>
          </a:prstGeom>
          <a:solidFill>
            <a:srgbClr val="DFDFD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36000" bIns="0" rtlCol="0" anchor="t" anchorCtr="0">
            <a:spAutoFit/>
          </a:bodyPr>
          <a:lstStyle/>
          <a:p>
            <a:pPr marL="171450" indent="-171450">
              <a:lnSpc>
                <a:spcPct val="98000"/>
              </a:lnSpc>
              <a:buFont typeface="Arial" panose="020B0604020202020204" pitchFamily="34" charset="0"/>
              <a:buChar char="•"/>
            </a:pPr>
            <a:endParaRPr lang="en-US" sz="800" dirty="0">
              <a:solidFill>
                <a:srgbClr val="333D3E"/>
              </a:solidFill>
              <a:latin typeface="Arial Nova"/>
            </a:endParaRPr>
          </a:p>
          <a:p>
            <a:pPr marL="171450" indent="-171450">
              <a:lnSpc>
                <a:spcPct val="98000"/>
              </a:lnSpc>
              <a:buFont typeface="Arial" panose="020B0604020202020204" pitchFamily="34" charset="0"/>
              <a:buChar char="•"/>
            </a:pPr>
            <a:r>
              <a:rPr lang="en-US" sz="800" dirty="0">
                <a:solidFill>
                  <a:srgbClr val="333D3E"/>
                </a:solidFill>
                <a:latin typeface="Arial Nova"/>
              </a:rPr>
              <a:t>In the past 30 days, </a:t>
            </a:r>
            <a:r>
              <a:rPr lang="en-US" sz="800" b="1" dirty="0">
                <a:solidFill>
                  <a:srgbClr val="333D3E"/>
                </a:solidFill>
                <a:latin typeface="Arial Nova"/>
              </a:rPr>
              <a:t>2,000+ MX messages </a:t>
            </a:r>
            <a:r>
              <a:rPr lang="en-US" sz="800" dirty="0">
                <a:solidFill>
                  <a:srgbClr val="333D3E"/>
                </a:solidFill>
                <a:latin typeface="Arial Nova"/>
              </a:rPr>
              <a:t>were aborted due to non-delivery to receiver</a:t>
            </a:r>
          </a:p>
          <a:p>
            <a:pPr marL="171450" indent="-171450">
              <a:lnSpc>
                <a:spcPct val="98000"/>
              </a:lnSpc>
              <a:buFont typeface="Arial" panose="020B0604020202020204" pitchFamily="34" charset="0"/>
              <a:buChar char="•"/>
            </a:pPr>
            <a:r>
              <a:rPr lang="en-US" sz="800" dirty="0">
                <a:solidFill>
                  <a:srgbClr val="333D3E"/>
                </a:solidFill>
                <a:latin typeface="Arial Nova"/>
              </a:rPr>
              <a:t>25% (500+ messages) are managed by 12 Service Bureaus, some having more than 5 customer BICs failing to receive MX on FINplus</a:t>
            </a:r>
          </a:p>
          <a:p>
            <a:pPr marL="171450" indent="-171450">
              <a:lnSpc>
                <a:spcPct val="98000"/>
              </a:lnSpc>
              <a:buFont typeface="Arial" panose="020B0604020202020204" pitchFamily="34" charset="0"/>
              <a:buChar char="•"/>
            </a:pPr>
            <a:r>
              <a:rPr lang="en-US" sz="800" b="1" dirty="0">
                <a:solidFill>
                  <a:srgbClr val="333D3E"/>
                </a:solidFill>
                <a:latin typeface="Arial Nova"/>
              </a:rPr>
              <a:t>ACTION for SB</a:t>
            </a:r>
            <a:r>
              <a:rPr lang="en-US" sz="800" dirty="0">
                <a:solidFill>
                  <a:srgbClr val="333D3E"/>
                </a:solidFill>
                <a:latin typeface="Arial Nova"/>
              </a:rPr>
              <a:t>: verify the </a:t>
            </a:r>
            <a:r>
              <a:rPr lang="en-US" sz="800" dirty="0" err="1">
                <a:solidFill>
                  <a:srgbClr val="333D3E"/>
                </a:solidFill>
                <a:latin typeface="Arial Nova"/>
              </a:rPr>
              <a:t>SwiftNet</a:t>
            </a:r>
            <a:r>
              <a:rPr lang="en-US" sz="800" dirty="0">
                <a:solidFill>
                  <a:srgbClr val="333D3E"/>
                </a:solidFill>
                <a:latin typeface="Arial Nova"/>
              </a:rPr>
              <a:t> FINplus configuration on SAG and Interface to guarantee that the FINplus queues are properly acquired and successfully drained</a:t>
            </a:r>
          </a:p>
        </p:txBody>
      </p:sp>
      <p:sp>
        <p:nvSpPr>
          <p:cNvPr id="6" name="Rectangle 5">
            <a:extLst>
              <a:ext uri="{FF2B5EF4-FFF2-40B4-BE49-F238E27FC236}">
                <a16:creationId xmlns:a16="http://schemas.microsoft.com/office/drawing/2014/main" id="{EF841815-9C6D-6B0B-585F-B292F7D9E398}"/>
              </a:ext>
            </a:extLst>
          </p:cNvPr>
          <p:cNvSpPr/>
          <p:nvPr/>
        </p:nvSpPr>
        <p:spPr>
          <a:xfrm>
            <a:off x="9192741" y="1855112"/>
            <a:ext cx="1296144" cy="197262"/>
          </a:xfrm>
          <a:prstGeom prst="rect">
            <a:avLst/>
          </a:prstGeom>
          <a:solidFill>
            <a:srgbClr val="DFDFD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98000"/>
              </a:lnSpc>
            </a:pPr>
            <a:r>
              <a:rPr lang="en-US" sz="1000" dirty="0">
                <a:solidFill>
                  <a:schemeClr val="tx1"/>
                </a:solidFill>
              </a:rPr>
              <a:t>For Service Bureaus</a:t>
            </a:r>
          </a:p>
        </p:txBody>
      </p:sp>
    </p:spTree>
    <p:extLst>
      <p:ext uri="{BB962C8B-B14F-4D97-AF65-F5344CB8AC3E}">
        <p14:creationId xmlns:p14="http://schemas.microsoft.com/office/powerpoint/2010/main" val="1008816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F4544B-4843-42C0-B319-0B557C4BEE90}"/>
              </a:ext>
            </a:extLst>
          </p:cNvPr>
          <p:cNvSpPr>
            <a:spLocks noGrp="1"/>
          </p:cNvSpPr>
          <p:nvPr>
            <p:ph type="body" sz="quarter" idx="13"/>
          </p:nvPr>
        </p:nvSpPr>
        <p:spPr/>
        <p:txBody>
          <a:bodyPr/>
          <a:lstStyle/>
          <a:p>
            <a:r>
              <a:rPr lang="en-GB" dirty="0"/>
              <a:t>Transaction Manager business validation overview</a:t>
            </a:r>
            <a:endParaRPr lang="en-US" dirty="0"/>
          </a:p>
        </p:txBody>
      </p:sp>
      <p:sp>
        <p:nvSpPr>
          <p:cNvPr id="18" name="Footer Placeholder 6">
            <a:extLst>
              <a:ext uri="{FF2B5EF4-FFF2-40B4-BE49-F238E27FC236}">
                <a16:creationId xmlns:a16="http://schemas.microsoft.com/office/drawing/2014/main" id="{AC5D0DA9-7D45-442E-9EB6-4CEF9AEA6B4A}"/>
              </a:ext>
            </a:extLst>
          </p:cNvPr>
          <p:cNvSpPr txBox="1">
            <a:spLocks/>
          </p:cNvSpPr>
          <p:nvPr/>
        </p:nvSpPr>
        <p:spPr>
          <a:xfrm>
            <a:off x="258802" y="1900587"/>
            <a:ext cx="1672237" cy="174906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0067" fontAlgn="auto">
              <a:spcBef>
                <a:spcPts val="0"/>
              </a:spcBef>
              <a:spcAft>
                <a:spcPts val="0"/>
              </a:spcAft>
              <a:defRPr/>
            </a:pPr>
            <a:endParaRPr lang="en-GB" sz="974" dirty="0">
              <a:solidFill>
                <a:srgbClr val="333D3E"/>
              </a:solidFill>
              <a:latin typeface="Arial Nova"/>
            </a:endParaRPr>
          </a:p>
        </p:txBody>
      </p:sp>
      <p:sp>
        <p:nvSpPr>
          <p:cNvPr id="27" name="TextBox 26">
            <a:extLst>
              <a:ext uri="{FF2B5EF4-FFF2-40B4-BE49-F238E27FC236}">
                <a16:creationId xmlns:a16="http://schemas.microsoft.com/office/drawing/2014/main" id="{7F9CFBE7-4C4E-435D-A544-5C60D84A19CC}"/>
              </a:ext>
            </a:extLst>
          </p:cNvPr>
          <p:cNvSpPr txBox="1"/>
          <p:nvPr/>
        </p:nvSpPr>
        <p:spPr>
          <a:xfrm>
            <a:off x="1931039" y="5355374"/>
            <a:ext cx="7217444" cy="32195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defRPr/>
            </a:pPr>
            <a:br>
              <a:rPr lang="en-GB" sz="797" dirty="0">
                <a:solidFill>
                  <a:srgbClr val="333D3E"/>
                </a:solidFill>
                <a:latin typeface="Arial Nova"/>
              </a:rPr>
            </a:br>
            <a:endParaRPr lang="en-US" sz="797" dirty="0">
              <a:solidFill>
                <a:srgbClr val="333D3E"/>
              </a:solidFill>
              <a:latin typeface="Arial Nova"/>
            </a:endParaRPr>
          </a:p>
        </p:txBody>
      </p:sp>
      <p:grpSp>
        <p:nvGrpSpPr>
          <p:cNvPr id="5" name="Group 4">
            <a:extLst>
              <a:ext uri="{FF2B5EF4-FFF2-40B4-BE49-F238E27FC236}">
                <a16:creationId xmlns:a16="http://schemas.microsoft.com/office/drawing/2014/main" id="{1DF93D6D-DE2E-4A59-938C-844527734126}"/>
              </a:ext>
            </a:extLst>
          </p:cNvPr>
          <p:cNvGrpSpPr/>
          <p:nvPr/>
        </p:nvGrpSpPr>
        <p:grpSpPr>
          <a:xfrm>
            <a:off x="2446188" y="4456375"/>
            <a:ext cx="4320035" cy="660031"/>
            <a:chOff x="3999683" y="5673729"/>
            <a:chExt cx="4876230" cy="827871"/>
          </a:xfrm>
        </p:grpSpPr>
        <p:sp>
          <p:nvSpPr>
            <p:cNvPr id="31" name="Rectangle 30">
              <a:extLst>
                <a:ext uri="{FF2B5EF4-FFF2-40B4-BE49-F238E27FC236}">
                  <a16:creationId xmlns:a16="http://schemas.microsoft.com/office/drawing/2014/main" id="{AF39C252-0B7A-409E-B1E8-2D6212893C75}"/>
                </a:ext>
              </a:extLst>
            </p:cNvPr>
            <p:cNvSpPr/>
            <p:nvPr/>
          </p:nvSpPr>
          <p:spPr bwMode="auto">
            <a:xfrm>
              <a:off x="3999683" y="5673729"/>
              <a:ext cx="4876230" cy="827871"/>
            </a:xfrm>
            <a:prstGeom prst="rect">
              <a:avLst/>
            </a:prstGeom>
            <a:solidFill>
              <a:schemeClr val="accent1"/>
            </a:solidFill>
            <a:ln w="9525" cap="flat" cmpd="sng" algn="ctr">
              <a:noFill/>
              <a:prstDash val="solid"/>
              <a:round/>
              <a:headEnd type="none" w="med" len="med"/>
              <a:tailEnd type="none" w="med" len="med"/>
            </a:ln>
            <a:effectLst/>
          </p:spPr>
          <p:txBody>
            <a:bodyPr vert="horz" wrap="square" lIns="81010" tIns="63788" rIns="81010" bIns="40505" numCol="1" rtlCol="0" anchor="t" anchorCtr="0" compatLnSpc="1">
              <a:prstTxWarp prst="textNoShape">
                <a:avLst/>
              </a:prstTxWarp>
            </a:bodyPr>
            <a:lstStyle/>
            <a:p>
              <a:pPr algn="ctr" defTabSz="810067">
                <a:defRPr/>
              </a:pPr>
              <a:r>
                <a:rPr lang="en-GB" sz="1240" b="1">
                  <a:solidFill>
                    <a:srgbClr val="333D3E"/>
                  </a:solidFill>
                  <a:latin typeface="Arial Nova"/>
                </a:rPr>
                <a:t>      </a:t>
              </a:r>
              <a:endParaRPr lang="en-GB" sz="1417" b="1">
                <a:solidFill>
                  <a:srgbClr val="698287"/>
                </a:solidFill>
              </a:endParaRPr>
            </a:p>
          </p:txBody>
        </p:sp>
        <p:pic>
          <p:nvPicPr>
            <p:cNvPr id="30" name="Graphic 29">
              <a:extLst>
                <a:ext uri="{FF2B5EF4-FFF2-40B4-BE49-F238E27FC236}">
                  <a16:creationId xmlns:a16="http://schemas.microsoft.com/office/drawing/2014/main" id="{11DAC1D0-E7D2-49E8-9D81-13CA2E8C31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078683" y="5817664"/>
              <a:ext cx="540000" cy="540000"/>
            </a:xfrm>
            <a:prstGeom prst="rect">
              <a:avLst/>
            </a:prstGeom>
          </p:spPr>
        </p:pic>
      </p:grpSp>
      <p:sp>
        <p:nvSpPr>
          <p:cNvPr id="6" name="TextBox 5">
            <a:extLst>
              <a:ext uri="{FF2B5EF4-FFF2-40B4-BE49-F238E27FC236}">
                <a16:creationId xmlns:a16="http://schemas.microsoft.com/office/drawing/2014/main" id="{1DDE9631-03B5-49AE-B7FE-684CE3F28085}"/>
              </a:ext>
            </a:extLst>
          </p:cNvPr>
          <p:cNvSpPr txBox="1"/>
          <p:nvPr/>
        </p:nvSpPr>
        <p:spPr>
          <a:xfrm>
            <a:off x="2913092" y="4522143"/>
            <a:ext cx="3548547" cy="491600"/>
          </a:xfrm>
          <a:prstGeom prst="rect">
            <a:avLst/>
          </a:prstGeom>
        </p:spPr>
        <p:txBody>
          <a:bodyPr wrap="square" lIns="0" tIns="0" rIns="0" bIns="0" rtlCol="0">
            <a:noAutofit/>
          </a:bodyPr>
          <a:lstStyle/>
          <a:p>
            <a:pPr algn="ctr" defTabSz="810067">
              <a:defRPr/>
            </a:pPr>
            <a:r>
              <a:rPr lang="en-GB" sz="1107" b="1" dirty="0">
                <a:solidFill>
                  <a:srgbClr val="333D3E"/>
                </a:solidFill>
                <a:latin typeface="Arial Nova"/>
              </a:rPr>
              <a:t>Customers should prioritise investigating and correcting any elements of their CBPR+ implementation that will result in an </a:t>
            </a:r>
            <a:r>
              <a:rPr lang="en-GB" sz="1107" b="1" u="sng" dirty="0">
                <a:solidFill>
                  <a:srgbClr val="333D3E"/>
                </a:solidFill>
                <a:latin typeface="Arial Nova"/>
              </a:rPr>
              <a:t>abort</a:t>
            </a:r>
            <a:endParaRPr lang="en-GB" sz="1107" b="1" u="sng" dirty="0">
              <a:solidFill>
                <a:srgbClr val="698287"/>
              </a:solidFill>
            </a:endParaRPr>
          </a:p>
        </p:txBody>
      </p:sp>
      <p:graphicFrame>
        <p:nvGraphicFramePr>
          <p:cNvPr id="4" name="Table 3">
            <a:extLst>
              <a:ext uri="{FF2B5EF4-FFF2-40B4-BE49-F238E27FC236}">
                <a16:creationId xmlns:a16="http://schemas.microsoft.com/office/drawing/2014/main" id="{A8979952-A028-5ECF-B983-26B0F2607E52}"/>
              </a:ext>
            </a:extLst>
          </p:cNvPr>
          <p:cNvGraphicFramePr>
            <a:graphicFrameLocks noGrp="1"/>
          </p:cNvGraphicFramePr>
          <p:nvPr/>
        </p:nvGraphicFramePr>
        <p:xfrm>
          <a:off x="2446188" y="1799404"/>
          <a:ext cx="7911858" cy="2467395"/>
        </p:xfrm>
        <a:graphic>
          <a:graphicData uri="http://schemas.openxmlformats.org/drawingml/2006/table">
            <a:tbl>
              <a:tblPr firstRow="1" firstCol="1" bandRow="1">
                <a:tableStyleId>{69012ECD-51FC-41F1-AA8D-1B2483CD663E}</a:tableStyleId>
              </a:tblPr>
              <a:tblGrid>
                <a:gridCol w="2086644">
                  <a:extLst>
                    <a:ext uri="{9D8B030D-6E8A-4147-A177-3AD203B41FA5}">
                      <a16:colId xmlns:a16="http://schemas.microsoft.com/office/drawing/2014/main" val="3985667384"/>
                    </a:ext>
                  </a:extLst>
                </a:gridCol>
                <a:gridCol w="3738570">
                  <a:extLst>
                    <a:ext uri="{9D8B030D-6E8A-4147-A177-3AD203B41FA5}">
                      <a16:colId xmlns:a16="http://schemas.microsoft.com/office/drawing/2014/main" val="1343481415"/>
                    </a:ext>
                  </a:extLst>
                </a:gridCol>
                <a:gridCol w="2086644">
                  <a:extLst>
                    <a:ext uri="{9D8B030D-6E8A-4147-A177-3AD203B41FA5}">
                      <a16:colId xmlns:a16="http://schemas.microsoft.com/office/drawing/2014/main" val="3085674804"/>
                    </a:ext>
                  </a:extLst>
                </a:gridCol>
              </a:tblGrid>
              <a:tr h="567071">
                <a:tc>
                  <a:txBody>
                    <a:bodyPr/>
                    <a:lstStyle/>
                    <a:p>
                      <a:pPr marL="0" marR="0" algn="ctr">
                        <a:spcBef>
                          <a:spcPts val="0"/>
                        </a:spcBef>
                        <a:spcAft>
                          <a:spcPts val="0"/>
                        </a:spcAft>
                      </a:pPr>
                      <a:r>
                        <a:rPr lang="en-US" sz="1200" b="1" kern="1200" dirty="0">
                          <a:solidFill>
                            <a:schemeClr val="bg1"/>
                          </a:solidFill>
                          <a:effectLst/>
                          <a:latin typeface="+mn-lt"/>
                          <a:ea typeface="+mn-ea"/>
                          <a:cs typeface="+mn-cs"/>
                        </a:rPr>
                        <a:t>Context</a:t>
                      </a:r>
                    </a:p>
                  </a:txBody>
                  <a:tcPr marL="60758" marR="60758" marT="0" marB="0" anchor="ctr">
                    <a:solidFill>
                      <a:srgbClr val="01A990"/>
                    </a:solidFill>
                  </a:tcPr>
                </a:tc>
                <a:tc>
                  <a:txBody>
                    <a:bodyPr/>
                    <a:lstStyle/>
                    <a:p>
                      <a:pPr marL="0" marR="0" algn="l">
                        <a:spcBef>
                          <a:spcPts val="0"/>
                        </a:spcBef>
                        <a:spcAft>
                          <a:spcPts val="0"/>
                        </a:spcAft>
                      </a:pPr>
                      <a:r>
                        <a:rPr lang="en-GB" sz="1200" b="1" kern="1200" dirty="0">
                          <a:solidFill>
                            <a:schemeClr val="bg1"/>
                          </a:solidFill>
                          <a:effectLst/>
                          <a:latin typeface="+mn-lt"/>
                          <a:ea typeface="+mn-ea"/>
                          <a:cs typeface="+mn-cs"/>
                        </a:rPr>
                        <a:t>Business Validation Breach</a:t>
                      </a:r>
                      <a:endParaRPr lang="en-US" sz="1200" b="1" kern="1200" dirty="0">
                        <a:solidFill>
                          <a:schemeClr val="bg1"/>
                        </a:solidFill>
                        <a:effectLst/>
                        <a:latin typeface="+mn-lt"/>
                        <a:ea typeface="+mn-ea"/>
                        <a:cs typeface="+mn-cs"/>
                      </a:endParaRPr>
                    </a:p>
                  </a:txBody>
                  <a:tcPr marL="60758" marR="60758" marT="0" marB="0" anchor="ctr">
                    <a:lnB w="12700" cap="flat" cmpd="sng" algn="ctr">
                      <a:solidFill>
                        <a:schemeClr val="accent1"/>
                      </a:solidFill>
                      <a:prstDash val="solid"/>
                      <a:round/>
                      <a:headEnd type="none" w="med" len="med"/>
                      <a:tailEnd type="none" w="med" len="med"/>
                    </a:lnB>
                    <a:solidFill>
                      <a:srgbClr val="01A990"/>
                    </a:solidFill>
                  </a:tcPr>
                </a:tc>
                <a:tc>
                  <a:txBody>
                    <a:bodyPr/>
                    <a:lstStyle/>
                    <a:p>
                      <a:pPr marL="0" marR="0" algn="ctr" defTabSz="914400" rtl="0" eaLnBrk="1" latinLnBrk="0" hangingPunct="1">
                        <a:spcBef>
                          <a:spcPts val="0"/>
                        </a:spcBef>
                        <a:spcAft>
                          <a:spcPts val="0"/>
                        </a:spcAft>
                      </a:pPr>
                      <a:br>
                        <a:rPr lang="en-GB" sz="1200" b="1" kern="1200" dirty="0">
                          <a:solidFill>
                            <a:schemeClr val="bg1"/>
                          </a:solidFill>
                          <a:effectLst/>
                          <a:latin typeface="+mn-lt"/>
                          <a:ea typeface="+mn-ea"/>
                          <a:cs typeface="+mn-cs"/>
                        </a:rPr>
                      </a:br>
                      <a:r>
                        <a:rPr lang="en-GB" sz="1200" b="1" kern="1200" dirty="0">
                          <a:solidFill>
                            <a:schemeClr val="bg1"/>
                          </a:solidFill>
                          <a:effectLst/>
                          <a:latin typeface="+mn-lt"/>
                          <a:ea typeface="+mn-ea"/>
                          <a:cs typeface="+mn-cs"/>
                        </a:rPr>
                        <a:t>TM behaviour</a:t>
                      </a:r>
                    </a:p>
                    <a:p>
                      <a:pPr marL="0" marR="0" algn="ctr" defTabSz="914400" rtl="0" eaLnBrk="1" latinLnBrk="0" hangingPunct="1">
                        <a:spcBef>
                          <a:spcPts val="0"/>
                        </a:spcBef>
                        <a:spcAft>
                          <a:spcPts val="0"/>
                        </a:spcAft>
                      </a:pPr>
                      <a:endParaRPr lang="en-US" sz="1200" b="1" kern="1200" dirty="0">
                        <a:solidFill>
                          <a:schemeClr val="bg1"/>
                        </a:solidFill>
                        <a:effectLst/>
                        <a:latin typeface="+mn-lt"/>
                        <a:ea typeface="+mn-ea"/>
                        <a:cs typeface="+mn-cs"/>
                      </a:endParaRPr>
                    </a:p>
                  </a:txBody>
                  <a:tcPr marL="60758" marR="60758" marT="0" marB="0" anchor="ctr">
                    <a:lnB w="12700" cap="flat" cmpd="sng" algn="ctr">
                      <a:solidFill>
                        <a:schemeClr val="accent1"/>
                      </a:solidFill>
                      <a:prstDash val="solid"/>
                      <a:round/>
                      <a:headEnd type="none" w="med" len="med"/>
                      <a:tailEnd type="none" w="med" len="med"/>
                    </a:lnB>
                    <a:solidFill>
                      <a:srgbClr val="01A990"/>
                    </a:solidFill>
                  </a:tcPr>
                </a:tc>
                <a:extLst>
                  <a:ext uri="{0D108BD9-81ED-4DB2-BD59-A6C34878D82A}">
                    <a16:rowId xmlns:a16="http://schemas.microsoft.com/office/drawing/2014/main" val="3913891458"/>
                  </a:ext>
                </a:extLst>
              </a:tr>
              <a:tr h="268896">
                <a:tc>
                  <a:txBody>
                    <a:bodyPr/>
                    <a:lstStyle/>
                    <a:p>
                      <a:pPr marL="0" marR="0" indent="0" algn="ctr">
                        <a:spcBef>
                          <a:spcPts val="0"/>
                        </a:spcBef>
                        <a:spcAft>
                          <a:spcPts val="0"/>
                        </a:spcAft>
                        <a:buFontTx/>
                        <a:buNone/>
                      </a:pPr>
                      <a:r>
                        <a:rPr lang="en-GB" sz="1200" b="0" dirty="0">
                          <a:solidFill>
                            <a:schemeClr val="tx1"/>
                          </a:solidFill>
                          <a:effectLst/>
                        </a:rPr>
                        <a:t>All messages in scope</a:t>
                      </a:r>
                    </a:p>
                  </a:txBody>
                  <a:tcPr marL="60758" marR="60758"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0" marR="0" indent="0">
                        <a:spcBef>
                          <a:spcPts val="0"/>
                        </a:spcBef>
                        <a:spcAft>
                          <a:spcPts val="0"/>
                        </a:spcAft>
                        <a:buFontTx/>
                        <a:buNone/>
                      </a:pPr>
                      <a:r>
                        <a:rPr lang="en-GB" sz="1200" b="0" dirty="0">
                          <a:solidFill>
                            <a:schemeClr val="tx1"/>
                          </a:solidFill>
                          <a:effectLst/>
                        </a:rPr>
                        <a:t>UETR re-use</a:t>
                      </a:r>
                    </a:p>
                  </a:txBody>
                  <a:tcPr marL="60758" marR="60758"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GB" sz="1200" b="0" dirty="0">
                          <a:solidFill>
                            <a:schemeClr val="tx1"/>
                          </a:solidFill>
                          <a:effectLst/>
                        </a:rPr>
                        <a:t>Bypass</a:t>
                      </a:r>
                      <a:endParaRPr lang="en-US" sz="1200" b="0" i="0" kern="1200" dirty="0">
                        <a:solidFill>
                          <a:schemeClr val="tx1"/>
                        </a:solidFill>
                        <a:effectLst/>
                        <a:latin typeface="+mn-lt"/>
                        <a:ea typeface="+mn-ea"/>
                        <a:cs typeface="+mn-cs"/>
                      </a:endParaRPr>
                    </a:p>
                  </a:txBody>
                  <a:tcPr marL="60758" marR="60758" marT="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74245029"/>
                  </a:ext>
                </a:extLst>
              </a:tr>
              <a:tr h="378047">
                <a:tc rowSpan="5">
                  <a:txBody>
                    <a:bodyPr/>
                    <a:lstStyle/>
                    <a:p>
                      <a:pPr marL="0" marR="0" indent="0" algn="ctr">
                        <a:spcBef>
                          <a:spcPts val="0"/>
                        </a:spcBef>
                        <a:spcAft>
                          <a:spcPts val="0"/>
                        </a:spcAft>
                        <a:buFontTx/>
                        <a:buNone/>
                      </a:pPr>
                      <a:r>
                        <a:rPr lang="en-US" sz="12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Cover scenarios</a:t>
                      </a:r>
                    </a:p>
                  </a:txBody>
                  <a:tcPr marL="60758" marR="60758"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CCT: Cover/ Advice: non-matching key data elements</a:t>
                      </a:r>
                      <a:endParaRPr lang="en-US" sz="12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txBody>
                  <a:tcPr marL="60758" marR="60758"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GB" sz="12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Abort</a:t>
                      </a:r>
                      <a:endParaRPr lang="en-US" sz="12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txBody>
                  <a:tcPr marL="60758" marR="60758" marT="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11092947"/>
                  </a:ext>
                </a:extLst>
              </a:tr>
              <a:tr h="268896">
                <a:tc vMerge="1">
                  <a:txBody>
                    <a:bodyPr/>
                    <a:lstStyle/>
                    <a:p>
                      <a:pPr marL="0" marR="0" indent="0">
                        <a:spcBef>
                          <a:spcPts val="0"/>
                        </a:spcBef>
                        <a:spcAft>
                          <a:spcPts val="0"/>
                        </a:spcAft>
                        <a:buFontTx/>
                        <a:buNone/>
                      </a:pPr>
                      <a:endParaRPr lang="en-US" sz="14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FICT: No UDLC code for FICT Cover</a:t>
                      </a:r>
                      <a:endParaRPr lang="en-US" sz="12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txBody>
                  <a:tcPr marL="60758" marR="60758"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GB" sz="12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rPr>
                        <a:t>Abort</a:t>
                      </a:r>
                      <a:endParaRPr lang="en-US" sz="12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txBody>
                  <a:tcPr marL="60758" marR="60758" marT="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96076539"/>
                  </a:ext>
                </a:extLst>
              </a:tr>
              <a:tr h="268896">
                <a:tc vMerge="1">
                  <a:txBody>
                    <a:bodyPr/>
                    <a:lstStyle/>
                    <a:p>
                      <a:pPr marL="0" marR="0" indent="0">
                        <a:spcBef>
                          <a:spcPts val="0"/>
                        </a:spcBef>
                        <a:spcAft>
                          <a:spcPts val="0"/>
                        </a:spcAft>
                        <a:buFontTx/>
                        <a:buNone/>
                      </a:pPr>
                      <a:endParaRPr lang="en-GB" sz="1400" b="0" dirty="0">
                        <a:solidFill>
                          <a:schemeClr val="tx1"/>
                        </a:solidFill>
                        <a:effectLst/>
                      </a:endParaRPr>
                    </a:p>
                  </a:txBody>
                  <a:tcPr marL="68580" marR="68580" marT="0" marB="0" anchor="ctr"/>
                </a:tc>
                <a:tc>
                  <a:txBody>
                    <a:bodyPr/>
                    <a:lstStyle/>
                    <a:p>
                      <a:pPr marL="0" marR="0" indent="0">
                        <a:spcBef>
                          <a:spcPts val="0"/>
                        </a:spcBef>
                        <a:spcAft>
                          <a:spcPts val="0"/>
                        </a:spcAft>
                        <a:buFontTx/>
                        <a:buNone/>
                      </a:pPr>
                      <a:r>
                        <a:rPr lang="en-GB" sz="1200" b="0" dirty="0">
                          <a:solidFill>
                            <a:schemeClr val="tx1"/>
                          </a:solidFill>
                          <a:effectLst/>
                        </a:rPr>
                        <a:t>Unexpected message type</a:t>
                      </a:r>
                    </a:p>
                  </a:txBody>
                  <a:tcPr marL="60758" marR="60758"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GB" sz="1200" b="0" dirty="0">
                          <a:solidFill>
                            <a:schemeClr val="tx1"/>
                          </a:solidFill>
                          <a:effectLst/>
                        </a:rPr>
                        <a:t>Abort or Bypass</a:t>
                      </a:r>
                      <a:endParaRPr lang="en-US" sz="12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txBody>
                  <a:tcPr marL="60758" marR="60758" marT="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08732417"/>
                  </a:ext>
                </a:extLst>
              </a:tr>
              <a:tr h="378047">
                <a:tc vMerge="1">
                  <a:txBody>
                    <a:bodyPr/>
                    <a:lstStyle/>
                    <a:p>
                      <a:pPr marL="0" marR="0" indent="0">
                        <a:spcBef>
                          <a:spcPts val="0"/>
                        </a:spcBef>
                        <a:spcAft>
                          <a:spcPts val="0"/>
                        </a:spcAft>
                        <a:buFontTx/>
                        <a:buNone/>
                      </a:pPr>
                      <a:endParaRPr lang="en-GB" sz="1400" b="0" dirty="0">
                        <a:solidFill>
                          <a:schemeClr val="tx1"/>
                        </a:solidFill>
                        <a:effectLst/>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Invalid Instruction ID or Invalid End-To-End ID </a:t>
                      </a:r>
                      <a:br>
                        <a:rPr lang="en-GB" sz="1200" b="0" dirty="0">
                          <a:solidFill>
                            <a:schemeClr val="tx1"/>
                          </a:solidFill>
                          <a:effectLst/>
                        </a:rPr>
                      </a:br>
                      <a:r>
                        <a:rPr lang="en-US" sz="1000" b="0" dirty="0">
                          <a:solidFill>
                            <a:schemeClr val="tx1"/>
                          </a:solidFill>
                          <a:effectLst/>
                        </a:rPr>
                        <a:t>("NO REF" or "NON REF" or "NOT PROVIDED"</a:t>
                      </a:r>
                      <a:r>
                        <a:rPr lang="en-GB" sz="1000" b="0" dirty="0">
                          <a:solidFill>
                            <a:schemeClr val="tx1"/>
                          </a:solidFill>
                          <a:effectLst/>
                        </a:rPr>
                        <a:t>)</a:t>
                      </a:r>
                    </a:p>
                  </a:txBody>
                  <a:tcPr marL="60758" marR="60758"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GB" sz="1200" b="0" dirty="0">
                          <a:solidFill>
                            <a:schemeClr val="tx1"/>
                          </a:solidFill>
                          <a:effectLst/>
                        </a:rPr>
                        <a:t>Bypass now and Abort in November 2023</a:t>
                      </a:r>
                      <a:endParaRPr lang="en-US" sz="12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txBody>
                  <a:tcPr marL="60758" marR="60758" marT="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63434433"/>
                  </a:ext>
                </a:extLst>
              </a:tr>
              <a:tr h="337542">
                <a:tc vMerge="1">
                  <a:txBody>
                    <a:bodyPr/>
                    <a:lstStyle/>
                    <a:p>
                      <a:pPr marL="0" marR="0" indent="0">
                        <a:spcBef>
                          <a:spcPts val="0"/>
                        </a:spcBef>
                        <a:spcAft>
                          <a:spcPts val="0"/>
                        </a:spcAft>
                        <a:buFontTx/>
                        <a:buNone/>
                      </a:pPr>
                      <a:endParaRPr lang="en-GB" sz="1400" b="0" dirty="0">
                        <a:solidFill>
                          <a:schemeClr val="tx1"/>
                        </a:solidFill>
                        <a:effectLst/>
                      </a:endParaRPr>
                    </a:p>
                  </a:txBody>
                  <a:tcPr marL="68580" marR="68580" marT="0" marB="0" anchor="ctr"/>
                </a:tc>
                <a:tc>
                  <a:txBody>
                    <a:bodyPr/>
                    <a:lstStyle/>
                    <a:p>
                      <a:pPr marL="0" marR="0" indent="0">
                        <a:spcBef>
                          <a:spcPts val="0"/>
                        </a:spcBef>
                        <a:spcAft>
                          <a:spcPts val="0"/>
                        </a:spcAft>
                        <a:buFontTx/>
                        <a:buNone/>
                      </a:pPr>
                      <a:r>
                        <a:rPr lang="en-GB" sz="1200" b="0" dirty="0">
                          <a:solidFill>
                            <a:schemeClr val="tx1"/>
                          </a:solidFill>
                          <a:effectLst/>
                        </a:rPr>
                        <a:t>Non matching references (Cover)</a:t>
                      </a:r>
                    </a:p>
                    <a:p>
                      <a:pPr marL="0" marR="0" indent="0">
                        <a:spcBef>
                          <a:spcPts val="0"/>
                        </a:spcBef>
                        <a:spcAft>
                          <a:spcPts val="0"/>
                        </a:spcAft>
                        <a:buFontTx/>
                        <a:buNone/>
                      </a:pPr>
                      <a:r>
                        <a:rPr lang="en-GB" sz="1000" b="0" dirty="0">
                          <a:solidFill>
                            <a:schemeClr val="tx1"/>
                          </a:solidFill>
                          <a:effectLst/>
                        </a:rPr>
                        <a:t>Instruction ID is different from End-To-End ID</a:t>
                      </a:r>
                    </a:p>
                  </a:txBody>
                  <a:tcPr marL="60758" marR="60758"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0" marR="0" algn="ctr">
                        <a:spcBef>
                          <a:spcPts val="0"/>
                        </a:spcBef>
                        <a:spcAft>
                          <a:spcPts val="0"/>
                        </a:spcAft>
                      </a:pPr>
                      <a:r>
                        <a:rPr lang="en-GB" sz="1200" b="0" dirty="0">
                          <a:solidFill>
                            <a:schemeClr val="tx1"/>
                          </a:solidFill>
                          <a:effectLst/>
                        </a:rPr>
                        <a:t>Bypass</a:t>
                      </a:r>
                      <a:endParaRPr lang="en-US" sz="1200" b="0" dirty="0">
                        <a:solidFill>
                          <a:schemeClr val="tx1"/>
                        </a:solidFill>
                        <a:effectLst/>
                        <a:latin typeface="Arial" panose="020B0604020202020204" pitchFamily="34" charset="0"/>
                        <a:ea typeface="Times" panose="02020603050405020304" pitchFamily="18" charset="0"/>
                        <a:cs typeface="Times New Roman" panose="02020603050405020304" pitchFamily="18" charset="0"/>
                      </a:endParaRPr>
                    </a:p>
                  </a:txBody>
                  <a:tcPr marL="60758" marR="60758" marT="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3048758326"/>
                  </a:ext>
                </a:extLst>
              </a:tr>
            </a:tbl>
          </a:graphicData>
        </a:graphic>
      </p:graphicFrame>
      <p:pic>
        <p:nvPicPr>
          <p:cNvPr id="3" name="Picture 2">
            <a:hlinkClick r:id="rId5"/>
            <a:extLst>
              <a:ext uri="{FF2B5EF4-FFF2-40B4-BE49-F238E27FC236}">
                <a16:creationId xmlns:a16="http://schemas.microsoft.com/office/drawing/2014/main" id="{72AACC85-8F8C-A964-4B65-B7FCAE4959E8}"/>
              </a:ext>
            </a:extLst>
          </p:cNvPr>
          <p:cNvPicPr>
            <a:picLocks noChangeAspect="1"/>
          </p:cNvPicPr>
          <p:nvPr/>
        </p:nvPicPr>
        <p:blipFill>
          <a:blip r:embed="rId6"/>
          <a:stretch>
            <a:fillRect/>
          </a:stretch>
        </p:blipFill>
        <p:spPr>
          <a:xfrm>
            <a:off x="7593876" y="5442329"/>
            <a:ext cx="3207475" cy="578793"/>
          </a:xfrm>
          <a:prstGeom prst="rect">
            <a:avLst/>
          </a:prstGeom>
        </p:spPr>
      </p:pic>
      <p:sp>
        <p:nvSpPr>
          <p:cNvPr id="8" name="Rectangle 7">
            <a:extLst>
              <a:ext uri="{FF2B5EF4-FFF2-40B4-BE49-F238E27FC236}">
                <a16:creationId xmlns:a16="http://schemas.microsoft.com/office/drawing/2014/main" id="{AD464BCF-9D07-C696-1FF6-DFC3867F595A}"/>
              </a:ext>
            </a:extLst>
          </p:cNvPr>
          <p:cNvSpPr/>
          <p:nvPr/>
        </p:nvSpPr>
        <p:spPr>
          <a:xfrm>
            <a:off x="1931039" y="736223"/>
            <a:ext cx="8624203" cy="192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810067" eaLnBrk="1" fontAlgn="auto" hangingPunct="1">
              <a:lnSpc>
                <a:spcPct val="98000"/>
              </a:lnSpc>
              <a:spcBef>
                <a:spcPts val="0"/>
              </a:spcBef>
              <a:spcAft>
                <a:spcPts val="0"/>
              </a:spcAft>
              <a:defRPr/>
            </a:pPr>
            <a:r>
              <a:rPr lang="en-US" sz="1417" spc="-18" dirty="0">
                <a:solidFill>
                  <a:srgbClr val="333D3E"/>
                </a:solidFill>
                <a:latin typeface="Arial Nova Light"/>
              </a:rPr>
              <a:t>Swift have been monitoring live traffic since the start of the CBPR+ coexistence period to assess the expected impact of the new business validation and data integrity rules Transaction Manager activation will introduce. The findings of this analysis shows that the expected rate of abort would be a very small fraction of live traffic. The main reasons for aborts or bypasses are as follows:</a:t>
            </a:r>
          </a:p>
        </p:txBody>
      </p:sp>
      <p:sp>
        <p:nvSpPr>
          <p:cNvPr id="11" name="TextBox 10">
            <a:extLst>
              <a:ext uri="{FF2B5EF4-FFF2-40B4-BE49-F238E27FC236}">
                <a16:creationId xmlns:a16="http://schemas.microsoft.com/office/drawing/2014/main" id="{1699B482-111C-69B2-93B1-2404F81DAA87}"/>
              </a:ext>
            </a:extLst>
          </p:cNvPr>
          <p:cNvSpPr txBox="1"/>
          <p:nvPr/>
        </p:nvSpPr>
        <p:spPr>
          <a:xfrm>
            <a:off x="7534411" y="4440738"/>
            <a:ext cx="1253206" cy="337785"/>
          </a:xfrm>
          <a:prstGeom prst="rect">
            <a:avLst/>
          </a:prstGeom>
          <a:noFill/>
        </p:spPr>
        <p:txBody>
          <a:bodyPr wrap="square">
            <a:spAutoFit/>
          </a:bodyPr>
          <a:lstStyle/>
          <a:p>
            <a:pPr defTabSz="810067" eaLnBrk="1" fontAlgn="auto" hangingPunct="1">
              <a:spcBef>
                <a:spcPts val="0"/>
              </a:spcBef>
              <a:spcAft>
                <a:spcPts val="0"/>
              </a:spcAft>
              <a:defRPr/>
            </a:pPr>
            <a:r>
              <a:rPr lang="en-US" sz="1595" spc="-18">
                <a:solidFill>
                  <a:srgbClr val="ADB1B2">
                    <a:lumMod val="75000"/>
                  </a:srgbClr>
                </a:solidFill>
                <a:latin typeface="Arial Nova Light"/>
              </a:rPr>
              <a:t>Learn more:</a:t>
            </a:r>
            <a:endParaRPr lang="en-US" sz="1595">
              <a:solidFill>
                <a:srgbClr val="ADB1B2">
                  <a:lumMod val="75000"/>
                </a:srgbClr>
              </a:solidFill>
              <a:latin typeface="Arial Nova"/>
            </a:endParaRPr>
          </a:p>
        </p:txBody>
      </p:sp>
      <p:pic>
        <p:nvPicPr>
          <p:cNvPr id="15" name="Picture 14">
            <a:hlinkClick r:id="rId7"/>
            <a:extLst>
              <a:ext uri="{FF2B5EF4-FFF2-40B4-BE49-F238E27FC236}">
                <a16:creationId xmlns:a16="http://schemas.microsoft.com/office/drawing/2014/main" id="{19D1E7E9-6259-4F6D-781D-6715687C98A9}"/>
              </a:ext>
            </a:extLst>
          </p:cNvPr>
          <p:cNvPicPr>
            <a:picLocks noChangeAspect="1"/>
          </p:cNvPicPr>
          <p:nvPr/>
        </p:nvPicPr>
        <p:blipFill>
          <a:blip r:embed="rId8"/>
          <a:stretch>
            <a:fillRect/>
          </a:stretch>
        </p:blipFill>
        <p:spPr>
          <a:xfrm>
            <a:off x="7603530" y="4824744"/>
            <a:ext cx="3229884" cy="583323"/>
          </a:xfrm>
          <a:prstGeom prst="rect">
            <a:avLst/>
          </a:prstGeom>
        </p:spPr>
      </p:pic>
    </p:spTree>
    <p:extLst>
      <p:ext uri="{BB962C8B-B14F-4D97-AF65-F5344CB8AC3E}">
        <p14:creationId xmlns:p14="http://schemas.microsoft.com/office/powerpoint/2010/main" val="2199569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8574D5-D592-22BB-3D1A-5CB34A0D2628}"/>
              </a:ext>
            </a:extLst>
          </p:cNvPr>
          <p:cNvSpPr>
            <a:spLocks noGrp="1"/>
          </p:cNvSpPr>
          <p:nvPr>
            <p:ph type="body" sz="quarter" idx="34"/>
          </p:nvPr>
        </p:nvSpPr>
        <p:spPr>
          <a:xfrm>
            <a:off x="391549" y="297207"/>
            <a:ext cx="9319733" cy="718828"/>
          </a:xfrm>
        </p:spPr>
        <p:txBody>
          <a:bodyPr/>
          <a:lstStyle/>
          <a:p>
            <a:pPr marL="658179" indent="-658179">
              <a:buFont typeface="+mj-lt"/>
              <a:buAutoNum type="arabicPeriod"/>
            </a:pPr>
            <a:r>
              <a:rPr lang="en-GB" sz="3544" b="0" spc="-71">
                <a:latin typeface="+mj-lt"/>
              </a:rPr>
              <a:t>Transaction Manager Business Validations </a:t>
            </a:r>
          </a:p>
          <a:p>
            <a:r>
              <a:rPr lang="en-US" sz="3544" b="0" spc="-71">
                <a:latin typeface="+mj-lt"/>
              </a:rPr>
              <a:t>      Invalid References</a:t>
            </a:r>
          </a:p>
          <a:p>
            <a:endParaRPr lang="en-US"/>
          </a:p>
        </p:txBody>
      </p:sp>
    </p:spTree>
    <p:extLst>
      <p:ext uri="{BB962C8B-B14F-4D97-AF65-F5344CB8AC3E}">
        <p14:creationId xmlns:p14="http://schemas.microsoft.com/office/powerpoint/2010/main" val="2994760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F78C8041-CBC5-52F4-9F80-5B5B8FFDC7A6}"/>
              </a:ext>
            </a:extLst>
          </p:cNvPr>
          <p:cNvPicPr>
            <a:picLocks noChangeAspect="1"/>
          </p:cNvPicPr>
          <p:nvPr/>
        </p:nvPicPr>
        <p:blipFill>
          <a:blip r:embed="rId3"/>
          <a:stretch>
            <a:fillRect/>
          </a:stretch>
        </p:blipFill>
        <p:spPr>
          <a:xfrm>
            <a:off x="2457709" y="1891930"/>
            <a:ext cx="6075759" cy="1687286"/>
          </a:xfrm>
          <a:prstGeom prst="rect">
            <a:avLst/>
          </a:prstGeom>
        </p:spPr>
      </p:pic>
      <p:pic>
        <p:nvPicPr>
          <p:cNvPr id="68" name="Picture 67">
            <a:extLst>
              <a:ext uri="{FF2B5EF4-FFF2-40B4-BE49-F238E27FC236}">
                <a16:creationId xmlns:a16="http://schemas.microsoft.com/office/drawing/2014/main" id="{3DF5A251-3178-0835-80C6-93BF0E7BF42F}"/>
              </a:ext>
            </a:extLst>
          </p:cNvPr>
          <p:cNvPicPr>
            <a:picLocks noChangeAspect="1"/>
          </p:cNvPicPr>
          <p:nvPr/>
        </p:nvPicPr>
        <p:blipFill>
          <a:blip r:embed="rId4"/>
          <a:stretch>
            <a:fillRect/>
          </a:stretch>
        </p:blipFill>
        <p:spPr>
          <a:xfrm>
            <a:off x="5109423" y="3928402"/>
            <a:ext cx="2835354" cy="1326166"/>
          </a:xfrm>
          <a:prstGeom prst="rect">
            <a:avLst/>
          </a:prstGeom>
        </p:spPr>
      </p:pic>
      <p:sp>
        <p:nvSpPr>
          <p:cNvPr id="2" name="Text Placeholder 1">
            <a:extLst>
              <a:ext uri="{FF2B5EF4-FFF2-40B4-BE49-F238E27FC236}">
                <a16:creationId xmlns:a16="http://schemas.microsoft.com/office/drawing/2014/main" id="{0B0A300B-F23A-4CB3-9DC4-2276F986E8C0}"/>
              </a:ext>
            </a:extLst>
          </p:cNvPr>
          <p:cNvSpPr>
            <a:spLocks noGrp="1"/>
          </p:cNvSpPr>
          <p:nvPr>
            <p:ph type="body" sz="quarter" idx="13"/>
          </p:nvPr>
        </p:nvSpPr>
        <p:spPr>
          <a:xfrm>
            <a:off x="260885" y="266772"/>
            <a:ext cx="9420499" cy="718828"/>
          </a:xfrm>
        </p:spPr>
        <p:txBody>
          <a:bodyPr/>
          <a:lstStyle/>
          <a:p>
            <a:r>
              <a:rPr lang="en-GB"/>
              <a:t>What is wrong? Invalid Instruction ID</a:t>
            </a:r>
          </a:p>
        </p:txBody>
      </p:sp>
      <p:sp>
        <p:nvSpPr>
          <p:cNvPr id="3" name="Text Placeholder 2">
            <a:extLst>
              <a:ext uri="{FF2B5EF4-FFF2-40B4-BE49-F238E27FC236}">
                <a16:creationId xmlns:a16="http://schemas.microsoft.com/office/drawing/2014/main" id="{5286397C-1188-41DA-93EB-7A874FA82C82}"/>
              </a:ext>
            </a:extLst>
          </p:cNvPr>
          <p:cNvSpPr>
            <a:spLocks noGrp="1"/>
          </p:cNvSpPr>
          <p:nvPr>
            <p:ph type="body" sz="quarter" idx="14"/>
          </p:nvPr>
        </p:nvSpPr>
        <p:spPr>
          <a:xfrm>
            <a:off x="260885" y="849609"/>
            <a:ext cx="10279581" cy="790100"/>
          </a:xfrm>
        </p:spPr>
        <p:txBody>
          <a:bodyPr/>
          <a:lstStyle/>
          <a:p>
            <a:r>
              <a:rPr lang="en-GB" sz="1595"/>
              <a:t>When the Cover settlement method is used (for both Customer and Financial Institutions transfers), if a valid Instruction ID </a:t>
            </a:r>
            <a:r>
              <a:rPr lang="en-GB" sz="1595" b="1">
                <a:solidFill>
                  <a:srgbClr val="01A990"/>
                </a:solidFill>
              </a:rPr>
              <a:t>is not provided </a:t>
            </a:r>
            <a:r>
              <a:rPr lang="en-GB" sz="1595"/>
              <a:t>in the Advice </a:t>
            </a:r>
            <a:r>
              <a:rPr lang="en-GB" sz="1595">
                <a:ea typeface="Arial Nova" panose="020B0504020202020204" pitchFamily="34" charset="0"/>
                <a:cs typeface="Times New Roman" panose="02020603050405020304" pitchFamily="18" charset="0"/>
              </a:rPr>
              <a:t>Transaction Manager </a:t>
            </a:r>
            <a:r>
              <a:rPr lang="en-GB" sz="1595" b="1">
                <a:solidFill>
                  <a:srgbClr val="01A990"/>
                </a:solidFill>
                <a:cs typeface="Times New Roman" panose="02020603050405020304" pitchFamily="18" charset="0"/>
              </a:rPr>
              <a:t>aborts </a:t>
            </a:r>
            <a:r>
              <a:rPr lang="en-GB" sz="1595" b="1">
                <a:solidFill>
                  <a:srgbClr val="01A990"/>
                </a:solidFill>
                <a:ea typeface="Arial Nova" panose="020B0504020202020204" pitchFamily="34" charset="0"/>
                <a:cs typeface="Times New Roman" panose="02020603050405020304" pitchFamily="18" charset="0"/>
              </a:rPr>
              <a:t>the message.</a:t>
            </a:r>
            <a:endParaRPr lang="en-GB" sz="1595" b="1">
              <a:solidFill>
                <a:srgbClr val="01A990"/>
              </a:solidFill>
              <a:highlight>
                <a:srgbClr val="FFFF00"/>
              </a:highlight>
              <a:ea typeface="Arial Nova" panose="020B0504020202020204" pitchFamily="34" charset="0"/>
              <a:cs typeface="Times New Roman" panose="02020603050405020304" pitchFamily="18" charset="0"/>
            </a:endParaRPr>
          </a:p>
        </p:txBody>
      </p:sp>
      <p:sp>
        <p:nvSpPr>
          <p:cNvPr id="82" name="Text Placeholder 2">
            <a:extLst>
              <a:ext uri="{FF2B5EF4-FFF2-40B4-BE49-F238E27FC236}">
                <a16:creationId xmlns:a16="http://schemas.microsoft.com/office/drawing/2014/main" id="{1CDD8A78-656B-0C76-1D9F-98A605BFE8DE}"/>
              </a:ext>
            </a:extLst>
          </p:cNvPr>
          <p:cNvSpPr txBox="1">
            <a:spLocks/>
          </p:cNvSpPr>
          <p:nvPr/>
        </p:nvSpPr>
        <p:spPr>
          <a:xfrm>
            <a:off x="3824410" y="4389368"/>
            <a:ext cx="969820" cy="393152"/>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algn="ct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Instruction ID is not valid</a:t>
            </a:r>
            <a:endParaRPr lang="en-US" sz="1595" b="1" spc="-35">
              <a:solidFill>
                <a:srgbClr val="ACF9E9">
                  <a:lumMod val="50000"/>
                </a:srgbClr>
              </a:solidFill>
              <a:latin typeface="Arial Nova"/>
            </a:endParaRPr>
          </a:p>
        </p:txBody>
      </p:sp>
      <p:pic>
        <p:nvPicPr>
          <p:cNvPr id="9" name="Graphic 8" descr="Thumbs Down with solid fill">
            <a:extLst>
              <a:ext uri="{FF2B5EF4-FFF2-40B4-BE49-F238E27FC236}">
                <a16:creationId xmlns:a16="http://schemas.microsoft.com/office/drawing/2014/main" id="{7AE3D1CF-42F0-EC8E-66D7-1D88A39E8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3167" y="3847755"/>
            <a:ext cx="639980" cy="639980"/>
          </a:xfrm>
          <a:prstGeom prst="rect">
            <a:avLst/>
          </a:prstGeom>
        </p:spPr>
      </p:pic>
      <p:sp>
        <p:nvSpPr>
          <p:cNvPr id="10" name="Text Placeholder 2">
            <a:extLst>
              <a:ext uri="{FF2B5EF4-FFF2-40B4-BE49-F238E27FC236}">
                <a16:creationId xmlns:a16="http://schemas.microsoft.com/office/drawing/2014/main" id="{DFDA366A-96E5-E251-7049-EF0636AF2110}"/>
              </a:ext>
            </a:extLst>
          </p:cNvPr>
          <p:cNvSpPr txBox="1">
            <a:spLocks/>
          </p:cNvSpPr>
          <p:nvPr/>
        </p:nvSpPr>
        <p:spPr>
          <a:xfrm>
            <a:off x="6396400" y="5663471"/>
            <a:ext cx="5373686" cy="480777"/>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Transaction Manager would abort       the message</a:t>
            </a:r>
            <a:endParaRPr lang="en-US" sz="1595" b="1" spc="-35">
              <a:solidFill>
                <a:srgbClr val="ACF9E9">
                  <a:lumMod val="50000"/>
                </a:srgbClr>
              </a:solidFill>
              <a:latin typeface="Arial Nova"/>
            </a:endParaRPr>
          </a:p>
        </p:txBody>
      </p:sp>
      <p:pic>
        <p:nvPicPr>
          <p:cNvPr id="11" name="Graphic 10">
            <a:extLst>
              <a:ext uri="{FF2B5EF4-FFF2-40B4-BE49-F238E27FC236}">
                <a16:creationId xmlns:a16="http://schemas.microsoft.com/office/drawing/2014/main" id="{8C85C909-D6F9-9F9F-E7B4-8054A911AF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890741" y="5526965"/>
            <a:ext cx="478406" cy="478406"/>
          </a:xfrm>
          <a:prstGeom prst="rect">
            <a:avLst/>
          </a:prstGeom>
        </p:spPr>
      </p:pic>
      <p:sp>
        <p:nvSpPr>
          <p:cNvPr id="12" name="Rectangle 11">
            <a:extLst>
              <a:ext uri="{FF2B5EF4-FFF2-40B4-BE49-F238E27FC236}">
                <a16:creationId xmlns:a16="http://schemas.microsoft.com/office/drawing/2014/main" id="{9B81B226-0692-82B9-0542-B818BA0E9A40}"/>
              </a:ext>
            </a:extLst>
          </p:cNvPr>
          <p:cNvSpPr/>
          <p:nvPr/>
        </p:nvSpPr>
        <p:spPr>
          <a:xfrm>
            <a:off x="8792179" y="5628477"/>
            <a:ext cx="774009" cy="2753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pPr>
            <a:r>
              <a:rPr lang="en-GB" sz="1595">
                <a:solidFill>
                  <a:prstClr val="white"/>
                </a:solidFill>
                <a:latin typeface="Arial Nova"/>
              </a:rPr>
              <a:t>abort</a:t>
            </a:r>
          </a:p>
        </p:txBody>
      </p:sp>
      <p:sp>
        <p:nvSpPr>
          <p:cNvPr id="16" name="TextBox 15">
            <a:extLst>
              <a:ext uri="{FF2B5EF4-FFF2-40B4-BE49-F238E27FC236}">
                <a16:creationId xmlns:a16="http://schemas.microsoft.com/office/drawing/2014/main" id="{2F0A6F0F-2017-6EBB-DB92-74E74D0EB3DD}"/>
              </a:ext>
            </a:extLst>
          </p:cNvPr>
          <p:cNvSpPr txBox="1"/>
          <p:nvPr/>
        </p:nvSpPr>
        <p:spPr>
          <a:xfrm>
            <a:off x="5403162" y="4268275"/>
            <a:ext cx="1344682" cy="126619"/>
          </a:xfrm>
          <a:prstGeom prst="rect">
            <a:avLst/>
          </a:prstGeom>
          <a:solidFill>
            <a:schemeClr val="accent6">
              <a:lumMod val="50000"/>
              <a:alpha val="30196"/>
            </a:schemeClr>
          </a:solidFill>
        </p:spPr>
        <p:txBody>
          <a:bodyPr wrap="squar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grpSp>
        <p:nvGrpSpPr>
          <p:cNvPr id="71" name="Group 70">
            <a:extLst>
              <a:ext uri="{FF2B5EF4-FFF2-40B4-BE49-F238E27FC236}">
                <a16:creationId xmlns:a16="http://schemas.microsoft.com/office/drawing/2014/main" id="{E4FC59E6-40A1-4CD6-E8CC-78E675273379}"/>
              </a:ext>
            </a:extLst>
          </p:cNvPr>
          <p:cNvGrpSpPr/>
          <p:nvPr/>
        </p:nvGrpSpPr>
        <p:grpSpPr>
          <a:xfrm>
            <a:off x="4926023" y="2001807"/>
            <a:ext cx="324041" cy="324041"/>
            <a:chOff x="11156950" y="2825750"/>
            <a:chExt cx="457200" cy="457200"/>
          </a:xfrm>
        </p:grpSpPr>
        <p:sp>
          <p:nvSpPr>
            <p:cNvPr id="72" name="Oval 71">
              <a:extLst>
                <a:ext uri="{FF2B5EF4-FFF2-40B4-BE49-F238E27FC236}">
                  <a16:creationId xmlns:a16="http://schemas.microsoft.com/office/drawing/2014/main" id="{E5218486-3C43-7282-B76B-37EDB94F4088}"/>
                </a:ext>
              </a:extLst>
            </p:cNvPr>
            <p:cNvSpPr/>
            <p:nvPr/>
          </p:nvSpPr>
          <p:spPr>
            <a:xfrm>
              <a:off x="11226800" y="2895600"/>
              <a:ext cx="317500" cy="317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73" name="Graphic 72" descr="Badge Cross with solid fill">
              <a:extLst>
                <a:ext uri="{FF2B5EF4-FFF2-40B4-BE49-F238E27FC236}">
                  <a16:creationId xmlns:a16="http://schemas.microsoft.com/office/drawing/2014/main" id="{28F9B5C4-58A7-02A3-D0DB-F7EE46297A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56950" y="2825750"/>
              <a:ext cx="457200" cy="457200"/>
            </a:xfrm>
            <a:prstGeom prst="rect">
              <a:avLst/>
            </a:prstGeom>
          </p:spPr>
        </p:pic>
      </p:grpSp>
      <p:graphicFrame>
        <p:nvGraphicFramePr>
          <p:cNvPr id="4" name="Table 10">
            <a:extLst>
              <a:ext uri="{FF2B5EF4-FFF2-40B4-BE49-F238E27FC236}">
                <a16:creationId xmlns:a16="http://schemas.microsoft.com/office/drawing/2014/main" id="{BE43F8E3-0D81-46B8-BCB0-9D70905438E2}"/>
              </a:ext>
            </a:extLst>
          </p:cNvPr>
          <p:cNvGraphicFramePr>
            <a:graphicFrameLocks noGrp="1"/>
          </p:cNvGraphicFramePr>
          <p:nvPr/>
        </p:nvGraphicFramePr>
        <p:xfrm>
          <a:off x="8502277" y="-369"/>
          <a:ext cx="2299072" cy="446770"/>
        </p:xfrm>
        <a:graphic>
          <a:graphicData uri="http://schemas.openxmlformats.org/drawingml/2006/table">
            <a:tbl>
              <a:tblPr firstRow="1" bandRow="1"/>
              <a:tblGrid>
                <a:gridCol w="481333">
                  <a:extLst>
                    <a:ext uri="{9D8B030D-6E8A-4147-A177-3AD203B41FA5}">
                      <a16:colId xmlns:a16="http://schemas.microsoft.com/office/drawing/2014/main" val="1896109496"/>
                    </a:ext>
                  </a:extLst>
                </a:gridCol>
                <a:gridCol w="1817739">
                  <a:extLst>
                    <a:ext uri="{9D8B030D-6E8A-4147-A177-3AD203B41FA5}">
                      <a16:colId xmlns:a16="http://schemas.microsoft.com/office/drawing/2014/main" val="3368125821"/>
                    </a:ext>
                  </a:extLst>
                </a:gridCol>
              </a:tblGrid>
              <a:tr h="445556">
                <a:tc>
                  <a:txBody>
                    <a:bodyPr/>
                    <a:lstStyle/>
                    <a:p>
                      <a:r>
                        <a:rPr lang="en-GB" sz="800"/>
                        <a:t>Rule </a:t>
                      </a:r>
                      <a:br>
                        <a:rPr lang="en-GB" sz="800"/>
                      </a:br>
                      <a:r>
                        <a:rPr lang="en-GB" sz="800"/>
                        <a:t>Ref</a:t>
                      </a:r>
                      <a:endParaRPr lang="en-US" sz="800"/>
                    </a:p>
                  </a:txBody>
                  <a:tcPr marL="81010" marR="81010" marT="40505" marB="40505">
                    <a:solidFill>
                      <a:schemeClr val="accent1">
                        <a:lumMod val="50000"/>
                      </a:schemeClr>
                    </a:solidFill>
                  </a:tcPr>
                </a:tc>
                <a:tc>
                  <a:txBody>
                    <a:bodyPr/>
                    <a:lstStyle/>
                    <a:p>
                      <a:r>
                        <a:rPr lang="en-US" sz="800"/>
                        <a:t>A-GEN-COV-001A (refer </a:t>
                      </a:r>
                      <a:br>
                        <a:rPr lang="en-US" sz="800"/>
                      </a:br>
                      <a:r>
                        <a:rPr lang="en-US" sz="800"/>
                        <a:t>to appendix B.1 for detailed</a:t>
                      </a:r>
                      <a:br>
                        <a:rPr lang="en-US" sz="800"/>
                      </a:br>
                      <a:r>
                        <a:rPr lang="en-US" sz="800"/>
                        <a:t>references)</a:t>
                      </a:r>
                    </a:p>
                  </a:txBody>
                  <a:tcPr marL="81010" marR="81010" marT="40505" marB="40505">
                    <a:solidFill>
                      <a:schemeClr val="accent1">
                        <a:lumMod val="50000"/>
                      </a:schemeClr>
                    </a:solidFill>
                  </a:tcPr>
                </a:tc>
                <a:extLst>
                  <a:ext uri="{0D108BD9-81ED-4DB2-BD59-A6C34878D82A}">
                    <a16:rowId xmlns:a16="http://schemas.microsoft.com/office/drawing/2014/main" val="1885243728"/>
                  </a:ext>
                </a:extLst>
              </a:tr>
            </a:tbl>
          </a:graphicData>
        </a:graphic>
      </p:graphicFrame>
      <p:sp>
        <p:nvSpPr>
          <p:cNvPr id="5" name="TextBox 4">
            <a:extLst>
              <a:ext uri="{FF2B5EF4-FFF2-40B4-BE49-F238E27FC236}">
                <a16:creationId xmlns:a16="http://schemas.microsoft.com/office/drawing/2014/main" id="{B7FB726F-FD08-2FDD-F8ED-84C0954612F4}"/>
              </a:ext>
            </a:extLst>
          </p:cNvPr>
          <p:cNvSpPr txBox="1"/>
          <p:nvPr/>
        </p:nvSpPr>
        <p:spPr>
          <a:xfrm>
            <a:off x="5398189" y="3775842"/>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01A990"/>
                </a:solidFill>
                <a:latin typeface="Arial Nova"/>
              </a:rPr>
              <a:t>pacs.008 with settlement method COVE*</a:t>
            </a:r>
            <a:endParaRPr lang="en-US" sz="974" b="1" err="1">
              <a:solidFill>
                <a:srgbClr val="01A990"/>
              </a:solidFill>
              <a:latin typeface="Arial Nova"/>
            </a:endParaRPr>
          </a:p>
        </p:txBody>
      </p:sp>
      <p:sp>
        <p:nvSpPr>
          <p:cNvPr id="6" name="TextBox 5">
            <a:extLst>
              <a:ext uri="{FF2B5EF4-FFF2-40B4-BE49-F238E27FC236}">
                <a16:creationId xmlns:a16="http://schemas.microsoft.com/office/drawing/2014/main" id="{2ECDC508-BE18-F8D6-009E-E406F4105767}"/>
              </a:ext>
            </a:extLst>
          </p:cNvPr>
          <p:cNvSpPr txBox="1"/>
          <p:nvPr/>
        </p:nvSpPr>
        <p:spPr>
          <a:xfrm>
            <a:off x="260885" y="5511601"/>
            <a:ext cx="5001334" cy="30374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a:solidFill>
                  <a:srgbClr val="ACF9E9">
                    <a:lumMod val="50000"/>
                  </a:srgbClr>
                </a:solidFill>
                <a:latin typeface="Arial Nova"/>
              </a:rPr>
              <a:t>*The same validation rule applies to Field 20 from MT 103/ MT 202/ 205 Advice message.</a:t>
            </a:r>
            <a:br>
              <a:rPr lang="en-GB" sz="974">
                <a:solidFill>
                  <a:srgbClr val="ACF9E9">
                    <a:lumMod val="50000"/>
                  </a:srgbClr>
                </a:solidFill>
                <a:latin typeface="Arial Nova"/>
              </a:rPr>
            </a:br>
            <a:r>
              <a:rPr lang="en-GB" sz="974">
                <a:solidFill>
                  <a:srgbClr val="ACF9E9">
                    <a:lumMod val="50000"/>
                  </a:srgbClr>
                </a:solidFill>
                <a:latin typeface="Arial Nova"/>
              </a:rPr>
              <a:t>The use of string of characters “NONREF, NOREF, NOTPROVIDED” will lead to a TM Abort</a:t>
            </a:r>
            <a:endParaRPr lang="en-US" sz="974" err="1">
              <a:solidFill>
                <a:srgbClr val="ACF9E9">
                  <a:lumMod val="50000"/>
                </a:srgbClr>
              </a:solidFill>
              <a:latin typeface="Arial Nova"/>
            </a:endParaRPr>
          </a:p>
        </p:txBody>
      </p:sp>
      <p:grpSp>
        <p:nvGrpSpPr>
          <p:cNvPr id="17" name="Group 16">
            <a:extLst>
              <a:ext uri="{FF2B5EF4-FFF2-40B4-BE49-F238E27FC236}">
                <a16:creationId xmlns:a16="http://schemas.microsoft.com/office/drawing/2014/main" id="{7448BB47-0A9D-E2DC-5F25-078C06CE2316}"/>
              </a:ext>
            </a:extLst>
          </p:cNvPr>
          <p:cNvGrpSpPr/>
          <p:nvPr/>
        </p:nvGrpSpPr>
        <p:grpSpPr>
          <a:xfrm>
            <a:off x="2245746" y="3229042"/>
            <a:ext cx="1211600" cy="810101"/>
            <a:chOff x="2534880" y="3644102"/>
            <a:chExt cx="1367591" cy="914400"/>
          </a:xfrm>
        </p:grpSpPr>
        <p:cxnSp>
          <p:nvCxnSpPr>
            <p:cNvPr id="8" name="Straight Arrow Connector 7">
              <a:extLst>
                <a:ext uri="{FF2B5EF4-FFF2-40B4-BE49-F238E27FC236}">
                  <a16:creationId xmlns:a16="http://schemas.microsoft.com/office/drawing/2014/main" id="{B6FE3ABE-BF43-29E5-AD74-C1464ECD5739}"/>
                </a:ext>
              </a:extLst>
            </p:cNvPr>
            <p:cNvCxnSpPr/>
            <p:nvPr/>
          </p:nvCxnSpPr>
          <p:spPr>
            <a:xfrm>
              <a:off x="2534880" y="3704545"/>
              <a:ext cx="359241" cy="0"/>
            </a:xfrm>
            <a:prstGeom prst="straightConnector1">
              <a:avLst/>
            </a:prstGeom>
            <a:ln w="19050">
              <a:solidFill>
                <a:schemeClr val="tx1">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F329D61-6BC5-F3DD-5E3C-97FC680A9B09}"/>
                </a:ext>
              </a:extLst>
            </p:cNvPr>
            <p:cNvSpPr txBox="1"/>
            <p:nvPr/>
          </p:nvSpPr>
          <p:spPr>
            <a:xfrm>
              <a:off x="2988071" y="3644102"/>
              <a:ext cx="914400" cy="914400"/>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709">
                  <a:solidFill>
                    <a:srgbClr val="333D3E">
                      <a:lumMod val="60000"/>
                      <a:lumOff val="40000"/>
                    </a:srgbClr>
                  </a:solidFill>
                  <a:latin typeface="Arial Nova"/>
                </a:rPr>
                <a:t>Out of TM scope </a:t>
              </a:r>
              <a:br>
                <a:rPr lang="en-GB" sz="709">
                  <a:solidFill>
                    <a:srgbClr val="333D3E">
                      <a:lumMod val="60000"/>
                      <a:lumOff val="40000"/>
                    </a:srgbClr>
                  </a:solidFill>
                  <a:latin typeface="Arial Nova"/>
                </a:rPr>
              </a:br>
              <a:r>
                <a:rPr lang="en-GB" sz="709">
                  <a:solidFill>
                    <a:srgbClr val="333D3E">
                      <a:lumMod val="60000"/>
                      <a:lumOff val="40000"/>
                    </a:srgbClr>
                  </a:solidFill>
                  <a:latin typeface="Arial Nova"/>
                </a:rPr>
                <a:t>for documented example</a:t>
              </a:r>
              <a:br>
                <a:rPr lang="en-GB" sz="709">
                  <a:solidFill>
                    <a:srgbClr val="333D3E">
                      <a:lumMod val="60000"/>
                      <a:lumOff val="40000"/>
                    </a:srgbClr>
                  </a:solidFill>
                  <a:latin typeface="Arial Nova"/>
                </a:rPr>
              </a:br>
              <a:endParaRPr lang="en-US" sz="709" err="1">
                <a:solidFill>
                  <a:srgbClr val="333D3E">
                    <a:lumMod val="60000"/>
                    <a:lumOff val="40000"/>
                  </a:srgbClr>
                </a:solidFill>
                <a:latin typeface="Arial Nova"/>
              </a:endParaRPr>
            </a:p>
          </p:txBody>
        </p:sp>
      </p:grpSp>
      <p:sp>
        <p:nvSpPr>
          <p:cNvPr id="19" name="Rectangle 18">
            <a:extLst>
              <a:ext uri="{FF2B5EF4-FFF2-40B4-BE49-F238E27FC236}">
                <a16:creationId xmlns:a16="http://schemas.microsoft.com/office/drawing/2014/main" id="{BFB45759-7E43-A5BA-3E4A-B6DDEDB58083}"/>
              </a:ext>
            </a:extLst>
          </p:cNvPr>
          <p:cNvSpPr/>
          <p:nvPr/>
        </p:nvSpPr>
        <p:spPr>
          <a:xfrm>
            <a:off x="4112672" y="3398593"/>
            <a:ext cx="639980" cy="180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810067" eaLnBrk="1" fontAlgn="auto" hangingPunct="1">
              <a:lnSpc>
                <a:spcPct val="98000"/>
              </a:lnSpc>
              <a:spcBef>
                <a:spcPts val="0"/>
              </a:spcBef>
              <a:spcAft>
                <a:spcPts val="0"/>
              </a:spcAft>
            </a:pPr>
            <a:r>
              <a:rPr lang="en-GB" sz="797">
                <a:solidFill>
                  <a:srgbClr val="5C6465"/>
                </a:solidFill>
                <a:latin typeface="Arial Nova"/>
              </a:rPr>
              <a:t>DDDDXXYZ</a:t>
            </a:r>
            <a:endParaRPr lang="en-US" sz="797">
              <a:solidFill>
                <a:srgbClr val="5C6465"/>
              </a:solidFill>
              <a:latin typeface="Arial Nova"/>
            </a:endParaRPr>
          </a:p>
        </p:txBody>
      </p:sp>
    </p:spTree>
    <p:extLst>
      <p:ext uri="{BB962C8B-B14F-4D97-AF65-F5344CB8AC3E}">
        <p14:creationId xmlns:p14="http://schemas.microsoft.com/office/powerpoint/2010/main" val="3643721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F78C8041-CBC5-52F4-9F80-5B5B8FFDC7A6}"/>
              </a:ext>
            </a:extLst>
          </p:cNvPr>
          <p:cNvPicPr>
            <a:picLocks noChangeAspect="1"/>
          </p:cNvPicPr>
          <p:nvPr/>
        </p:nvPicPr>
        <p:blipFill>
          <a:blip r:embed="rId3"/>
          <a:stretch>
            <a:fillRect/>
          </a:stretch>
        </p:blipFill>
        <p:spPr>
          <a:xfrm>
            <a:off x="2457709" y="1891930"/>
            <a:ext cx="6075759" cy="1687286"/>
          </a:xfrm>
          <a:prstGeom prst="rect">
            <a:avLst/>
          </a:prstGeom>
        </p:spPr>
      </p:pic>
      <p:pic>
        <p:nvPicPr>
          <p:cNvPr id="69" name="Picture 68">
            <a:extLst>
              <a:ext uri="{FF2B5EF4-FFF2-40B4-BE49-F238E27FC236}">
                <a16:creationId xmlns:a16="http://schemas.microsoft.com/office/drawing/2014/main" id="{B5F10BA2-EFF8-A537-37D8-6BDBCFDC3F0B}"/>
              </a:ext>
            </a:extLst>
          </p:cNvPr>
          <p:cNvPicPr>
            <a:picLocks noChangeAspect="1"/>
          </p:cNvPicPr>
          <p:nvPr/>
        </p:nvPicPr>
        <p:blipFill>
          <a:blip r:embed="rId4"/>
          <a:stretch>
            <a:fillRect/>
          </a:stretch>
        </p:blipFill>
        <p:spPr>
          <a:xfrm>
            <a:off x="4413286" y="3869943"/>
            <a:ext cx="2835354" cy="1326166"/>
          </a:xfrm>
          <a:prstGeom prst="rect">
            <a:avLst/>
          </a:prstGeom>
        </p:spPr>
      </p:pic>
      <p:sp>
        <p:nvSpPr>
          <p:cNvPr id="2" name="Text Placeholder 1">
            <a:extLst>
              <a:ext uri="{FF2B5EF4-FFF2-40B4-BE49-F238E27FC236}">
                <a16:creationId xmlns:a16="http://schemas.microsoft.com/office/drawing/2014/main" id="{0B0A300B-F23A-4CB3-9DC4-2276F986E8C0}"/>
              </a:ext>
            </a:extLst>
          </p:cNvPr>
          <p:cNvSpPr>
            <a:spLocks noGrp="1"/>
          </p:cNvSpPr>
          <p:nvPr>
            <p:ph type="body" sz="quarter" idx="13"/>
          </p:nvPr>
        </p:nvSpPr>
        <p:spPr>
          <a:xfrm>
            <a:off x="260885" y="266772"/>
            <a:ext cx="9420499" cy="718828"/>
          </a:xfrm>
        </p:spPr>
        <p:txBody>
          <a:bodyPr/>
          <a:lstStyle/>
          <a:p>
            <a:r>
              <a:rPr lang="en-GB"/>
              <a:t>What is wrong ? Invalid End-to-End ID</a:t>
            </a:r>
          </a:p>
        </p:txBody>
      </p:sp>
      <p:sp>
        <p:nvSpPr>
          <p:cNvPr id="3" name="Text Placeholder 2">
            <a:extLst>
              <a:ext uri="{FF2B5EF4-FFF2-40B4-BE49-F238E27FC236}">
                <a16:creationId xmlns:a16="http://schemas.microsoft.com/office/drawing/2014/main" id="{5286397C-1188-41DA-93EB-7A874FA82C82}"/>
              </a:ext>
            </a:extLst>
          </p:cNvPr>
          <p:cNvSpPr>
            <a:spLocks noGrp="1"/>
          </p:cNvSpPr>
          <p:nvPr>
            <p:ph type="body" sz="quarter" idx="14"/>
          </p:nvPr>
        </p:nvSpPr>
        <p:spPr>
          <a:xfrm>
            <a:off x="260885" y="849609"/>
            <a:ext cx="10279581" cy="790100"/>
          </a:xfrm>
        </p:spPr>
        <p:txBody>
          <a:bodyPr/>
          <a:lstStyle/>
          <a:p>
            <a:r>
              <a:rPr lang="en-GB" sz="1595"/>
              <a:t>When the Cover settlement method is used (for both Customer and Financial Institutions transfers), if a valid </a:t>
            </a:r>
            <a:br>
              <a:rPr lang="en-GB" sz="1595"/>
            </a:br>
            <a:r>
              <a:rPr lang="en-GB" sz="1595"/>
              <a:t>End-to-End ID </a:t>
            </a:r>
            <a:r>
              <a:rPr lang="en-GB" sz="1595" b="1">
                <a:solidFill>
                  <a:srgbClr val="01A990"/>
                </a:solidFill>
              </a:rPr>
              <a:t>is not provided </a:t>
            </a:r>
            <a:r>
              <a:rPr lang="en-GB" sz="1595"/>
              <a:t>in the cover by the </a:t>
            </a:r>
            <a:r>
              <a:rPr lang="en-GB" sz="1595" u="sng"/>
              <a:t>same sender,</a:t>
            </a:r>
            <a:r>
              <a:rPr lang="en-GB" sz="1595"/>
              <a:t> </a:t>
            </a:r>
            <a:r>
              <a:rPr lang="en-GB" sz="1595">
                <a:ea typeface="Arial Nova" panose="020B0504020202020204" pitchFamily="34" charset="0"/>
                <a:cs typeface="Times New Roman" panose="02020603050405020304" pitchFamily="18" charset="0"/>
              </a:rPr>
              <a:t>Transaction Manager </a:t>
            </a:r>
            <a:r>
              <a:rPr lang="en-GB" sz="1595" b="1">
                <a:solidFill>
                  <a:srgbClr val="01A990"/>
                </a:solidFill>
                <a:cs typeface="Times New Roman" panose="02020603050405020304" pitchFamily="18" charset="0"/>
              </a:rPr>
              <a:t>aborts </a:t>
            </a:r>
            <a:r>
              <a:rPr lang="en-GB" sz="1595" b="1">
                <a:solidFill>
                  <a:srgbClr val="01A990"/>
                </a:solidFill>
                <a:ea typeface="Arial Nova" panose="020B0504020202020204" pitchFamily="34" charset="0"/>
                <a:cs typeface="Times New Roman" panose="02020603050405020304" pitchFamily="18" charset="0"/>
              </a:rPr>
              <a:t>the message.</a:t>
            </a:r>
            <a:endParaRPr lang="en-GB" sz="1595" b="1">
              <a:solidFill>
                <a:srgbClr val="01A990"/>
              </a:solidFill>
              <a:highlight>
                <a:srgbClr val="FFFF00"/>
              </a:highlight>
              <a:ea typeface="Arial Nova" panose="020B0504020202020204" pitchFamily="34" charset="0"/>
              <a:cs typeface="Times New Roman" panose="02020603050405020304" pitchFamily="18" charset="0"/>
            </a:endParaRPr>
          </a:p>
        </p:txBody>
      </p:sp>
      <p:sp>
        <p:nvSpPr>
          <p:cNvPr id="82" name="Text Placeholder 2">
            <a:extLst>
              <a:ext uri="{FF2B5EF4-FFF2-40B4-BE49-F238E27FC236}">
                <a16:creationId xmlns:a16="http://schemas.microsoft.com/office/drawing/2014/main" id="{1CDD8A78-656B-0C76-1D9F-98A605BFE8DE}"/>
              </a:ext>
            </a:extLst>
          </p:cNvPr>
          <p:cNvSpPr txBox="1">
            <a:spLocks/>
          </p:cNvSpPr>
          <p:nvPr/>
        </p:nvSpPr>
        <p:spPr>
          <a:xfrm>
            <a:off x="3191062" y="4411555"/>
            <a:ext cx="969820" cy="393152"/>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algn="ct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E2E ID is  not valid</a:t>
            </a:r>
            <a:endParaRPr lang="en-US" sz="1595" b="1" spc="-35">
              <a:solidFill>
                <a:srgbClr val="ACF9E9">
                  <a:lumMod val="50000"/>
                </a:srgbClr>
              </a:solidFill>
              <a:latin typeface="Arial Nova"/>
            </a:endParaRPr>
          </a:p>
        </p:txBody>
      </p:sp>
      <p:pic>
        <p:nvPicPr>
          <p:cNvPr id="9" name="Graphic 8" descr="Thumbs Down with solid fill">
            <a:extLst>
              <a:ext uri="{FF2B5EF4-FFF2-40B4-BE49-F238E27FC236}">
                <a16:creationId xmlns:a16="http://schemas.microsoft.com/office/drawing/2014/main" id="{7AE3D1CF-42F0-EC8E-66D7-1D88A39E8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9819" y="3869942"/>
            <a:ext cx="639980" cy="639980"/>
          </a:xfrm>
          <a:prstGeom prst="rect">
            <a:avLst/>
          </a:prstGeom>
        </p:spPr>
      </p:pic>
      <p:sp>
        <p:nvSpPr>
          <p:cNvPr id="10" name="Text Placeholder 2">
            <a:extLst>
              <a:ext uri="{FF2B5EF4-FFF2-40B4-BE49-F238E27FC236}">
                <a16:creationId xmlns:a16="http://schemas.microsoft.com/office/drawing/2014/main" id="{DFDA366A-96E5-E251-7049-EF0636AF2110}"/>
              </a:ext>
            </a:extLst>
          </p:cNvPr>
          <p:cNvSpPr txBox="1">
            <a:spLocks/>
          </p:cNvSpPr>
          <p:nvPr/>
        </p:nvSpPr>
        <p:spPr>
          <a:xfrm>
            <a:off x="6396400" y="5663471"/>
            <a:ext cx="5373686" cy="480777"/>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Transaction Manager would abort       the message</a:t>
            </a:r>
            <a:endParaRPr lang="en-US" sz="1595" b="1" spc="-35">
              <a:solidFill>
                <a:srgbClr val="ACF9E9">
                  <a:lumMod val="50000"/>
                </a:srgbClr>
              </a:solidFill>
              <a:latin typeface="Arial Nova"/>
            </a:endParaRPr>
          </a:p>
        </p:txBody>
      </p:sp>
      <p:pic>
        <p:nvPicPr>
          <p:cNvPr id="11" name="Graphic 10">
            <a:extLst>
              <a:ext uri="{FF2B5EF4-FFF2-40B4-BE49-F238E27FC236}">
                <a16:creationId xmlns:a16="http://schemas.microsoft.com/office/drawing/2014/main" id="{8C85C909-D6F9-9F9F-E7B4-8054A911AF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890741" y="5526965"/>
            <a:ext cx="478406" cy="478406"/>
          </a:xfrm>
          <a:prstGeom prst="rect">
            <a:avLst/>
          </a:prstGeom>
        </p:spPr>
      </p:pic>
      <p:sp>
        <p:nvSpPr>
          <p:cNvPr id="12" name="Rectangle 11">
            <a:extLst>
              <a:ext uri="{FF2B5EF4-FFF2-40B4-BE49-F238E27FC236}">
                <a16:creationId xmlns:a16="http://schemas.microsoft.com/office/drawing/2014/main" id="{9B81B226-0692-82B9-0542-B818BA0E9A40}"/>
              </a:ext>
            </a:extLst>
          </p:cNvPr>
          <p:cNvSpPr/>
          <p:nvPr/>
        </p:nvSpPr>
        <p:spPr>
          <a:xfrm>
            <a:off x="8792179" y="5628477"/>
            <a:ext cx="774009" cy="2753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pPr>
            <a:r>
              <a:rPr lang="en-GB" sz="1595">
                <a:solidFill>
                  <a:prstClr val="white"/>
                </a:solidFill>
                <a:latin typeface="Arial Nova"/>
              </a:rPr>
              <a:t>abort</a:t>
            </a:r>
          </a:p>
        </p:txBody>
      </p:sp>
      <p:sp>
        <p:nvSpPr>
          <p:cNvPr id="15" name="TextBox 14">
            <a:extLst>
              <a:ext uri="{FF2B5EF4-FFF2-40B4-BE49-F238E27FC236}">
                <a16:creationId xmlns:a16="http://schemas.microsoft.com/office/drawing/2014/main" id="{5CDBE9F6-9B32-ACE6-27CC-AF279658F0DA}"/>
              </a:ext>
            </a:extLst>
          </p:cNvPr>
          <p:cNvSpPr txBox="1"/>
          <p:nvPr/>
        </p:nvSpPr>
        <p:spPr>
          <a:xfrm>
            <a:off x="4667650" y="4214001"/>
            <a:ext cx="1344682" cy="126619"/>
          </a:xfrm>
          <a:prstGeom prst="rect">
            <a:avLst/>
          </a:prstGeom>
          <a:solidFill>
            <a:schemeClr val="accent6">
              <a:lumMod val="50000"/>
              <a:alpha val="30196"/>
            </a:schemeClr>
          </a:solidFill>
        </p:spPr>
        <p:txBody>
          <a:bodyPr wrap="squar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grpSp>
        <p:nvGrpSpPr>
          <p:cNvPr id="74" name="Group 73">
            <a:extLst>
              <a:ext uri="{FF2B5EF4-FFF2-40B4-BE49-F238E27FC236}">
                <a16:creationId xmlns:a16="http://schemas.microsoft.com/office/drawing/2014/main" id="{1705B75C-6D60-C06A-5084-E93434F47C4A}"/>
              </a:ext>
            </a:extLst>
          </p:cNvPr>
          <p:cNvGrpSpPr/>
          <p:nvPr/>
        </p:nvGrpSpPr>
        <p:grpSpPr>
          <a:xfrm>
            <a:off x="3733374" y="2335293"/>
            <a:ext cx="324041" cy="324041"/>
            <a:chOff x="11156950" y="2825750"/>
            <a:chExt cx="457200" cy="457200"/>
          </a:xfrm>
        </p:grpSpPr>
        <p:sp>
          <p:nvSpPr>
            <p:cNvPr id="75" name="Oval 74">
              <a:extLst>
                <a:ext uri="{FF2B5EF4-FFF2-40B4-BE49-F238E27FC236}">
                  <a16:creationId xmlns:a16="http://schemas.microsoft.com/office/drawing/2014/main" id="{91091CBD-FDF4-C231-C48D-B12DD6334E52}"/>
                </a:ext>
              </a:extLst>
            </p:cNvPr>
            <p:cNvSpPr/>
            <p:nvPr/>
          </p:nvSpPr>
          <p:spPr>
            <a:xfrm>
              <a:off x="11226800" y="2895600"/>
              <a:ext cx="317500" cy="317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76" name="Graphic 75" descr="Badge Cross with solid fill">
              <a:extLst>
                <a:ext uri="{FF2B5EF4-FFF2-40B4-BE49-F238E27FC236}">
                  <a16:creationId xmlns:a16="http://schemas.microsoft.com/office/drawing/2014/main" id="{5C55D78B-0B17-113B-5D2D-A396C6C0B9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56950" y="2825750"/>
              <a:ext cx="457200" cy="457200"/>
            </a:xfrm>
            <a:prstGeom prst="rect">
              <a:avLst/>
            </a:prstGeom>
          </p:spPr>
        </p:pic>
      </p:grpSp>
      <p:graphicFrame>
        <p:nvGraphicFramePr>
          <p:cNvPr id="4" name="Table 10">
            <a:extLst>
              <a:ext uri="{FF2B5EF4-FFF2-40B4-BE49-F238E27FC236}">
                <a16:creationId xmlns:a16="http://schemas.microsoft.com/office/drawing/2014/main" id="{CD7C05DE-7EAB-B308-8255-F128004B4748}"/>
              </a:ext>
            </a:extLst>
          </p:cNvPr>
          <p:cNvGraphicFramePr>
            <a:graphicFrameLocks noGrp="1"/>
          </p:cNvGraphicFramePr>
          <p:nvPr/>
        </p:nvGraphicFramePr>
        <p:xfrm>
          <a:off x="8502277" y="-369"/>
          <a:ext cx="2299072" cy="446770"/>
        </p:xfrm>
        <a:graphic>
          <a:graphicData uri="http://schemas.openxmlformats.org/drawingml/2006/table">
            <a:tbl>
              <a:tblPr firstRow="1" bandRow="1"/>
              <a:tblGrid>
                <a:gridCol w="481333">
                  <a:extLst>
                    <a:ext uri="{9D8B030D-6E8A-4147-A177-3AD203B41FA5}">
                      <a16:colId xmlns:a16="http://schemas.microsoft.com/office/drawing/2014/main" val="1896109496"/>
                    </a:ext>
                  </a:extLst>
                </a:gridCol>
                <a:gridCol w="1817739">
                  <a:extLst>
                    <a:ext uri="{9D8B030D-6E8A-4147-A177-3AD203B41FA5}">
                      <a16:colId xmlns:a16="http://schemas.microsoft.com/office/drawing/2014/main" val="3368125821"/>
                    </a:ext>
                  </a:extLst>
                </a:gridCol>
              </a:tblGrid>
              <a:tr h="445556">
                <a:tc>
                  <a:txBody>
                    <a:bodyPr/>
                    <a:lstStyle/>
                    <a:p>
                      <a:r>
                        <a:rPr lang="en-GB" sz="800"/>
                        <a:t>Rule </a:t>
                      </a:r>
                      <a:br>
                        <a:rPr lang="en-GB" sz="800"/>
                      </a:br>
                      <a:r>
                        <a:rPr lang="en-GB" sz="800"/>
                        <a:t>Ref</a:t>
                      </a:r>
                      <a:endParaRPr lang="en-US" sz="800"/>
                    </a:p>
                  </a:txBody>
                  <a:tcPr marL="81010" marR="81010" marT="40505" marB="40505">
                    <a:solidFill>
                      <a:schemeClr val="accent1">
                        <a:lumMod val="50000"/>
                      </a:schemeClr>
                    </a:solidFill>
                  </a:tcPr>
                </a:tc>
                <a:tc>
                  <a:txBody>
                    <a:bodyPr/>
                    <a:lstStyle/>
                    <a:p>
                      <a:r>
                        <a:rPr lang="en-US" sz="800"/>
                        <a:t>A-GEN-COV-001B (refer </a:t>
                      </a:r>
                      <a:br>
                        <a:rPr lang="en-US" sz="800"/>
                      </a:br>
                      <a:r>
                        <a:rPr lang="en-US" sz="800"/>
                        <a:t>to appendix B.1 for detailed</a:t>
                      </a:r>
                      <a:br>
                        <a:rPr lang="en-US" sz="800"/>
                      </a:br>
                      <a:r>
                        <a:rPr lang="en-US" sz="800"/>
                        <a:t>references)</a:t>
                      </a:r>
                    </a:p>
                  </a:txBody>
                  <a:tcPr marL="81010" marR="81010" marT="40505" marB="40505">
                    <a:solidFill>
                      <a:schemeClr val="accent1">
                        <a:lumMod val="50000"/>
                      </a:schemeClr>
                    </a:solidFill>
                  </a:tcPr>
                </a:tc>
                <a:extLst>
                  <a:ext uri="{0D108BD9-81ED-4DB2-BD59-A6C34878D82A}">
                    <a16:rowId xmlns:a16="http://schemas.microsoft.com/office/drawing/2014/main" val="1885243728"/>
                  </a:ext>
                </a:extLst>
              </a:tr>
            </a:tbl>
          </a:graphicData>
        </a:graphic>
      </p:graphicFrame>
      <p:sp>
        <p:nvSpPr>
          <p:cNvPr id="5" name="TextBox 4">
            <a:extLst>
              <a:ext uri="{FF2B5EF4-FFF2-40B4-BE49-F238E27FC236}">
                <a16:creationId xmlns:a16="http://schemas.microsoft.com/office/drawing/2014/main" id="{89306F9E-4E31-8D90-7498-E0F8FD897E60}"/>
              </a:ext>
            </a:extLst>
          </p:cNvPr>
          <p:cNvSpPr txBox="1"/>
          <p:nvPr/>
        </p:nvSpPr>
        <p:spPr>
          <a:xfrm>
            <a:off x="91908" y="5530154"/>
            <a:ext cx="5771580" cy="30374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a:solidFill>
                  <a:srgbClr val="002060"/>
                </a:solidFill>
                <a:latin typeface="Arial Nova"/>
              </a:rPr>
              <a:t>*The same validation rule applies to Field 21 from  MT 202/ 205 Cover message both for CCT and FICT.</a:t>
            </a:r>
            <a:br>
              <a:rPr lang="en-GB" sz="974">
                <a:solidFill>
                  <a:srgbClr val="002060"/>
                </a:solidFill>
                <a:latin typeface="Arial Nova"/>
              </a:rPr>
            </a:br>
            <a:r>
              <a:rPr lang="en-GB" sz="974">
                <a:solidFill>
                  <a:srgbClr val="002060"/>
                </a:solidFill>
                <a:latin typeface="Arial Nova"/>
              </a:rPr>
              <a:t>  </a:t>
            </a:r>
            <a:r>
              <a:rPr lang="en-US" sz="974">
                <a:solidFill>
                  <a:srgbClr val="002060"/>
                </a:solidFill>
                <a:latin typeface="Arial Nova"/>
              </a:rPr>
              <a:t>The use of string of characters NONREF, NOREF, NOTPROVIDED” will lead to a TM Abort</a:t>
            </a:r>
            <a:r>
              <a:rPr lang="en-GB" sz="974">
                <a:solidFill>
                  <a:srgbClr val="002060"/>
                </a:solidFill>
                <a:latin typeface="Arial Nova"/>
              </a:rPr>
              <a:t> </a:t>
            </a:r>
            <a:endParaRPr lang="en-US" sz="974">
              <a:solidFill>
                <a:srgbClr val="002060"/>
              </a:solidFill>
              <a:latin typeface="Arial Nova"/>
            </a:endParaRPr>
          </a:p>
        </p:txBody>
      </p:sp>
      <p:sp>
        <p:nvSpPr>
          <p:cNvPr id="6" name="TextBox 5">
            <a:extLst>
              <a:ext uri="{FF2B5EF4-FFF2-40B4-BE49-F238E27FC236}">
                <a16:creationId xmlns:a16="http://schemas.microsoft.com/office/drawing/2014/main" id="{9509A3E2-6BE0-10CA-F38D-8CCD03B93843}"/>
              </a:ext>
            </a:extLst>
          </p:cNvPr>
          <p:cNvSpPr txBox="1"/>
          <p:nvPr/>
        </p:nvSpPr>
        <p:spPr>
          <a:xfrm>
            <a:off x="4705866" y="3708334"/>
            <a:ext cx="810101" cy="824692"/>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002060"/>
                </a:solidFill>
                <a:latin typeface="Arial Nova"/>
              </a:rPr>
              <a:t>pacs.009 COV  or pacs.009 Core with code/UDLC/*</a:t>
            </a:r>
            <a:endParaRPr lang="en-US" sz="974" b="1" err="1">
              <a:solidFill>
                <a:srgbClr val="002060"/>
              </a:solidFill>
              <a:latin typeface="Arial Nova"/>
            </a:endParaRPr>
          </a:p>
        </p:txBody>
      </p:sp>
      <p:grpSp>
        <p:nvGrpSpPr>
          <p:cNvPr id="8" name="Group 7">
            <a:extLst>
              <a:ext uri="{FF2B5EF4-FFF2-40B4-BE49-F238E27FC236}">
                <a16:creationId xmlns:a16="http://schemas.microsoft.com/office/drawing/2014/main" id="{79E169F5-A81C-C453-8763-9097CAFA29DA}"/>
              </a:ext>
            </a:extLst>
          </p:cNvPr>
          <p:cNvGrpSpPr/>
          <p:nvPr/>
        </p:nvGrpSpPr>
        <p:grpSpPr>
          <a:xfrm>
            <a:off x="2245746" y="3229042"/>
            <a:ext cx="1211600" cy="810101"/>
            <a:chOff x="2534880" y="3644102"/>
            <a:chExt cx="1367591" cy="914400"/>
          </a:xfrm>
        </p:grpSpPr>
        <p:cxnSp>
          <p:nvCxnSpPr>
            <p:cNvPr id="13" name="Straight Arrow Connector 12">
              <a:extLst>
                <a:ext uri="{FF2B5EF4-FFF2-40B4-BE49-F238E27FC236}">
                  <a16:creationId xmlns:a16="http://schemas.microsoft.com/office/drawing/2014/main" id="{DF706C89-507A-3585-F38A-32C8D7189DA3}"/>
                </a:ext>
              </a:extLst>
            </p:cNvPr>
            <p:cNvCxnSpPr/>
            <p:nvPr/>
          </p:nvCxnSpPr>
          <p:spPr>
            <a:xfrm>
              <a:off x="2534880" y="3704545"/>
              <a:ext cx="359241" cy="0"/>
            </a:xfrm>
            <a:prstGeom prst="straightConnector1">
              <a:avLst/>
            </a:prstGeom>
            <a:ln w="19050">
              <a:solidFill>
                <a:schemeClr val="tx1">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D8D97DE-C0A7-E4F4-7FA9-108F6A5BD3EA}"/>
                </a:ext>
              </a:extLst>
            </p:cNvPr>
            <p:cNvSpPr txBox="1"/>
            <p:nvPr/>
          </p:nvSpPr>
          <p:spPr>
            <a:xfrm>
              <a:off x="2988071" y="3644102"/>
              <a:ext cx="914400" cy="914400"/>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709">
                  <a:solidFill>
                    <a:srgbClr val="333D3E">
                      <a:lumMod val="60000"/>
                      <a:lumOff val="40000"/>
                    </a:srgbClr>
                  </a:solidFill>
                  <a:latin typeface="Arial Nova"/>
                </a:rPr>
                <a:t>Out of TM scope </a:t>
              </a:r>
              <a:br>
                <a:rPr lang="en-GB" sz="709">
                  <a:solidFill>
                    <a:srgbClr val="333D3E">
                      <a:lumMod val="60000"/>
                      <a:lumOff val="40000"/>
                    </a:srgbClr>
                  </a:solidFill>
                  <a:latin typeface="Arial Nova"/>
                </a:rPr>
              </a:br>
              <a:r>
                <a:rPr lang="en-GB" sz="709">
                  <a:solidFill>
                    <a:srgbClr val="333D3E">
                      <a:lumMod val="60000"/>
                      <a:lumOff val="40000"/>
                    </a:srgbClr>
                  </a:solidFill>
                  <a:latin typeface="Arial Nova"/>
                </a:rPr>
                <a:t>for documented example</a:t>
              </a:r>
              <a:br>
                <a:rPr lang="en-GB" sz="709">
                  <a:solidFill>
                    <a:srgbClr val="333D3E">
                      <a:lumMod val="60000"/>
                      <a:lumOff val="40000"/>
                    </a:srgbClr>
                  </a:solidFill>
                  <a:latin typeface="Arial Nova"/>
                </a:rPr>
              </a:br>
              <a:endParaRPr lang="en-US" sz="709" err="1">
                <a:solidFill>
                  <a:srgbClr val="333D3E">
                    <a:lumMod val="60000"/>
                    <a:lumOff val="40000"/>
                  </a:srgbClr>
                </a:solidFill>
                <a:latin typeface="Arial Nova"/>
              </a:endParaRPr>
            </a:p>
          </p:txBody>
        </p:sp>
      </p:grpSp>
      <p:sp>
        <p:nvSpPr>
          <p:cNvPr id="16" name="Rectangle 15">
            <a:extLst>
              <a:ext uri="{FF2B5EF4-FFF2-40B4-BE49-F238E27FC236}">
                <a16:creationId xmlns:a16="http://schemas.microsoft.com/office/drawing/2014/main" id="{8FDC5C1D-4B46-30F5-4EF2-D2914E6865E9}"/>
              </a:ext>
            </a:extLst>
          </p:cNvPr>
          <p:cNvSpPr/>
          <p:nvPr/>
        </p:nvSpPr>
        <p:spPr>
          <a:xfrm>
            <a:off x="4112672" y="3398593"/>
            <a:ext cx="639980" cy="180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810067" eaLnBrk="1" fontAlgn="auto" hangingPunct="1">
              <a:lnSpc>
                <a:spcPct val="98000"/>
              </a:lnSpc>
              <a:spcBef>
                <a:spcPts val="0"/>
              </a:spcBef>
              <a:spcAft>
                <a:spcPts val="0"/>
              </a:spcAft>
            </a:pPr>
            <a:r>
              <a:rPr lang="en-GB" sz="797">
                <a:solidFill>
                  <a:srgbClr val="5C6465"/>
                </a:solidFill>
                <a:latin typeface="Arial Nova"/>
              </a:rPr>
              <a:t>DDDDXXYZ</a:t>
            </a:r>
            <a:endParaRPr lang="en-US" sz="797">
              <a:solidFill>
                <a:srgbClr val="5C6465"/>
              </a:solidFill>
              <a:latin typeface="Arial Nova"/>
            </a:endParaRPr>
          </a:p>
        </p:txBody>
      </p:sp>
      <p:sp>
        <p:nvSpPr>
          <p:cNvPr id="7" name="Rectangle 6">
            <a:extLst>
              <a:ext uri="{FF2B5EF4-FFF2-40B4-BE49-F238E27FC236}">
                <a16:creationId xmlns:a16="http://schemas.microsoft.com/office/drawing/2014/main" id="{2488244B-2887-AA65-F6F5-68F8051A202A}"/>
              </a:ext>
            </a:extLst>
          </p:cNvPr>
          <p:cNvSpPr/>
          <p:nvPr/>
        </p:nvSpPr>
        <p:spPr>
          <a:xfrm>
            <a:off x="4911239" y="3997617"/>
            <a:ext cx="545356" cy="126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sp>
        <p:nvSpPr>
          <p:cNvPr id="17" name="TextBox 16">
            <a:extLst>
              <a:ext uri="{FF2B5EF4-FFF2-40B4-BE49-F238E27FC236}">
                <a16:creationId xmlns:a16="http://schemas.microsoft.com/office/drawing/2014/main" id="{75A6C45A-F131-5022-6E1F-81C2B31A7715}"/>
              </a:ext>
            </a:extLst>
          </p:cNvPr>
          <p:cNvSpPr txBox="1"/>
          <p:nvPr/>
        </p:nvSpPr>
        <p:spPr>
          <a:xfrm>
            <a:off x="4912751" y="4015702"/>
            <a:ext cx="574592" cy="126619"/>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709">
                <a:solidFill>
                  <a:srgbClr val="333D3E"/>
                </a:solidFill>
                <a:latin typeface="Arial Nova"/>
              </a:rPr>
              <a:t>DDDDXXYZ</a:t>
            </a:r>
            <a:endParaRPr lang="en-US" sz="709" err="1">
              <a:solidFill>
                <a:srgbClr val="333D3E"/>
              </a:solidFill>
              <a:latin typeface="Arial Nova"/>
            </a:endParaRPr>
          </a:p>
        </p:txBody>
      </p:sp>
      <p:sp>
        <p:nvSpPr>
          <p:cNvPr id="19" name="TextBox 18">
            <a:extLst>
              <a:ext uri="{FF2B5EF4-FFF2-40B4-BE49-F238E27FC236}">
                <a16:creationId xmlns:a16="http://schemas.microsoft.com/office/drawing/2014/main" id="{5816B7FB-5EA3-A98C-E327-44ECC447D526}"/>
              </a:ext>
            </a:extLst>
          </p:cNvPr>
          <p:cNvSpPr txBox="1"/>
          <p:nvPr/>
        </p:nvSpPr>
        <p:spPr>
          <a:xfrm>
            <a:off x="132056" y="3213143"/>
            <a:ext cx="2018824" cy="841897"/>
          </a:xfrm>
          <a:prstGeom prst="rect">
            <a:avLst/>
          </a:prstGeom>
          <a:solidFill>
            <a:srgbClr val="FFC000"/>
          </a:solidFill>
        </p:spPr>
        <p:txBody>
          <a:bodyPr wrap="square">
            <a:spAutoFit/>
          </a:bodyPr>
          <a:lstStyle/>
          <a:p>
            <a:pPr defTabSz="810067" eaLnBrk="1" fontAlgn="ctr" hangingPunct="1">
              <a:spcBef>
                <a:spcPts val="0"/>
              </a:spcBef>
              <a:spcAft>
                <a:spcPts val="0"/>
              </a:spcAft>
            </a:pPr>
            <a:r>
              <a:rPr lang="en-US" sz="974" b="1" u="sng">
                <a:solidFill>
                  <a:srgbClr val="333D3E"/>
                </a:solidFill>
                <a:latin typeface="Calibri" panose="020F0502020204030204" pitchFamily="34" charset="0"/>
              </a:rPr>
              <a:t>Important Note:</a:t>
            </a:r>
            <a:br>
              <a:rPr lang="en-US" sz="974" b="1">
                <a:solidFill>
                  <a:srgbClr val="333D3E"/>
                </a:solidFill>
                <a:latin typeface="Calibri" panose="020F0502020204030204" pitchFamily="34" charset="0"/>
              </a:rPr>
            </a:br>
            <a:r>
              <a:rPr lang="en-US" sz="974" b="1">
                <a:solidFill>
                  <a:srgbClr val="333D3E"/>
                </a:solidFill>
                <a:latin typeface="Calibri" panose="020F0502020204030204" pitchFamily="34" charset="0"/>
              </a:rPr>
              <a:t>Abort implementation postponed to November 2023.</a:t>
            </a:r>
            <a:br>
              <a:rPr lang="en-US" sz="974" b="1">
                <a:solidFill>
                  <a:srgbClr val="333D3E"/>
                </a:solidFill>
                <a:latin typeface="Calibri" panose="020F0502020204030204" pitchFamily="34" charset="0"/>
              </a:rPr>
            </a:br>
            <a:r>
              <a:rPr lang="en-US" sz="974" b="1">
                <a:solidFill>
                  <a:srgbClr val="333D3E"/>
                </a:solidFill>
                <a:latin typeface="Calibri" panose="020F0502020204030204" pitchFamily="34" charset="0"/>
              </a:rPr>
              <a:t>Messages will by bypassing TM</a:t>
            </a:r>
            <a:br>
              <a:rPr lang="en-US" sz="974" b="1">
                <a:solidFill>
                  <a:srgbClr val="333D3E"/>
                </a:solidFill>
                <a:latin typeface="Calibri" panose="020F0502020204030204" pitchFamily="34" charset="0"/>
              </a:rPr>
            </a:br>
            <a:r>
              <a:rPr lang="en-US" sz="974" b="1">
                <a:solidFill>
                  <a:srgbClr val="333D3E"/>
                </a:solidFill>
                <a:latin typeface="Calibri" panose="020F0502020204030204" pitchFamily="34" charset="0"/>
              </a:rPr>
              <a:t>between May and November 2023.</a:t>
            </a:r>
          </a:p>
        </p:txBody>
      </p:sp>
    </p:spTree>
    <p:extLst>
      <p:ext uri="{BB962C8B-B14F-4D97-AF65-F5344CB8AC3E}">
        <p14:creationId xmlns:p14="http://schemas.microsoft.com/office/powerpoint/2010/main" val="4005731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0A300B-F23A-4CB3-9DC4-2276F986E8C0}"/>
              </a:ext>
            </a:extLst>
          </p:cNvPr>
          <p:cNvSpPr>
            <a:spLocks noGrp="1"/>
          </p:cNvSpPr>
          <p:nvPr>
            <p:ph type="body" sz="quarter" idx="13"/>
          </p:nvPr>
        </p:nvSpPr>
        <p:spPr>
          <a:xfrm>
            <a:off x="310539" y="266772"/>
            <a:ext cx="9370845" cy="718828"/>
          </a:xfrm>
        </p:spPr>
        <p:txBody>
          <a:bodyPr/>
          <a:lstStyle/>
          <a:p>
            <a:r>
              <a:rPr lang="en-GB"/>
              <a:t>How to correct an Invalid End-to-End ID? </a:t>
            </a:r>
          </a:p>
        </p:txBody>
      </p:sp>
      <p:sp>
        <p:nvSpPr>
          <p:cNvPr id="3" name="Text Placeholder 2">
            <a:extLst>
              <a:ext uri="{FF2B5EF4-FFF2-40B4-BE49-F238E27FC236}">
                <a16:creationId xmlns:a16="http://schemas.microsoft.com/office/drawing/2014/main" id="{5286397C-1188-41DA-93EB-7A874FA82C82}"/>
              </a:ext>
            </a:extLst>
          </p:cNvPr>
          <p:cNvSpPr>
            <a:spLocks noGrp="1"/>
          </p:cNvSpPr>
          <p:nvPr>
            <p:ph type="body" sz="quarter" idx="14"/>
          </p:nvPr>
        </p:nvSpPr>
        <p:spPr>
          <a:xfrm>
            <a:off x="307482" y="617104"/>
            <a:ext cx="10336087" cy="790100"/>
          </a:xfrm>
        </p:spPr>
        <p:txBody>
          <a:bodyPr/>
          <a:lstStyle/>
          <a:p>
            <a:r>
              <a:rPr lang="en-GB" sz="1595"/>
              <a:t>When the Cover settlement method is used (for both Customer and Financial Institutions transfers), a </a:t>
            </a:r>
            <a:r>
              <a:rPr lang="en-GB" sz="1595" b="1">
                <a:solidFill>
                  <a:srgbClr val="01A990"/>
                </a:solidFill>
              </a:rPr>
              <a:t>valid End-to-End ID is to be provided </a:t>
            </a:r>
            <a:r>
              <a:rPr lang="en-GB" sz="1595"/>
              <a:t>in the Cover message by the </a:t>
            </a:r>
            <a:r>
              <a:rPr lang="en-GB" sz="1595" u="sng"/>
              <a:t>same sender</a:t>
            </a:r>
            <a:r>
              <a:rPr lang="en-GB" sz="1595"/>
              <a:t> (</a:t>
            </a:r>
            <a:r>
              <a:rPr lang="en-GB" sz="1595">
                <a:ea typeface="Arial Nova" panose="020B0504020202020204" pitchFamily="34" charset="0"/>
                <a:cs typeface="Times New Roman" panose="02020603050405020304" pitchFamily="18" charset="0"/>
              </a:rPr>
              <a:t>for both the Advice and the Cover message) to be processed by Transaction Manager. </a:t>
            </a:r>
            <a:r>
              <a:rPr lang="en-US" sz="1595">
                <a:ea typeface="Arial Nova" panose="020B0504020202020204" pitchFamily="34" charset="0"/>
                <a:cs typeface="Times New Roman" panose="02020603050405020304" pitchFamily="18" charset="0"/>
              </a:rPr>
              <a:t>T</a:t>
            </a:r>
            <a:r>
              <a:rPr lang="en-US" sz="1595"/>
              <a:t>he </a:t>
            </a:r>
            <a:r>
              <a:rPr lang="en-US" sz="1595" b="1">
                <a:solidFill>
                  <a:srgbClr val="01A990"/>
                </a:solidFill>
              </a:rPr>
              <a:t>End-to-End ID </a:t>
            </a:r>
            <a:r>
              <a:rPr lang="en-US" sz="1595"/>
              <a:t>of the cover message </a:t>
            </a:r>
            <a:r>
              <a:rPr lang="en-US" sz="1595" b="1">
                <a:solidFill>
                  <a:srgbClr val="01A990"/>
                </a:solidFill>
              </a:rPr>
              <a:t>should match</a:t>
            </a:r>
            <a:r>
              <a:rPr lang="en-US" sz="1595"/>
              <a:t> the </a:t>
            </a:r>
            <a:r>
              <a:rPr lang="en-US" sz="1595" b="1">
                <a:solidFill>
                  <a:srgbClr val="01A990"/>
                </a:solidFill>
              </a:rPr>
              <a:t>Instruction ID </a:t>
            </a:r>
            <a:r>
              <a:rPr lang="en-US" sz="1595"/>
              <a:t>of the Advice message.</a:t>
            </a:r>
            <a:endParaRPr lang="en-GB" sz="1595" b="1">
              <a:solidFill>
                <a:srgbClr val="01A990"/>
              </a:solidFill>
              <a:highlight>
                <a:srgbClr val="FFFF00"/>
              </a:highlight>
              <a:ea typeface="Arial Nova" panose="020B0504020202020204" pitchFamily="34" charset="0"/>
              <a:cs typeface="Times New Roman" panose="02020603050405020304" pitchFamily="18" charset="0"/>
            </a:endParaRPr>
          </a:p>
        </p:txBody>
      </p:sp>
      <p:pic>
        <p:nvPicPr>
          <p:cNvPr id="38" name="Graphic 37" descr="Thumbs up sign with solid fill">
            <a:extLst>
              <a:ext uri="{FF2B5EF4-FFF2-40B4-BE49-F238E27FC236}">
                <a16:creationId xmlns:a16="http://schemas.microsoft.com/office/drawing/2014/main" id="{1E0DC35D-27C7-67BA-851E-3338295124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588" y="3920065"/>
            <a:ext cx="637875" cy="637875"/>
          </a:xfrm>
          <a:prstGeom prst="rect">
            <a:avLst/>
          </a:prstGeom>
        </p:spPr>
      </p:pic>
      <p:sp>
        <p:nvSpPr>
          <p:cNvPr id="79" name="Text Placeholder 2">
            <a:extLst>
              <a:ext uri="{FF2B5EF4-FFF2-40B4-BE49-F238E27FC236}">
                <a16:creationId xmlns:a16="http://schemas.microsoft.com/office/drawing/2014/main" id="{612B2969-582C-C821-9780-0294DFC56FAB}"/>
              </a:ext>
            </a:extLst>
          </p:cNvPr>
          <p:cNvSpPr txBox="1">
            <a:spLocks/>
          </p:cNvSpPr>
          <p:nvPr/>
        </p:nvSpPr>
        <p:spPr>
          <a:xfrm>
            <a:off x="6350123" y="5613437"/>
            <a:ext cx="5373686" cy="480777"/>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Transaction Manager would abort       the message</a:t>
            </a:r>
            <a:endParaRPr lang="en-US" sz="1595" b="1" spc="-35">
              <a:solidFill>
                <a:srgbClr val="ACF9E9">
                  <a:lumMod val="50000"/>
                </a:srgbClr>
              </a:solidFill>
              <a:latin typeface="Arial Nova"/>
            </a:endParaRPr>
          </a:p>
        </p:txBody>
      </p:sp>
      <p:sp>
        <p:nvSpPr>
          <p:cNvPr id="80" name="Rectangle 79">
            <a:extLst>
              <a:ext uri="{FF2B5EF4-FFF2-40B4-BE49-F238E27FC236}">
                <a16:creationId xmlns:a16="http://schemas.microsoft.com/office/drawing/2014/main" id="{C26170D4-97DE-6933-1240-79AF5AF9FCD5}"/>
              </a:ext>
            </a:extLst>
          </p:cNvPr>
          <p:cNvSpPr/>
          <p:nvPr/>
        </p:nvSpPr>
        <p:spPr>
          <a:xfrm>
            <a:off x="8745902" y="5578443"/>
            <a:ext cx="774009" cy="27538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pPr>
            <a:r>
              <a:rPr lang="en-GB" sz="1595">
                <a:solidFill>
                  <a:prstClr val="white"/>
                </a:solidFill>
                <a:latin typeface="Arial Nova"/>
              </a:rPr>
              <a:t>process</a:t>
            </a:r>
          </a:p>
        </p:txBody>
      </p:sp>
      <p:pic>
        <p:nvPicPr>
          <p:cNvPr id="81" name="Graphic 80">
            <a:extLst>
              <a:ext uri="{FF2B5EF4-FFF2-40B4-BE49-F238E27FC236}">
                <a16:creationId xmlns:a16="http://schemas.microsoft.com/office/drawing/2014/main" id="{B9926E72-9A95-CD3A-90C2-281580A334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742689" y="5477133"/>
            <a:ext cx="478406" cy="478406"/>
          </a:xfrm>
          <a:prstGeom prst="rect">
            <a:avLst/>
          </a:prstGeom>
        </p:spPr>
      </p:pic>
      <p:sp>
        <p:nvSpPr>
          <p:cNvPr id="82" name="Text Placeholder 2">
            <a:extLst>
              <a:ext uri="{FF2B5EF4-FFF2-40B4-BE49-F238E27FC236}">
                <a16:creationId xmlns:a16="http://schemas.microsoft.com/office/drawing/2014/main" id="{1CDD8A78-656B-0C76-1D9F-98A605BFE8DE}"/>
              </a:ext>
            </a:extLst>
          </p:cNvPr>
          <p:cNvSpPr txBox="1">
            <a:spLocks/>
          </p:cNvSpPr>
          <p:nvPr/>
        </p:nvSpPr>
        <p:spPr>
          <a:xfrm>
            <a:off x="4946778" y="4443428"/>
            <a:ext cx="1026017" cy="480777"/>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algn="ct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IDs are populated</a:t>
            </a:r>
            <a:endParaRPr lang="en-US" sz="1595" b="1" spc="-35">
              <a:solidFill>
                <a:srgbClr val="ACF9E9">
                  <a:lumMod val="50000"/>
                </a:srgbClr>
              </a:solidFill>
              <a:latin typeface="Arial Nova"/>
            </a:endParaRPr>
          </a:p>
        </p:txBody>
      </p:sp>
      <p:pic>
        <p:nvPicPr>
          <p:cNvPr id="16" name="Picture 15">
            <a:extLst>
              <a:ext uri="{FF2B5EF4-FFF2-40B4-BE49-F238E27FC236}">
                <a16:creationId xmlns:a16="http://schemas.microsoft.com/office/drawing/2014/main" id="{80422FE4-EDFB-D9A0-D239-3E148BB2CB66}"/>
              </a:ext>
            </a:extLst>
          </p:cNvPr>
          <p:cNvPicPr>
            <a:picLocks noChangeAspect="1"/>
          </p:cNvPicPr>
          <p:nvPr/>
        </p:nvPicPr>
        <p:blipFill>
          <a:blip r:embed="rId7"/>
          <a:stretch>
            <a:fillRect/>
          </a:stretch>
        </p:blipFill>
        <p:spPr>
          <a:xfrm>
            <a:off x="6162503" y="3922339"/>
            <a:ext cx="2835354" cy="1326166"/>
          </a:xfrm>
          <a:prstGeom prst="rect">
            <a:avLst/>
          </a:prstGeom>
        </p:spPr>
      </p:pic>
      <p:sp>
        <p:nvSpPr>
          <p:cNvPr id="10" name="TextBox 9">
            <a:extLst>
              <a:ext uri="{FF2B5EF4-FFF2-40B4-BE49-F238E27FC236}">
                <a16:creationId xmlns:a16="http://schemas.microsoft.com/office/drawing/2014/main" id="{D21E9E8B-7F6F-9F44-FDE2-9E93ABCFF75A}"/>
              </a:ext>
            </a:extLst>
          </p:cNvPr>
          <p:cNvSpPr txBox="1"/>
          <p:nvPr/>
        </p:nvSpPr>
        <p:spPr>
          <a:xfrm>
            <a:off x="6442598" y="4261656"/>
            <a:ext cx="966374" cy="122895"/>
          </a:xfrm>
          <a:prstGeom prst="rect">
            <a:avLst/>
          </a:prstGeom>
          <a:solidFill>
            <a:schemeClr val="accent6">
              <a:lumMod val="50000"/>
              <a:alpha val="30196"/>
            </a:schemeClr>
          </a:solidFill>
        </p:spPr>
        <p:txBody>
          <a:bodyPr wrap="squar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pic>
        <p:nvPicPr>
          <p:cNvPr id="64" name="Picture 63">
            <a:extLst>
              <a:ext uri="{FF2B5EF4-FFF2-40B4-BE49-F238E27FC236}">
                <a16:creationId xmlns:a16="http://schemas.microsoft.com/office/drawing/2014/main" id="{3A140820-00FC-CD34-22EF-7E0A03C4A025}"/>
              </a:ext>
            </a:extLst>
          </p:cNvPr>
          <p:cNvPicPr>
            <a:picLocks noChangeAspect="1"/>
          </p:cNvPicPr>
          <p:nvPr/>
        </p:nvPicPr>
        <p:blipFill>
          <a:blip r:embed="rId8"/>
          <a:stretch>
            <a:fillRect/>
          </a:stretch>
        </p:blipFill>
        <p:spPr>
          <a:xfrm>
            <a:off x="2498728" y="1882326"/>
            <a:ext cx="6075759" cy="1687286"/>
          </a:xfrm>
          <a:prstGeom prst="rect">
            <a:avLst/>
          </a:prstGeom>
        </p:spPr>
      </p:pic>
      <p:sp>
        <p:nvSpPr>
          <p:cNvPr id="5" name="TextBox 4">
            <a:extLst>
              <a:ext uri="{FF2B5EF4-FFF2-40B4-BE49-F238E27FC236}">
                <a16:creationId xmlns:a16="http://schemas.microsoft.com/office/drawing/2014/main" id="{24BD9360-97FD-1EB7-C2EC-2FFFA9D2A83F}"/>
              </a:ext>
            </a:extLst>
          </p:cNvPr>
          <p:cNvSpPr txBox="1"/>
          <p:nvPr/>
        </p:nvSpPr>
        <p:spPr>
          <a:xfrm>
            <a:off x="6442598" y="3777346"/>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002060"/>
                </a:solidFill>
                <a:latin typeface="Arial Nova"/>
              </a:rPr>
              <a:t>pacs.009 COV  or pacs.009 Core with code /UDLC/</a:t>
            </a:r>
            <a:endParaRPr lang="en-US" sz="974" b="1" err="1">
              <a:solidFill>
                <a:srgbClr val="002060"/>
              </a:solidFill>
              <a:latin typeface="Arial Nova"/>
            </a:endParaRPr>
          </a:p>
        </p:txBody>
      </p:sp>
      <p:sp>
        <p:nvSpPr>
          <p:cNvPr id="6" name="TextBox 5">
            <a:extLst>
              <a:ext uri="{FF2B5EF4-FFF2-40B4-BE49-F238E27FC236}">
                <a16:creationId xmlns:a16="http://schemas.microsoft.com/office/drawing/2014/main" id="{100E2C2F-4EC8-DA06-FC11-A086B3708DD5}"/>
              </a:ext>
            </a:extLst>
          </p:cNvPr>
          <p:cNvSpPr txBox="1"/>
          <p:nvPr/>
        </p:nvSpPr>
        <p:spPr>
          <a:xfrm>
            <a:off x="668107" y="5578442"/>
            <a:ext cx="810101" cy="30374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a:solidFill>
                  <a:srgbClr val="002060"/>
                </a:solidFill>
                <a:latin typeface="Arial Nova"/>
              </a:rPr>
              <a:t>*The same validation rule applies to Field 21 from MT 202/ 205 Cover message </a:t>
            </a:r>
            <a:endParaRPr lang="en-US" sz="974" err="1">
              <a:solidFill>
                <a:srgbClr val="002060"/>
              </a:solidFill>
              <a:latin typeface="Arial Nova"/>
            </a:endParaRPr>
          </a:p>
        </p:txBody>
      </p:sp>
      <p:graphicFrame>
        <p:nvGraphicFramePr>
          <p:cNvPr id="7" name="Table 10">
            <a:extLst>
              <a:ext uri="{FF2B5EF4-FFF2-40B4-BE49-F238E27FC236}">
                <a16:creationId xmlns:a16="http://schemas.microsoft.com/office/drawing/2014/main" id="{71DD364D-DA0B-E03B-D959-5B972474FDFA}"/>
              </a:ext>
            </a:extLst>
          </p:cNvPr>
          <p:cNvGraphicFramePr>
            <a:graphicFrameLocks noGrp="1"/>
          </p:cNvGraphicFramePr>
          <p:nvPr/>
        </p:nvGraphicFramePr>
        <p:xfrm>
          <a:off x="8502277" y="-369"/>
          <a:ext cx="2299072" cy="446770"/>
        </p:xfrm>
        <a:graphic>
          <a:graphicData uri="http://schemas.openxmlformats.org/drawingml/2006/table">
            <a:tbl>
              <a:tblPr firstRow="1" bandRow="1"/>
              <a:tblGrid>
                <a:gridCol w="481333">
                  <a:extLst>
                    <a:ext uri="{9D8B030D-6E8A-4147-A177-3AD203B41FA5}">
                      <a16:colId xmlns:a16="http://schemas.microsoft.com/office/drawing/2014/main" val="1896109496"/>
                    </a:ext>
                  </a:extLst>
                </a:gridCol>
                <a:gridCol w="1817739">
                  <a:extLst>
                    <a:ext uri="{9D8B030D-6E8A-4147-A177-3AD203B41FA5}">
                      <a16:colId xmlns:a16="http://schemas.microsoft.com/office/drawing/2014/main" val="3368125821"/>
                    </a:ext>
                  </a:extLst>
                </a:gridCol>
              </a:tblGrid>
              <a:tr h="445556">
                <a:tc>
                  <a:txBody>
                    <a:bodyPr/>
                    <a:lstStyle/>
                    <a:p>
                      <a:r>
                        <a:rPr lang="en-GB" sz="800"/>
                        <a:t>Rule </a:t>
                      </a:r>
                      <a:br>
                        <a:rPr lang="en-GB" sz="800"/>
                      </a:br>
                      <a:r>
                        <a:rPr lang="en-GB" sz="800"/>
                        <a:t>Ref</a:t>
                      </a:r>
                      <a:endParaRPr lang="en-US" sz="800"/>
                    </a:p>
                  </a:txBody>
                  <a:tcPr marL="81010" marR="81010" marT="40505" marB="40505">
                    <a:solidFill>
                      <a:schemeClr val="accent1">
                        <a:lumMod val="50000"/>
                      </a:schemeClr>
                    </a:solidFill>
                  </a:tcPr>
                </a:tc>
                <a:tc>
                  <a:txBody>
                    <a:bodyPr/>
                    <a:lstStyle/>
                    <a:p>
                      <a:r>
                        <a:rPr lang="en-US" sz="800"/>
                        <a:t>A-GEN-COV-001B (refer </a:t>
                      </a:r>
                      <a:br>
                        <a:rPr lang="en-US" sz="800"/>
                      </a:br>
                      <a:r>
                        <a:rPr lang="en-US" sz="800"/>
                        <a:t>to appendix B.1 for detailed</a:t>
                      </a:r>
                      <a:br>
                        <a:rPr lang="en-US" sz="800"/>
                      </a:br>
                      <a:r>
                        <a:rPr lang="en-US" sz="800"/>
                        <a:t>references)</a:t>
                      </a:r>
                    </a:p>
                  </a:txBody>
                  <a:tcPr marL="81010" marR="81010" marT="40505" marB="40505">
                    <a:solidFill>
                      <a:schemeClr val="accent1">
                        <a:lumMod val="50000"/>
                      </a:schemeClr>
                    </a:solidFill>
                  </a:tcPr>
                </a:tc>
                <a:extLst>
                  <a:ext uri="{0D108BD9-81ED-4DB2-BD59-A6C34878D82A}">
                    <a16:rowId xmlns:a16="http://schemas.microsoft.com/office/drawing/2014/main" val="1885243728"/>
                  </a:ext>
                </a:extLst>
              </a:tr>
            </a:tbl>
          </a:graphicData>
        </a:graphic>
      </p:graphicFrame>
      <p:pic>
        <p:nvPicPr>
          <p:cNvPr id="8" name="Picture 7">
            <a:extLst>
              <a:ext uri="{FF2B5EF4-FFF2-40B4-BE49-F238E27FC236}">
                <a16:creationId xmlns:a16="http://schemas.microsoft.com/office/drawing/2014/main" id="{5994059C-0C74-E995-37BE-39AF6A566783}"/>
              </a:ext>
            </a:extLst>
          </p:cNvPr>
          <p:cNvPicPr>
            <a:picLocks noChangeAspect="1"/>
          </p:cNvPicPr>
          <p:nvPr/>
        </p:nvPicPr>
        <p:blipFill>
          <a:blip r:embed="rId9"/>
          <a:stretch>
            <a:fillRect/>
          </a:stretch>
        </p:blipFill>
        <p:spPr>
          <a:xfrm>
            <a:off x="1972998" y="3945258"/>
            <a:ext cx="2835354" cy="1326166"/>
          </a:xfrm>
          <a:prstGeom prst="rect">
            <a:avLst/>
          </a:prstGeom>
        </p:spPr>
      </p:pic>
      <p:sp>
        <p:nvSpPr>
          <p:cNvPr id="9" name="TextBox 8">
            <a:extLst>
              <a:ext uri="{FF2B5EF4-FFF2-40B4-BE49-F238E27FC236}">
                <a16:creationId xmlns:a16="http://schemas.microsoft.com/office/drawing/2014/main" id="{6EFC3FCD-1ADF-A9C2-E372-C933810D18C7}"/>
              </a:ext>
            </a:extLst>
          </p:cNvPr>
          <p:cNvSpPr txBox="1"/>
          <p:nvPr/>
        </p:nvSpPr>
        <p:spPr>
          <a:xfrm>
            <a:off x="2244499" y="4277267"/>
            <a:ext cx="966374" cy="122895"/>
          </a:xfrm>
          <a:prstGeom prst="rect">
            <a:avLst/>
          </a:prstGeom>
          <a:solidFill>
            <a:schemeClr val="accent6">
              <a:lumMod val="50000"/>
              <a:alpha val="30196"/>
            </a:schemeClr>
          </a:solidFill>
        </p:spPr>
        <p:txBody>
          <a:bodyPr wrap="squar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sp>
        <p:nvSpPr>
          <p:cNvPr id="11" name="TextBox 10">
            <a:extLst>
              <a:ext uri="{FF2B5EF4-FFF2-40B4-BE49-F238E27FC236}">
                <a16:creationId xmlns:a16="http://schemas.microsoft.com/office/drawing/2014/main" id="{98C9384B-8208-8F6D-1DC8-234A89138E90}"/>
              </a:ext>
            </a:extLst>
          </p:cNvPr>
          <p:cNvSpPr txBox="1"/>
          <p:nvPr/>
        </p:nvSpPr>
        <p:spPr>
          <a:xfrm>
            <a:off x="2262382" y="3798240"/>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01A990"/>
                </a:solidFill>
                <a:latin typeface="Arial Nova"/>
              </a:rPr>
              <a:t>pacs.008 with settlement method COVE or pacs.009 ADV</a:t>
            </a:r>
            <a:endParaRPr lang="en-US" sz="974" b="1" err="1">
              <a:solidFill>
                <a:srgbClr val="01A990"/>
              </a:solidFill>
              <a:latin typeface="Arial Nova"/>
            </a:endParaRPr>
          </a:p>
        </p:txBody>
      </p:sp>
      <p:sp>
        <p:nvSpPr>
          <p:cNvPr id="12" name="Arrow: Up-Down 11">
            <a:extLst>
              <a:ext uri="{FF2B5EF4-FFF2-40B4-BE49-F238E27FC236}">
                <a16:creationId xmlns:a16="http://schemas.microsoft.com/office/drawing/2014/main" id="{66BA027E-2604-D48C-2984-2BD8A06C523D}"/>
              </a:ext>
            </a:extLst>
          </p:cNvPr>
          <p:cNvSpPr/>
          <p:nvPr/>
        </p:nvSpPr>
        <p:spPr>
          <a:xfrm>
            <a:off x="5346669" y="2221790"/>
            <a:ext cx="396020" cy="577950"/>
          </a:xfrm>
          <a:prstGeom prst="upDown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grpSp>
        <p:nvGrpSpPr>
          <p:cNvPr id="13" name="Group 12">
            <a:extLst>
              <a:ext uri="{FF2B5EF4-FFF2-40B4-BE49-F238E27FC236}">
                <a16:creationId xmlns:a16="http://schemas.microsoft.com/office/drawing/2014/main" id="{4A1C5D6E-D69A-D8A9-25E8-FBF96D876793}"/>
              </a:ext>
            </a:extLst>
          </p:cNvPr>
          <p:cNvGrpSpPr/>
          <p:nvPr/>
        </p:nvGrpSpPr>
        <p:grpSpPr>
          <a:xfrm>
            <a:off x="3933841" y="2036924"/>
            <a:ext cx="324041" cy="324041"/>
            <a:chOff x="15119610" y="230377"/>
            <a:chExt cx="365760" cy="365760"/>
          </a:xfrm>
        </p:grpSpPr>
        <p:sp>
          <p:nvSpPr>
            <p:cNvPr id="14" name="Oval 13">
              <a:extLst>
                <a:ext uri="{FF2B5EF4-FFF2-40B4-BE49-F238E27FC236}">
                  <a16:creationId xmlns:a16="http://schemas.microsoft.com/office/drawing/2014/main" id="{62B5A0B8-4265-A142-1DB3-AEFC3BF0867C}"/>
                </a:ext>
              </a:extLst>
            </p:cNvPr>
            <p:cNvSpPr/>
            <p:nvPr/>
          </p:nvSpPr>
          <p:spPr>
            <a:xfrm>
              <a:off x="15163059" y="266523"/>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15" name="Graphic 14" descr="Badge 1 with solid fill">
              <a:extLst>
                <a:ext uri="{FF2B5EF4-FFF2-40B4-BE49-F238E27FC236}">
                  <a16:creationId xmlns:a16="http://schemas.microsoft.com/office/drawing/2014/main" id="{6243C502-FCF5-6FC9-68BF-C38934AECB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19610" y="230377"/>
              <a:ext cx="365760" cy="365760"/>
            </a:xfrm>
            <a:prstGeom prst="rect">
              <a:avLst/>
            </a:prstGeom>
          </p:spPr>
        </p:pic>
      </p:grpSp>
      <p:sp>
        <p:nvSpPr>
          <p:cNvPr id="18" name="Oval 17">
            <a:extLst>
              <a:ext uri="{FF2B5EF4-FFF2-40B4-BE49-F238E27FC236}">
                <a16:creationId xmlns:a16="http://schemas.microsoft.com/office/drawing/2014/main" id="{0BA16A04-B763-F995-C0B5-8582EA106FF7}"/>
              </a:ext>
            </a:extLst>
          </p:cNvPr>
          <p:cNvSpPr/>
          <p:nvPr/>
        </p:nvSpPr>
        <p:spPr>
          <a:xfrm>
            <a:off x="3717731" y="2358595"/>
            <a:ext cx="243030" cy="243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grpSp>
        <p:nvGrpSpPr>
          <p:cNvPr id="20" name="Group 19">
            <a:extLst>
              <a:ext uri="{FF2B5EF4-FFF2-40B4-BE49-F238E27FC236}">
                <a16:creationId xmlns:a16="http://schemas.microsoft.com/office/drawing/2014/main" id="{81CFF017-EC0B-01C0-7000-252B93D8253B}"/>
              </a:ext>
            </a:extLst>
          </p:cNvPr>
          <p:cNvGrpSpPr/>
          <p:nvPr/>
        </p:nvGrpSpPr>
        <p:grpSpPr>
          <a:xfrm>
            <a:off x="3713290" y="2302723"/>
            <a:ext cx="324041" cy="324041"/>
            <a:chOff x="14637006" y="843027"/>
            <a:chExt cx="365760" cy="365760"/>
          </a:xfrm>
        </p:grpSpPr>
        <p:sp>
          <p:nvSpPr>
            <p:cNvPr id="21" name="Oval 20">
              <a:extLst>
                <a:ext uri="{FF2B5EF4-FFF2-40B4-BE49-F238E27FC236}">
                  <a16:creationId xmlns:a16="http://schemas.microsoft.com/office/drawing/2014/main" id="{7194BD2C-79A7-BA3F-1193-9961108DD076}"/>
                </a:ext>
              </a:extLst>
            </p:cNvPr>
            <p:cNvSpPr/>
            <p:nvPr/>
          </p:nvSpPr>
          <p:spPr>
            <a:xfrm>
              <a:off x="14682871" y="895018"/>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22" name="Graphic 21" descr="Badge with solid fill">
              <a:extLst>
                <a:ext uri="{FF2B5EF4-FFF2-40B4-BE49-F238E27FC236}">
                  <a16:creationId xmlns:a16="http://schemas.microsoft.com/office/drawing/2014/main" id="{EE1B7309-F5B7-3B9D-4528-91738E4D1B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637006" y="843027"/>
              <a:ext cx="365760" cy="365760"/>
            </a:xfrm>
            <a:prstGeom prst="rect">
              <a:avLst/>
            </a:prstGeom>
          </p:spPr>
        </p:pic>
      </p:grpSp>
      <p:grpSp>
        <p:nvGrpSpPr>
          <p:cNvPr id="23" name="Group 22">
            <a:extLst>
              <a:ext uri="{FF2B5EF4-FFF2-40B4-BE49-F238E27FC236}">
                <a16:creationId xmlns:a16="http://schemas.microsoft.com/office/drawing/2014/main" id="{347DFF02-27A0-6536-BEAD-7EEB8AE3CF32}"/>
              </a:ext>
            </a:extLst>
          </p:cNvPr>
          <p:cNvGrpSpPr/>
          <p:nvPr/>
        </p:nvGrpSpPr>
        <p:grpSpPr>
          <a:xfrm>
            <a:off x="4391355" y="3999062"/>
            <a:ext cx="324041" cy="324041"/>
            <a:chOff x="15119610" y="230377"/>
            <a:chExt cx="365760" cy="365760"/>
          </a:xfrm>
        </p:grpSpPr>
        <p:sp>
          <p:nvSpPr>
            <p:cNvPr id="24" name="Oval 23">
              <a:extLst>
                <a:ext uri="{FF2B5EF4-FFF2-40B4-BE49-F238E27FC236}">
                  <a16:creationId xmlns:a16="http://schemas.microsoft.com/office/drawing/2014/main" id="{4E467EC1-706E-5B46-2993-F23ADEF334E8}"/>
                </a:ext>
              </a:extLst>
            </p:cNvPr>
            <p:cNvSpPr/>
            <p:nvPr/>
          </p:nvSpPr>
          <p:spPr>
            <a:xfrm>
              <a:off x="15163059" y="266523"/>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25" name="Graphic 24" descr="Badge 1 with solid fill">
              <a:extLst>
                <a:ext uri="{FF2B5EF4-FFF2-40B4-BE49-F238E27FC236}">
                  <a16:creationId xmlns:a16="http://schemas.microsoft.com/office/drawing/2014/main" id="{676D0A34-7AAB-4748-A23D-191373E617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19610" y="230377"/>
              <a:ext cx="365760" cy="365760"/>
            </a:xfrm>
            <a:prstGeom prst="rect">
              <a:avLst/>
            </a:prstGeom>
          </p:spPr>
        </p:pic>
      </p:grpSp>
      <p:grpSp>
        <p:nvGrpSpPr>
          <p:cNvPr id="26" name="Group 25">
            <a:extLst>
              <a:ext uri="{FF2B5EF4-FFF2-40B4-BE49-F238E27FC236}">
                <a16:creationId xmlns:a16="http://schemas.microsoft.com/office/drawing/2014/main" id="{7D2C1A3C-DE24-A794-A860-B710274507B3}"/>
              </a:ext>
            </a:extLst>
          </p:cNvPr>
          <p:cNvGrpSpPr/>
          <p:nvPr/>
        </p:nvGrpSpPr>
        <p:grpSpPr>
          <a:xfrm>
            <a:off x="8601103" y="3981908"/>
            <a:ext cx="324041" cy="324041"/>
            <a:chOff x="14637006" y="843027"/>
            <a:chExt cx="365760" cy="365760"/>
          </a:xfrm>
        </p:grpSpPr>
        <p:sp>
          <p:nvSpPr>
            <p:cNvPr id="27" name="Oval 26">
              <a:extLst>
                <a:ext uri="{FF2B5EF4-FFF2-40B4-BE49-F238E27FC236}">
                  <a16:creationId xmlns:a16="http://schemas.microsoft.com/office/drawing/2014/main" id="{26655EEC-215C-D847-64ED-D13AB851A3A2}"/>
                </a:ext>
              </a:extLst>
            </p:cNvPr>
            <p:cNvSpPr/>
            <p:nvPr/>
          </p:nvSpPr>
          <p:spPr>
            <a:xfrm>
              <a:off x="14682871" y="895018"/>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28" name="Graphic 27" descr="Badge with solid fill">
              <a:extLst>
                <a:ext uri="{FF2B5EF4-FFF2-40B4-BE49-F238E27FC236}">
                  <a16:creationId xmlns:a16="http://schemas.microsoft.com/office/drawing/2014/main" id="{912FF0E1-3FDC-B8D9-425A-3F5CD3205CF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637006" y="843027"/>
              <a:ext cx="365760" cy="365760"/>
            </a:xfrm>
            <a:prstGeom prst="rect">
              <a:avLst/>
            </a:prstGeom>
          </p:spPr>
        </p:pic>
      </p:grpSp>
      <p:grpSp>
        <p:nvGrpSpPr>
          <p:cNvPr id="4" name="Group 3">
            <a:extLst>
              <a:ext uri="{FF2B5EF4-FFF2-40B4-BE49-F238E27FC236}">
                <a16:creationId xmlns:a16="http://schemas.microsoft.com/office/drawing/2014/main" id="{814B65C9-56F3-853F-3F63-D8B428D6CDDD}"/>
              </a:ext>
            </a:extLst>
          </p:cNvPr>
          <p:cNvGrpSpPr/>
          <p:nvPr/>
        </p:nvGrpSpPr>
        <p:grpSpPr>
          <a:xfrm>
            <a:off x="2245746" y="3229042"/>
            <a:ext cx="1211600" cy="810101"/>
            <a:chOff x="2534880" y="3644102"/>
            <a:chExt cx="1367591" cy="914400"/>
          </a:xfrm>
        </p:grpSpPr>
        <p:cxnSp>
          <p:nvCxnSpPr>
            <p:cNvPr id="17" name="Straight Arrow Connector 16">
              <a:extLst>
                <a:ext uri="{FF2B5EF4-FFF2-40B4-BE49-F238E27FC236}">
                  <a16:creationId xmlns:a16="http://schemas.microsoft.com/office/drawing/2014/main" id="{C93742C4-115E-A160-EB3D-7627D34C0FC0}"/>
                </a:ext>
              </a:extLst>
            </p:cNvPr>
            <p:cNvCxnSpPr/>
            <p:nvPr/>
          </p:nvCxnSpPr>
          <p:spPr>
            <a:xfrm>
              <a:off x="2534880" y="3704545"/>
              <a:ext cx="359241" cy="0"/>
            </a:xfrm>
            <a:prstGeom prst="straightConnector1">
              <a:avLst/>
            </a:prstGeom>
            <a:ln w="19050">
              <a:solidFill>
                <a:schemeClr val="tx1">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9CAEA06-8EAE-4AE6-9CD0-1FA3E289217B}"/>
                </a:ext>
              </a:extLst>
            </p:cNvPr>
            <p:cNvSpPr txBox="1"/>
            <p:nvPr/>
          </p:nvSpPr>
          <p:spPr>
            <a:xfrm>
              <a:off x="2988071" y="3644102"/>
              <a:ext cx="914400" cy="914400"/>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709">
                  <a:solidFill>
                    <a:srgbClr val="333D3E">
                      <a:lumMod val="60000"/>
                      <a:lumOff val="40000"/>
                    </a:srgbClr>
                  </a:solidFill>
                  <a:latin typeface="Arial Nova"/>
                </a:rPr>
                <a:t>Out of TM scope </a:t>
              </a:r>
              <a:br>
                <a:rPr lang="en-GB" sz="709">
                  <a:solidFill>
                    <a:srgbClr val="333D3E">
                      <a:lumMod val="60000"/>
                      <a:lumOff val="40000"/>
                    </a:srgbClr>
                  </a:solidFill>
                  <a:latin typeface="Arial Nova"/>
                </a:rPr>
              </a:br>
              <a:r>
                <a:rPr lang="en-GB" sz="709">
                  <a:solidFill>
                    <a:srgbClr val="333D3E">
                      <a:lumMod val="60000"/>
                      <a:lumOff val="40000"/>
                    </a:srgbClr>
                  </a:solidFill>
                  <a:latin typeface="Arial Nova"/>
                </a:rPr>
                <a:t>for documented example</a:t>
              </a:r>
              <a:br>
                <a:rPr lang="en-GB" sz="709">
                  <a:solidFill>
                    <a:srgbClr val="333D3E">
                      <a:lumMod val="60000"/>
                      <a:lumOff val="40000"/>
                    </a:srgbClr>
                  </a:solidFill>
                  <a:latin typeface="Arial Nova"/>
                </a:rPr>
              </a:br>
              <a:endParaRPr lang="en-US" sz="709" err="1">
                <a:solidFill>
                  <a:srgbClr val="333D3E">
                    <a:lumMod val="60000"/>
                    <a:lumOff val="40000"/>
                  </a:srgbClr>
                </a:solidFill>
                <a:latin typeface="Arial Nova"/>
              </a:endParaRPr>
            </a:p>
          </p:txBody>
        </p:sp>
      </p:grpSp>
      <p:sp>
        <p:nvSpPr>
          <p:cNvPr id="29" name="TextBox 28">
            <a:extLst>
              <a:ext uri="{FF2B5EF4-FFF2-40B4-BE49-F238E27FC236}">
                <a16:creationId xmlns:a16="http://schemas.microsoft.com/office/drawing/2014/main" id="{3254CC4B-0B99-1447-E8CC-166D96C18372}"/>
              </a:ext>
            </a:extLst>
          </p:cNvPr>
          <p:cNvSpPr txBox="1"/>
          <p:nvPr/>
        </p:nvSpPr>
        <p:spPr>
          <a:xfrm>
            <a:off x="6785144" y="2415682"/>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709" err="1">
                <a:solidFill>
                  <a:srgbClr val="333D3E"/>
                </a:solidFill>
                <a:latin typeface="Arial Nova"/>
              </a:rPr>
              <a:t>camt</a:t>
            </a:r>
            <a:r>
              <a:rPr lang="en-GB" sz="709">
                <a:solidFill>
                  <a:srgbClr val="333D3E"/>
                </a:solidFill>
                <a:latin typeface="Arial Nova"/>
              </a:rPr>
              <a:t>.</a:t>
            </a:r>
            <a:endParaRPr lang="en-US" sz="709" err="1">
              <a:solidFill>
                <a:srgbClr val="333D3E"/>
              </a:solidFill>
              <a:latin typeface="Arial Nova"/>
            </a:endParaRPr>
          </a:p>
        </p:txBody>
      </p:sp>
      <p:sp>
        <p:nvSpPr>
          <p:cNvPr id="30" name="Rectangle 29">
            <a:extLst>
              <a:ext uri="{FF2B5EF4-FFF2-40B4-BE49-F238E27FC236}">
                <a16:creationId xmlns:a16="http://schemas.microsoft.com/office/drawing/2014/main" id="{A91E4CAB-2FCA-D4DF-763A-10437F4FA565}"/>
              </a:ext>
            </a:extLst>
          </p:cNvPr>
          <p:cNvSpPr/>
          <p:nvPr/>
        </p:nvSpPr>
        <p:spPr>
          <a:xfrm>
            <a:off x="4112672" y="3398593"/>
            <a:ext cx="639980" cy="180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810067" eaLnBrk="1" fontAlgn="auto" hangingPunct="1">
              <a:lnSpc>
                <a:spcPct val="98000"/>
              </a:lnSpc>
              <a:spcBef>
                <a:spcPts val="0"/>
              </a:spcBef>
              <a:spcAft>
                <a:spcPts val="0"/>
              </a:spcAft>
            </a:pPr>
            <a:r>
              <a:rPr lang="en-GB" sz="797">
                <a:solidFill>
                  <a:srgbClr val="5C6465"/>
                </a:solidFill>
                <a:latin typeface="Arial Nova"/>
              </a:rPr>
              <a:t>DDDDXXYZ</a:t>
            </a:r>
            <a:endParaRPr lang="en-US" sz="797">
              <a:solidFill>
                <a:srgbClr val="5C6465"/>
              </a:solidFill>
              <a:latin typeface="Arial Nova"/>
            </a:endParaRPr>
          </a:p>
        </p:txBody>
      </p:sp>
    </p:spTree>
    <p:extLst>
      <p:ext uri="{BB962C8B-B14F-4D97-AF65-F5344CB8AC3E}">
        <p14:creationId xmlns:p14="http://schemas.microsoft.com/office/powerpoint/2010/main" val="3263393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BC29D98B-B29B-0A9A-3AD2-D1E33D22E658}"/>
              </a:ext>
            </a:extLst>
          </p:cNvPr>
          <p:cNvPicPr>
            <a:picLocks noChangeAspect="1"/>
          </p:cNvPicPr>
          <p:nvPr/>
        </p:nvPicPr>
        <p:blipFill>
          <a:blip r:embed="rId3"/>
          <a:stretch>
            <a:fillRect/>
          </a:stretch>
        </p:blipFill>
        <p:spPr>
          <a:xfrm>
            <a:off x="6261474" y="3873357"/>
            <a:ext cx="2835354" cy="1287161"/>
          </a:xfrm>
          <a:prstGeom prst="rect">
            <a:avLst/>
          </a:prstGeom>
        </p:spPr>
      </p:pic>
      <p:pic>
        <p:nvPicPr>
          <p:cNvPr id="59" name="Picture 58">
            <a:extLst>
              <a:ext uri="{FF2B5EF4-FFF2-40B4-BE49-F238E27FC236}">
                <a16:creationId xmlns:a16="http://schemas.microsoft.com/office/drawing/2014/main" id="{383B610D-8F79-E33D-CEE0-6D55815CEB02}"/>
              </a:ext>
            </a:extLst>
          </p:cNvPr>
          <p:cNvPicPr>
            <a:picLocks noChangeAspect="1"/>
          </p:cNvPicPr>
          <p:nvPr/>
        </p:nvPicPr>
        <p:blipFill>
          <a:blip r:embed="rId4"/>
          <a:stretch>
            <a:fillRect/>
          </a:stretch>
        </p:blipFill>
        <p:spPr>
          <a:xfrm>
            <a:off x="2215247" y="1819623"/>
            <a:ext cx="6075759" cy="1687286"/>
          </a:xfrm>
          <a:prstGeom prst="rect">
            <a:avLst/>
          </a:prstGeom>
        </p:spPr>
      </p:pic>
      <p:pic>
        <p:nvPicPr>
          <p:cNvPr id="72" name="Picture 71">
            <a:extLst>
              <a:ext uri="{FF2B5EF4-FFF2-40B4-BE49-F238E27FC236}">
                <a16:creationId xmlns:a16="http://schemas.microsoft.com/office/drawing/2014/main" id="{7D07EAC1-0F4D-FD01-30D2-A69C02EF7B78}"/>
              </a:ext>
            </a:extLst>
          </p:cNvPr>
          <p:cNvPicPr>
            <a:picLocks noChangeAspect="1"/>
          </p:cNvPicPr>
          <p:nvPr/>
        </p:nvPicPr>
        <p:blipFill>
          <a:blip r:embed="rId5"/>
          <a:stretch>
            <a:fillRect/>
          </a:stretch>
        </p:blipFill>
        <p:spPr>
          <a:xfrm>
            <a:off x="2029427" y="3844799"/>
            <a:ext cx="2835354" cy="1326166"/>
          </a:xfrm>
          <a:prstGeom prst="rect">
            <a:avLst/>
          </a:prstGeom>
        </p:spPr>
      </p:pic>
      <p:sp>
        <p:nvSpPr>
          <p:cNvPr id="2" name="Text Placeholder 1">
            <a:extLst>
              <a:ext uri="{FF2B5EF4-FFF2-40B4-BE49-F238E27FC236}">
                <a16:creationId xmlns:a16="http://schemas.microsoft.com/office/drawing/2014/main" id="{0B0A300B-F23A-4CB3-9DC4-2276F986E8C0}"/>
              </a:ext>
            </a:extLst>
          </p:cNvPr>
          <p:cNvSpPr>
            <a:spLocks noGrp="1"/>
          </p:cNvSpPr>
          <p:nvPr>
            <p:ph type="body" sz="quarter" idx="13"/>
          </p:nvPr>
        </p:nvSpPr>
        <p:spPr>
          <a:xfrm>
            <a:off x="413615" y="241801"/>
            <a:ext cx="7877391" cy="718828"/>
          </a:xfrm>
        </p:spPr>
        <p:txBody>
          <a:bodyPr/>
          <a:lstStyle/>
          <a:p>
            <a:r>
              <a:rPr lang="en-GB"/>
              <a:t>What is wrong? Invalid End-to-End ID </a:t>
            </a:r>
          </a:p>
        </p:txBody>
      </p:sp>
      <p:sp>
        <p:nvSpPr>
          <p:cNvPr id="82" name="Text Placeholder 2">
            <a:extLst>
              <a:ext uri="{FF2B5EF4-FFF2-40B4-BE49-F238E27FC236}">
                <a16:creationId xmlns:a16="http://schemas.microsoft.com/office/drawing/2014/main" id="{1CDD8A78-656B-0C76-1D9F-98A605BFE8DE}"/>
              </a:ext>
            </a:extLst>
          </p:cNvPr>
          <p:cNvSpPr txBox="1">
            <a:spLocks/>
          </p:cNvSpPr>
          <p:nvPr/>
        </p:nvSpPr>
        <p:spPr>
          <a:xfrm>
            <a:off x="4874542" y="4400759"/>
            <a:ext cx="1377172" cy="480777"/>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algn="ct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ID is replaced by Intermediary</a:t>
            </a:r>
            <a:endParaRPr lang="en-US" sz="1595" b="1" spc="-35">
              <a:solidFill>
                <a:srgbClr val="ACF9E9">
                  <a:lumMod val="50000"/>
                </a:srgbClr>
              </a:solidFill>
              <a:latin typeface="Arial Nova"/>
            </a:endParaRPr>
          </a:p>
        </p:txBody>
      </p:sp>
      <p:pic>
        <p:nvPicPr>
          <p:cNvPr id="9" name="Graphic 8" descr="Thumbs Down with solid fill">
            <a:extLst>
              <a:ext uri="{FF2B5EF4-FFF2-40B4-BE49-F238E27FC236}">
                <a16:creationId xmlns:a16="http://schemas.microsoft.com/office/drawing/2014/main" id="{7AE3D1CF-42F0-EC8E-66D7-1D88A39E88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37981" y="3846328"/>
            <a:ext cx="639980" cy="639980"/>
          </a:xfrm>
          <a:prstGeom prst="rect">
            <a:avLst/>
          </a:prstGeom>
        </p:spPr>
      </p:pic>
      <p:sp>
        <p:nvSpPr>
          <p:cNvPr id="10" name="Text Placeholder 2">
            <a:extLst>
              <a:ext uri="{FF2B5EF4-FFF2-40B4-BE49-F238E27FC236}">
                <a16:creationId xmlns:a16="http://schemas.microsoft.com/office/drawing/2014/main" id="{DFDA366A-96E5-E251-7049-EF0636AF2110}"/>
              </a:ext>
            </a:extLst>
          </p:cNvPr>
          <p:cNvSpPr txBox="1">
            <a:spLocks/>
          </p:cNvSpPr>
          <p:nvPr/>
        </p:nvSpPr>
        <p:spPr>
          <a:xfrm>
            <a:off x="6396400" y="5663471"/>
            <a:ext cx="5373686" cy="480777"/>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Transaction Manager would abort       the message</a:t>
            </a:r>
            <a:endParaRPr lang="en-US" sz="1595" b="1" spc="-35">
              <a:solidFill>
                <a:srgbClr val="ACF9E9">
                  <a:lumMod val="50000"/>
                </a:srgbClr>
              </a:solidFill>
              <a:latin typeface="Arial Nova"/>
            </a:endParaRPr>
          </a:p>
        </p:txBody>
      </p:sp>
      <p:pic>
        <p:nvPicPr>
          <p:cNvPr id="11" name="Graphic 10">
            <a:extLst>
              <a:ext uri="{FF2B5EF4-FFF2-40B4-BE49-F238E27FC236}">
                <a16:creationId xmlns:a16="http://schemas.microsoft.com/office/drawing/2014/main" id="{8C85C909-D6F9-9F9F-E7B4-8054A911AF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890741" y="5526965"/>
            <a:ext cx="478406" cy="478406"/>
          </a:xfrm>
          <a:prstGeom prst="rect">
            <a:avLst/>
          </a:prstGeom>
        </p:spPr>
      </p:pic>
      <p:sp>
        <p:nvSpPr>
          <p:cNvPr id="12" name="Rectangle 11">
            <a:extLst>
              <a:ext uri="{FF2B5EF4-FFF2-40B4-BE49-F238E27FC236}">
                <a16:creationId xmlns:a16="http://schemas.microsoft.com/office/drawing/2014/main" id="{9B81B226-0692-82B9-0542-B818BA0E9A40}"/>
              </a:ext>
            </a:extLst>
          </p:cNvPr>
          <p:cNvSpPr/>
          <p:nvPr/>
        </p:nvSpPr>
        <p:spPr>
          <a:xfrm>
            <a:off x="8792179" y="5628477"/>
            <a:ext cx="774009" cy="2753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pPr>
            <a:r>
              <a:rPr lang="en-GB" sz="1595">
                <a:solidFill>
                  <a:prstClr val="white"/>
                </a:solidFill>
                <a:latin typeface="Arial Nova"/>
              </a:rPr>
              <a:t>abort</a:t>
            </a:r>
          </a:p>
        </p:txBody>
      </p:sp>
      <p:sp>
        <p:nvSpPr>
          <p:cNvPr id="16" name="TextBox 15">
            <a:extLst>
              <a:ext uri="{FF2B5EF4-FFF2-40B4-BE49-F238E27FC236}">
                <a16:creationId xmlns:a16="http://schemas.microsoft.com/office/drawing/2014/main" id="{6409A4ED-0594-816F-80CD-3CA3ED81A969}"/>
              </a:ext>
            </a:extLst>
          </p:cNvPr>
          <p:cNvSpPr txBox="1"/>
          <p:nvPr/>
        </p:nvSpPr>
        <p:spPr>
          <a:xfrm>
            <a:off x="239144" y="808511"/>
            <a:ext cx="8553035" cy="583237"/>
          </a:xfrm>
          <a:prstGeom prst="rect">
            <a:avLst/>
          </a:prstGeom>
          <a:noFill/>
        </p:spPr>
        <p:txBody>
          <a:bodyPr wrap="square">
            <a:spAutoFit/>
          </a:bodyPr>
          <a:lstStyle/>
          <a:p>
            <a:pPr defTabSz="810067" eaLnBrk="1" fontAlgn="auto" hangingPunct="1">
              <a:spcBef>
                <a:spcPts val="0"/>
              </a:spcBef>
              <a:spcAft>
                <a:spcPts val="0"/>
              </a:spcAft>
            </a:pPr>
            <a:r>
              <a:rPr lang="en-GB" sz="1595" spc="-35">
                <a:solidFill>
                  <a:srgbClr val="333D3E"/>
                </a:solidFill>
                <a:latin typeface="Arial Nova"/>
              </a:rPr>
              <a:t>If the Intermediary </a:t>
            </a:r>
            <a:r>
              <a:rPr lang="en-GB" sz="1595" b="1" spc="-35">
                <a:solidFill>
                  <a:srgbClr val="01A990"/>
                </a:solidFill>
                <a:latin typeface="Arial Nova"/>
              </a:rPr>
              <a:t>deletes the valid End-to-End ID </a:t>
            </a:r>
            <a:r>
              <a:rPr lang="en-GB" sz="1595" spc="-35">
                <a:solidFill>
                  <a:srgbClr val="333D3E"/>
                </a:solidFill>
                <a:latin typeface="Arial Nova"/>
              </a:rPr>
              <a:t>from a received Cover leg processed by TM </a:t>
            </a:r>
            <a:r>
              <a:rPr lang="en-GB" sz="1595" b="1" spc="-35">
                <a:solidFill>
                  <a:srgbClr val="01A990"/>
                </a:solidFill>
                <a:latin typeface="Arial Nova"/>
              </a:rPr>
              <a:t>and replaces</a:t>
            </a:r>
            <a:r>
              <a:rPr lang="en-GB" sz="1595" spc="-35">
                <a:solidFill>
                  <a:srgbClr val="333D3E"/>
                </a:solidFill>
                <a:latin typeface="Arial Nova"/>
              </a:rPr>
              <a:t> by an invalid End-to-End ID, </a:t>
            </a:r>
            <a:r>
              <a:rPr lang="en-GB" sz="1595">
                <a:solidFill>
                  <a:srgbClr val="333D3E"/>
                </a:solidFill>
                <a:latin typeface="Arial Nova"/>
                <a:ea typeface="Arial Nova" panose="020B0504020202020204" pitchFamily="34" charset="0"/>
                <a:cs typeface="Times New Roman" panose="02020603050405020304" pitchFamily="18" charset="0"/>
              </a:rPr>
              <a:t>Transaction Manager </a:t>
            </a:r>
            <a:r>
              <a:rPr lang="en-GB" sz="1595" b="1">
                <a:solidFill>
                  <a:srgbClr val="01A990"/>
                </a:solidFill>
                <a:latin typeface="Arial Nova"/>
                <a:cs typeface="Times New Roman" panose="02020603050405020304" pitchFamily="18" charset="0"/>
              </a:rPr>
              <a:t>aborts </a:t>
            </a:r>
            <a:r>
              <a:rPr lang="en-GB" sz="1595" b="1">
                <a:solidFill>
                  <a:srgbClr val="01A990"/>
                </a:solidFill>
                <a:latin typeface="Arial Nova"/>
                <a:ea typeface="Arial Nova" panose="020B0504020202020204" pitchFamily="34" charset="0"/>
                <a:cs typeface="Times New Roman" panose="02020603050405020304" pitchFamily="18" charset="0"/>
              </a:rPr>
              <a:t>the message.</a:t>
            </a:r>
            <a:endParaRPr lang="en-US" sz="1595" spc="-35">
              <a:solidFill>
                <a:srgbClr val="333D3E"/>
              </a:solidFill>
              <a:latin typeface="Arial Nova"/>
            </a:endParaRPr>
          </a:p>
        </p:txBody>
      </p:sp>
      <p:sp>
        <p:nvSpPr>
          <p:cNvPr id="13" name="TextBox 12">
            <a:extLst>
              <a:ext uri="{FF2B5EF4-FFF2-40B4-BE49-F238E27FC236}">
                <a16:creationId xmlns:a16="http://schemas.microsoft.com/office/drawing/2014/main" id="{7163ED7C-7362-E8AF-1274-E0E96310E8F5}"/>
              </a:ext>
            </a:extLst>
          </p:cNvPr>
          <p:cNvSpPr txBox="1"/>
          <p:nvPr/>
        </p:nvSpPr>
        <p:spPr>
          <a:xfrm>
            <a:off x="6369147" y="1196908"/>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sp>
        <p:nvSpPr>
          <p:cNvPr id="8" name="TextBox 7">
            <a:extLst>
              <a:ext uri="{FF2B5EF4-FFF2-40B4-BE49-F238E27FC236}">
                <a16:creationId xmlns:a16="http://schemas.microsoft.com/office/drawing/2014/main" id="{C47ED02E-FF93-7489-40E0-1BDD749B1BD3}"/>
              </a:ext>
            </a:extLst>
          </p:cNvPr>
          <p:cNvSpPr txBox="1"/>
          <p:nvPr/>
        </p:nvSpPr>
        <p:spPr>
          <a:xfrm>
            <a:off x="6538459" y="4227507"/>
            <a:ext cx="1036177" cy="130032"/>
          </a:xfrm>
          <a:prstGeom prst="rect">
            <a:avLst/>
          </a:prstGeom>
          <a:solidFill>
            <a:schemeClr val="accent6">
              <a:lumMod val="50000"/>
              <a:alpha val="30196"/>
            </a:schemeClr>
          </a:solidFill>
        </p:spPr>
        <p:txBody>
          <a:bodyPr wrap="squar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sp>
        <p:nvSpPr>
          <p:cNvPr id="7" name="TextBox 6">
            <a:extLst>
              <a:ext uri="{FF2B5EF4-FFF2-40B4-BE49-F238E27FC236}">
                <a16:creationId xmlns:a16="http://schemas.microsoft.com/office/drawing/2014/main" id="{96A4F149-7223-4898-507B-C7E04CC87288}"/>
              </a:ext>
            </a:extLst>
          </p:cNvPr>
          <p:cNvSpPr txBox="1"/>
          <p:nvPr/>
        </p:nvSpPr>
        <p:spPr>
          <a:xfrm>
            <a:off x="2268757" y="4188286"/>
            <a:ext cx="1036177" cy="130032"/>
          </a:xfrm>
          <a:prstGeom prst="rect">
            <a:avLst/>
          </a:prstGeom>
          <a:solidFill>
            <a:schemeClr val="accent6">
              <a:lumMod val="50000"/>
              <a:alpha val="30196"/>
            </a:schemeClr>
          </a:solidFill>
        </p:spPr>
        <p:txBody>
          <a:bodyPr wrap="squar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pic>
        <p:nvPicPr>
          <p:cNvPr id="19" name="Graphic 18" descr="Badge Tick1 with solid fill">
            <a:extLst>
              <a:ext uri="{FF2B5EF4-FFF2-40B4-BE49-F238E27FC236}">
                <a16:creationId xmlns:a16="http://schemas.microsoft.com/office/drawing/2014/main" id="{AF1B9740-C87F-8D2F-A130-6D01E32A3E9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89947" y="2222065"/>
            <a:ext cx="315098" cy="315098"/>
          </a:xfrm>
          <a:prstGeom prst="rect">
            <a:avLst/>
          </a:prstGeom>
        </p:spPr>
      </p:pic>
      <p:pic>
        <p:nvPicPr>
          <p:cNvPr id="20" name="Graphic 19" descr="Badge Cross with solid fill">
            <a:extLst>
              <a:ext uri="{FF2B5EF4-FFF2-40B4-BE49-F238E27FC236}">
                <a16:creationId xmlns:a16="http://schemas.microsoft.com/office/drawing/2014/main" id="{FFB6F0A2-5983-5B49-5016-42AC8D1B3E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09670" y="2420855"/>
            <a:ext cx="317343" cy="317343"/>
          </a:xfrm>
          <a:prstGeom prst="rect">
            <a:avLst/>
          </a:prstGeom>
        </p:spPr>
      </p:pic>
      <p:grpSp>
        <p:nvGrpSpPr>
          <p:cNvPr id="74" name="Group 73">
            <a:extLst>
              <a:ext uri="{FF2B5EF4-FFF2-40B4-BE49-F238E27FC236}">
                <a16:creationId xmlns:a16="http://schemas.microsoft.com/office/drawing/2014/main" id="{28F61439-39E3-3BDB-F53A-D0590674DD98}"/>
              </a:ext>
            </a:extLst>
          </p:cNvPr>
          <p:cNvGrpSpPr/>
          <p:nvPr/>
        </p:nvGrpSpPr>
        <p:grpSpPr>
          <a:xfrm>
            <a:off x="3431879" y="2209401"/>
            <a:ext cx="324041" cy="324041"/>
            <a:chOff x="15119610" y="230377"/>
            <a:chExt cx="365760" cy="365760"/>
          </a:xfrm>
        </p:grpSpPr>
        <p:sp>
          <p:nvSpPr>
            <p:cNvPr id="75" name="Oval 74">
              <a:extLst>
                <a:ext uri="{FF2B5EF4-FFF2-40B4-BE49-F238E27FC236}">
                  <a16:creationId xmlns:a16="http://schemas.microsoft.com/office/drawing/2014/main" id="{D8C09A63-ED06-40F9-93E0-D6FD16CAA821}"/>
                </a:ext>
              </a:extLst>
            </p:cNvPr>
            <p:cNvSpPr/>
            <p:nvPr/>
          </p:nvSpPr>
          <p:spPr>
            <a:xfrm>
              <a:off x="15163059" y="266523"/>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76" name="Graphic 75" descr="Badge 1 with solid fill">
              <a:extLst>
                <a:ext uri="{FF2B5EF4-FFF2-40B4-BE49-F238E27FC236}">
                  <a16:creationId xmlns:a16="http://schemas.microsoft.com/office/drawing/2014/main" id="{1B8F6EF3-6BF6-9E6D-D8BC-C9DBD23D736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119610" y="230377"/>
              <a:ext cx="365760" cy="365760"/>
            </a:xfrm>
            <a:prstGeom prst="rect">
              <a:avLst/>
            </a:prstGeom>
          </p:spPr>
        </p:pic>
      </p:grpSp>
      <p:grpSp>
        <p:nvGrpSpPr>
          <p:cNvPr id="80" name="Group 79">
            <a:extLst>
              <a:ext uri="{FF2B5EF4-FFF2-40B4-BE49-F238E27FC236}">
                <a16:creationId xmlns:a16="http://schemas.microsoft.com/office/drawing/2014/main" id="{2B008770-DF53-B13E-5FB4-4B25CC332AB3}"/>
              </a:ext>
            </a:extLst>
          </p:cNvPr>
          <p:cNvGrpSpPr/>
          <p:nvPr/>
        </p:nvGrpSpPr>
        <p:grpSpPr>
          <a:xfrm>
            <a:off x="4506321" y="2666416"/>
            <a:ext cx="324041" cy="324041"/>
            <a:chOff x="14637006" y="843027"/>
            <a:chExt cx="365760" cy="365760"/>
          </a:xfrm>
        </p:grpSpPr>
        <p:sp>
          <p:nvSpPr>
            <p:cNvPr id="81" name="Oval 80">
              <a:extLst>
                <a:ext uri="{FF2B5EF4-FFF2-40B4-BE49-F238E27FC236}">
                  <a16:creationId xmlns:a16="http://schemas.microsoft.com/office/drawing/2014/main" id="{6759F807-9DF0-2D39-C813-26764E93C181}"/>
                </a:ext>
              </a:extLst>
            </p:cNvPr>
            <p:cNvSpPr/>
            <p:nvPr/>
          </p:nvSpPr>
          <p:spPr>
            <a:xfrm>
              <a:off x="14682871" y="895018"/>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84" name="Graphic 83" descr="Badge with solid fill">
              <a:extLst>
                <a:ext uri="{FF2B5EF4-FFF2-40B4-BE49-F238E27FC236}">
                  <a16:creationId xmlns:a16="http://schemas.microsoft.com/office/drawing/2014/main" id="{CDFAD433-062A-CF95-0D87-171F7D27739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637006" y="843027"/>
              <a:ext cx="365760" cy="365760"/>
            </a:xfrm>
            <a:prstGeom prst="rect">
              <a:avLst/>
            </a:prstGeom>
          </p:spPr>
        </p:pic>
      </p:grpSp>
      <p:grpSp>
        <p:nvGrpSpPr>
          <p:cNvPr id="85" name="Group 84">
            <a:extLst>
              <a:ext uri="{FF2B5EF4-FFF2-40B4-BE49-F238E27FC236}">
                <a16:creationId xmlns:a16="http://schemas.microsoft.com/office/drawing/2014/main" id="{96DCEBDE-1F5E-250E-F456-05ECDCD2FAE6}"/>
              </a:ext>
            </a:extLst>
          </p:cNvPr>
          <p:cNvGrpSpPr/>
          <p:nvPr/>
        </p:nvGrpSpPr>
        <p:grpSpPr>
          <a:xfrm>
            <a:off x="4492150" y="3882507"/>
            <a:ext cx="324041" cy="324041"/>
            <a:chOff x="15119610" y="230377"/>
            <a:chExt cx="365760" cy="365760"/>
          </a:xfrm>
        </p:grpSpPr>
        <p:sp>
          <p:nvSpPr>
            <p:cNvPr id="86" name="Oval 85">
              <a:extLst>
                <a:ext uri="{FF2B5EF4-FFF2-40B4-BE49-F238E27FC236}">
                  <a16:creationId xmlns:a16="http://schemas.microsoft.com/office/drawing/2014/main" id="{8087EE8D-7F0A-2816-CD22-742883B7167D}"/>
                </a:ext>
              </a:extLst>
            </p:cNvPr>
            <p:cNvSpPr/>
            <p:nvPr/>
          </p:nvSpPr>
          <p:spPr>
            <a:xfrm>
              <a:off x="15163059" y="266523"/>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87" name="Graphic 86" descr="Badge 1 with solid fill">
              <a:extLst>
                <a:ext uri="{FF2B5EF4-FFF2-40B4-BE49-F238E27FC236}">
                  <a16:creationId xmlns:a16="http://schemas.microsoft.com/office/drawing/2014/main" id="{CD271181-A729-119F-C5A7-44590147675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119610" y="230377"/>
              <a:ext cx="365760" cy="365760"/>
            </a:xfrm>
            <a:prstGeom prst="rect">
              <a:avLst/>
            </a:prstGeom>
          </p:spPr>
        </p:pic>
      </p:grpSp>
      <p:grpSp>
        <p:nvGrpSpPr>
          <p:cNvPr id="88" name="Group 87">
            <a:extLst>
              <a:ext uri="{FF2B5EF4-FFF2-40B4-BE49-F238E27FC236}">
                <a16:creationId xmlns:a16="http://schemas.microsoft.com/office/drawing/2014/main" id="{F4739916-7BBB-59DC-281A-42B82E351C17}"/>
              </a:ext>
            </a:extLst>
          </p:cNvPr>
          <p:cNvGrpSpPr/>
          <p:nvPr/>
        </p:nvGrpSpPr>
        <p:grpSpPr>
          <a:xfrm>
            <a:off x="8688054" y="3962819"/>
            <a:ext cx="324041" cy="324041"/>
            <a:chOff x="14637006" y="843027"/>
            <a:chExt cx="365760" cy="365760"/>
          </a:xfrm>
        </p:grpSpPr>
        <p:sp>
          <p:nvSpPr>
            <p:cNvPr id="89" name="Oval 88">
              <a:extLst>
                <a:ext uri="{FF2B5EF4-FFF2-40B4-BE49-F238E27FC236}">
                  <a16:creationId xmlns:a16="http://schemas.microsoft.com/office/drawing/2014/main" id="{AE7F21A4-F850-D951-0CA8-C1C2520E0870}"/>
                </a:ext>
              </a:extLst>
            </p:cNvPr>
            <p:cNvSpPr/>
            <p:nvPr/>
          </p:nvSpPr>
          <p:spPr>
            <a:xfrm>
              <a:off x="14682871" y="895018"/>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90" name="Graphic 89" descr="Badge with solid fill">
              <a:extLst>
                <a:ext uri="{FF2B5EF4-FFF2-40B4-BE49-F238E27FC236}">
                  <a16:creationId xmlns:a16="http://schemas.microsoft.com/office/drawing/2014/main" id="{EF48F94E-06DA-1C80-149F-612D7E54268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637006" y="843027"/>
              <a:ext cx="365760" cy="365760"/>
            </a:xfrm>
            <a:prstGeom prst="rect">
              <a:avLst/>
            </a:prstGeom>
          </p:spPr>
        </p:pic>
      </p:grpSp>
      <p:sp>
        <p:nvSpPr>
          <p:cNvPr id="14" name="TextBox 13">
            <a:extLst>
              <a:ext uri="{FF2B5EF4-FFF2-40B4-BE49-F238E27FC236}">
                <a16:creationId xmlns:a16="http://schemas.microsoft.com/office/drawing/2014/main" id="{3F958DA8-A773-73B0-AA34-934425A371CD}"/>
              </a:ext>
            </a:extLst>
          </p:cNvPr>
          <p:cNvSpPr txBox="1"/>
          <p:nvPr/>
        </p:nvSpPr>
        <p:spPr>
          <a:xfrm>
            <a:off x="2330495" y="3694371"/>
            <a:ext cx="2358508" cy="804744"/>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002060"/>
                </a:solidFill>
                <a:latin typeface="Arial Nova"/>
              </a:rPr>
              <a:t>pacs.009 COV  or pacs.009 Core with /UDLC/</a:t>
            </a:r>
            <a:endParaRPr lang="en-US" sz="974" b="1">
              <a:solidFill>
                <a:srgbClr val="002060"/>
              </a:solidFill>
              <a:latin typeface="Arial Nova"/>
            </a:endParaRPr>
          </a:p>
        </p:txBody>
      </p:sp>
      <p:sp>
        <p:nvSpPr>
          <p:cNvPr id="15" name="TextBox 14">
            <a:extLst>
              <a:ext uri="{FF2B5EF4-FFF2-40B4-BE49-F238E27FC236}">
                <a16:creationId xmlns:a16="http://schemas.microsoft.com/office/drawing/2014/main" id="{74904E42-A8CA-13B8-A2BA-C0B84333B395}"/>
              </a:ext>
            </a:extLst>
          </p:cNvPr>
          <p:cNvSpPr txBox="1"/>
          <p:nvPr/>
        </p:nvSpPr>
        <p:spPr>
          <a:xfrm>
            <a:off x="6511593" y="3695824"/>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002060"/>
                </a:solidFill>
                <a:latin typeface="Arial Nova"/>
              </a:rPr>
              <a:t>pacs.009 COV  or pacs.009 Core with /UDLC/</a:t>
            </a:r>
            <a:endParaRPr lang="en-US" sz="974" b="1">
              <a:solidFill>
                <a:srgbClr val="002060"/>
              </a:solidFill>
              <a:latin typeface="Arial Nova"/>
            </a:endParaRPr>
          </a:p>
        </p:txBody>
      </p:sp>
      <p:grpSp>
        <p:nvGrpSpPr>
          <p:cNvPr id="4" name="Group 3">
            <a:extLst>
              <a:ext uri="{FF2B5EF4-FFF2-40B4-BE49-F238E27FC236}">
                <a16:creationId xmlns:a16="http://schemas.microsoft.com/office/drawing/2014/main" id="{DDF8A5D8-3B0F-FDD6-1458-F049DDE10C3C}"/>
              </a:ext>
            </a:extLst>
          </p:cNvPr>
          <p:cNvGrpSpPr/>
          <p:nvPr/>
        </p:nvGrpSpPr>
        <p:grpSpPr>
          <a:xfrm>
            <a:off x="1359741" y="2955507"/>
            <a:ext cx="1211600" cy="810101"/>
            <a:chOff x="2534880" y="3644102"/>
            <a:chExt cx="1367591" cy="914400"/>
          </a:xfrm>
        </p:grpSpPr>
        <p:cxnSp>
          <p:nvCxnSpPr>
            <p:cNvPr id="5" name="Straight Arrow Connector 4">
              <a:extLst>
                <a:ext uri="{FF2B5EF4-FFF2-40B4-BE49-F238E27FC236}">
                  <a16:creationId xmlns:a16="http://schemas.microsoft.com/office/drawing/2014/main" id="{A931DB31-6B8B-54DE-0A28-EAE0D58DA3A3}"/>
                </a:ext>
              </a:extLst>
            </p:cNvPr>
            <p:cNvCxnSpPr/>
            <p:nvPr/>
          </p:nvCxnSpPr>
          <p:spPr>
            <a:xfrm>
              <a:off x="2534880" y="3704545"/>
              <a:ext cx="359241" cy="0"/>
            </a:xfrm>
            <a:prstGeom prst="straightConnector1">
              <a:avLst/>
            </a:prstGeom>
            <a:ln w="19050">
              <a:solidFill>
                <a:schemeClr val="tx1">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435D2BB-CC63-AD07-D469-6A53C1FD3C5A}"/>
                </a:ext>
              </a:extLst>
            </p:cNvPr>
            <p:cNvSpPr txBox="1"/>
            <p:nvPr/>
          </p:nvSpPr>
          <p:spPr>
            <a:xfrm>
              <a:off x="2988071" y="3644102"/>
              <a:ext cx="914400" cy="914400"/>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709">
                  <a:solidFill>
                    <a:srgbClr val="333D3E">
                      <a:lumMod val="60000"/>
                      <a:lumOff val="40000"/>
                    </a:srgbClr>
                  </a:solidFill>
                  <a:latin typeface="Arial Nova"/>
                </a:rPr>
                <a:t>Out of TM scope </a:t>
              </a:r>
              <a:br>
                <a:rPr lang="en-GB" sz="709">
                  <a:solidFill>
                    <a:srgbClr val="333D3E">
                      <a:lumMod val="60000"/>
                      <a:lumOff val="40000"/>
                    </a:srgbClr>
                  </a:solidFill>
                  <a:latin typeface="Arial Nova"/>
                </a:rPr>
              </a:br>
              <a:r>
                <a:rPr lang="en-GB" sz="709">
                  <a:solidFill>
                    <a:srgbClr val="333D3E">
                      <a:lumMod val="60000"/>
                      <a:lumOff val="40000"/>
                    </a:srgbClr>
                  </a:solidFill>
                  <a:latin typeface="Arial Nova"/>
                </a:rPr>
                <a:t>for documented example</a:t>
              </a:r>
              <a:br>
                <a:rPr lang="en-GB" sz="709">
                  <a:solidFill>
                    <a:srgbClr val="333D3E">
                      <a:lumMod val="60000"/>
                      <a:lumOff val="40000"/>
                    </a:srgbClr>
                  </a:solidFill>
                  <a:latin typeface="Arial Nova"/>
                </a:rPr>
              </a:br>
              <a:endParaRPr lang="en-US" sz="709" err="1">
                <a:solidFill>
                  <a:srgbClr val="333D3E">
                    <a:lumMod val="60000"/>
                    <a:lumOff val="40000"/>
                  </a:srgbClr>
                </a:solidFill>
                <a:latin typeface="Arial Nova"/>
              </a:endParaRPr>
            </a:p>
          </p:txBody>
        </p:sp>
      </p:grpSp>
      <p:sp>
        <p:nvSpPr>
          <p:cNvPr id="21" name="TextBox 20">
            <a:extLst>
              <a:ext uri="{FF2B5EF4-FFF2-40B4-BE49-F238E27FC236}">
                <a16:creationId xmlns:a16="http://schemas.microsoft.com/office/drawing/2014/main" id="{B092B636-0789-1679-BA21-C1294CDFC6C9}"/>
              </a:ext>
            </a:extLst>
          </p:cNvPr>
          <p:cNvSpPr txBox="1"/>
          <p:nvPr/>
        </p:nvSpPr>
        <p:spPr>
          <a:xfrm>
            <a:off x="7038696" y="4516937"/>
            <a:ext cx="569734" cy="93397"/>
          </a:xfrm>
          <a:prstGeom prst="rect">
            <a:avLst/>
          </a:prstGeom>
        </p:spPr>
        <p:txBody>
          <a:bodyPr wrap="squar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sp>
        <p:nvSpPr>
          <p:cNvPr id="22" name="Rectangle 21">
            <a:extLst>
              <a:ext uri="{FF2B5EF4-FFF2-40B4-BE49-F238E27FC236}">
                <a16:creationId xmlns:a16="http://schemas.microsoft.com/office/drawing/2014/main" id="{E14E62E3-E37E-34BF-0D0E-DD31CA234D59}"/>
              </a:ext>
            </a:extLst>
          </p:cNvPr>
          <p:cNvSpPr/>
          <p:nvPr/>
        </p:nvSpPr>
        <p:spPr>
          <a:xfrm>
            <a:off x="6945870" y="4434949"/>
            <a:ext cx="569735" cy="116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r>
              <a:rPr lang="en-GB" sz="709">
                <a:solidFill>
                  <a:srgbClr val="5C6465"/>
                </a:solidFill>
                <a:latin typeface="Arial Nova"/>
              </a:rPr>
              <a:t>DDDDXXYZ</a:t>
            </a:r>
            <a:endParaRPr lang="en-US" sz="709">
              <a:solidFill>
                <a:srgbClr val="5C6465"/>
              </a:solidFill>
              <a:latin typeface="Arial Nova"/>
            </a:endParaRPr>
          </a:p>
        </p:txBody>
      </p:sp>
      <p:sp>
        <p:nvSpPr>
          <p:cNvPr id="23" name="Rectangle 22">
            <a:extLst>
              <a:ext uri="{FF2B5EF4-FFF2-40B4-BE49-F238E27FC236}">
                <a16:creationId xmlns:a16="http://schemas.microsoft.com/office/drawing/2014/main" id="{84B234DC-4B6F-040B-B8D9-F3838AE32C06}"/>
              </a:ext>
            </a:extLst>
          </p:cNvPr>
          <p:cNvSpPr/>
          <p:nvPr/>
        </p:nvSpPr>
        <p:spPr>
          <a:xfrm>
            <a:off x="6989694" y="4539547"/>
            <a:ext cx="657058" cy="117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810067" eaLnBrk="1" fontAlgn="auto" hangingPunct="1">
              <a:lnSpc>
                <a:spcPct val="98000"/>
              </a:lnSpc>
              <a:spcBef>
                <a:spcPts val="0"/>
              </a:spcBef>
              <a:spcAft>
                <a:spcPts val="0"/>
              </a:spcAft>
            </a:pPr>
            <a:r>
              <a:rPr lang="en-GB" sz="709">
                <a:solidFill>
                  <a:srgbClr val="5C6465"/>
                </a:solidFill>
                <a:latin typeface="Arial Nova"/>
              </a:rPr>
              <a:t>EEEXXYY</a:t>
            </a:r>
            <a:endParaRPr lang="en-US" sz="709">
              <a:solidFill>
                <a:srgbClr val="5C6465"/>
              </a:solidFill>
              <a:latin typeface="Arial Nova"/>
            </a:endParaRPr>
          </a:p>
        </p:txBody>
      </p:sp>
      <p:sp>
        <p:nvSpPr>
          <p:cNvPr id="25" name="Rectangle 24">
            <a:extLst>
              <a:ext uri="{FF2B5EF4-FFF2-40B4-BE49-F238E27FC236}">
                <a16:creationId xmlns:a16="http://schemas.microsoft.com/office/drawing/2014/main" id="{36C528D2-BE1B-8DB7-55A0-E6665B0F764D}"/>
              </a:ext>
            </a:extLst>
          </p:cNvPr>
          <p:cNvSpPr/>
          <p:nvPr/>
        </p:nvSpPr>
        <p:spPr>
          <a:xfrm>
            <a:off x="6905143" y="4962265"/>
            <a:ext cx="556456" cy="116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r>
              <a:rPr lang="en-GB" sz="709" b="1">
                <a:solidFill>
                  <a:srgbClr val="F8F8F8">
                    <a:lumMod val="50000"/>
                  </a:srgbClr>
                </a:solidFill>
                <a:latin typeface="Arial Nova"/>
              </a:rPr>
              <a:t>EEEXXYY</a:t>
            </a:r>
            <a:endParaRPr lang="en-US" sz="709" b="1">
              <a:solidFill>
                <a:srgbClr val="F8F8F8">
                  <a:lumMod val="50000"/>
                </a:srgbClr>
              </a:solidFill>
              <a:latin typeface="Arial Nova"/>
            </a:endParaRPr>
          </a:p>
        </p:txBody>
      </p:sp>
      <p:sp>
        <p:nvSpPr>
          <p:cNvPr id="26" name="Rectangle 25">
            <a:extLst>
              <a:ext uri="{FF2B5EF4-FFF2-40B4-BE49-F238E27FC236}">
                <a16:creationId xmlns:a16="http://schemas.microsoft.com/office/drawing/2014/main" id="{D2180BBC-92D1-A8B4-6868-EE5587E49F41}"/>
              </a:ext>
            </a:extLst>
          </p:cNvPr>
          <p:cNvSpPr/>
          <p:nvPr/>
        </p:nvSpPr>
        <p:spPr>
          <a:xfrm>
            <a:off x="7216171" y="4865130"/>
            <a:ext cx="889097" cy="112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810067" eaLnBrk="1" fontAlgn="auto" hangingPunct="1">
              <a:lnSpc>
                <a:spcPct val="98000"/>
              </a:lnSpc>
              <a:spcBef>
                <a:spcPts val="0"/>
              </a:spcBef>
              <a:spcAft>
                <a:spcPts val="0"/>
              </a:spcAft>
            </a:pPr>
            <a:r>
              <a:rPr lang="en-GB" sz="709">
                <a:solidFill>
                  <a:srgbClr val="5C6465"/>
                </a:solidFill>
                <a:latin typeface="Arial Nova"/>
              </a:rPr>
              <a:t>EEEXXYY</a:t>
            </a:r>
            <a:endParaRPr lang="en-US" sz="709">
              <a:solidFill>
                <a:srgbClr val="5C6465"/>
              </a:solidFill>
              <a:latin typeface="Arial Nova"/>
            </a:endParaRPr>
          </a:p>
        </p:txBody>
      </p:sp>
      <p:sp>
        <p:nvSpPr>
          <p:cNvPr id="28" name="Rectangle 27">
            <a:extLst>
              <a:ext uri="{FF2B5EF4-FFF2-40B4-BE49-F238E27FC236}">
                <a16:creationId xmlns:a16="http://schemas.microsoft.com/office/drawing/2014/main" id="{AC9B6BA4-6EE1-278E-60DC-9DFA53D2D947}"/>
              </a:ext>
            </a:extLst>
          </p:cNvPr>
          <p:cNvSpPr/>
          <p:nvPr/>
        </p:nvSpPr>
        <p:spPr>
          <a:xfrm>
            <a:off x="6905143" y="4973885"/>
            <a:ext cx="556456" cy="97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r>
              <a:rPr lang="en-GB" sz="709">
                <a:solidFill>
                  <a:srgbClr val="5C6465"/>
                </a:solidFill>
                <a:latin typeface="Arial Nova"/>
              </a:rPr>
              <a:t>CCCCGB2L</a:t>
            </a:r>
            <a:endParaRPr lang="en-US" sz="709">
              <a:solidFill>
                <a:srgbClr val="5C6465"/>
              </a:solidFill>
              <a:latin typeface="Arial Nova"/>
            </a:endParaRPr>
          </a:p>
        </p:txBody>
      </p:sp>
      <p:graphicFrame>
        <p:nvGraphicFramePr>
          <p:cNvPr id="29" name="Table 10">
            <a:extLst>
              <a:ext uri="{FF2B5EF4-FFF2-40B4-BE49-F238E27FC236}">
                <a16:creationId xmlns:a16="http://schemas.microsoft.com/office/drawing/2014/main" id="{32DE9661-EF12-A795-E141-31FBABE49932}"/>
              </a:ext>
            </a:extLst>
          </p:cNvPr>
          <p:cNvGraphicFramePr>
            <a:graphicFrameLocks noGrp="1"/>
          </p:cNvGraphicFramePr>
          <p:nvPr/>
        </p:nvGraphicFramePr>
        <p:xfrm>
          <a:off x="8502277" y="-369"/>
          <a:ext cx="2299072" cy="446770"/>
        </p:xfrm>
        <a:graphic>
          <a:graphicData uri="http://schemas.openxmlformats.org/drawingml/2006/table">
            <a:tbl>
              <a:tblPr firstRow="1" bandRow="1"/>
              <a:tblGrid>
                <a:gridCol w="481333">
                  <a:extLst>
                    <a:ext uri="{9D8B030D-6E8A-4147-A177-3AD203B41FA5}">
                      <a16:colId xmlns:a16="http://schemas.microsoft.com/office/drawing/2014/main" val="1896109496"/>
                    </a:ext>
                  </a:extLst>
                </a:gridCol>
                <a:gridCol w="1817739">
                  <a:extLst>
                    <a:ext uri="{9D8B030D-6E8A-4147-A177-3AD203B41FA5}">
                      <a16:colId xmlns:a16="http://schemas.microsoft.com/office/drawing/2014/main" val="3368125821"/>
                    </a:ext>
                  </a:extLst>
                </a:gridCol>
              </a:tblGrid>
              <a:tr h="445556">
                <a:tc>
                  <a:txBody>
                    <a:bodyPr/>
                    <a:lstStyle/>
                    <a:p>
                      <a:r>
                        <a:rPr lang="en-GB" sz="800"/>
                        <a:t>Rule </a:t>
                      </a:r>
                      <a:br>
                        <a:rPr lang="en-GB" sz="800"/>
                      </a:br>
                      <a:r>
                        <a:rPr lang="en-GB" sz="800"/>
                        <a:t>Ref</a:t>
                      </a:r>
                      <a:endParaRPr lang="en-US" sz="800"/>
                    </a:p>
                  </a:txBody>
                  <a:tcPr marL="81010" marR="81010" marT="40505" marB="40505">
                    <a:solidFill>
                      <a:schemeClr val="accent1">
                        <a:lumMod val="50000"/>
                      </a:schemeClr>
                    </a:solidFill>
                  </a:tcPr>
                </a:tc>
                <a:tc>
                  <a:txBody>
                    <a:bodyPr/>
                    <a:lstStyle/>
                    <a:p>
                      <a:r>
                        <a:rPr lang="en-US" sz="800"/>
                        <a:t>A-GEN-COV-001B (refer </a:t>
                      </a:r>
                      <a:br>
                        <a:rPr lang="en-US" sz="800"/>
                      </a:br>
                      <a:r>
                        <a:rPr lang="en-US" sz="800"/>
                        <a:t>to appendix B.1 for detailed</a:t>
                      </a:r>
                      <a:br>
                        <a:rPr lang="en-US" sz="800"/>
                      </a:br>
                      <a:r>
                        <a:rPr lang="en-US" sz="800"/>
                        <a:t>references)</a:t>
                      </a:r>
                    </a:p>
                  </a:txBody>
                  <a:tcPr marL="81010" marR="81010" marT="40505" marB="40505">
                    <a:solidFill>
                      <a:schemeClr val="accent1">
                        <a:lumMod val="50000"/>
                      </a:schemeClr>
                    </a:solidFill>
                  </a:tcPr>
                </a:tc>
                <a:extLst>
                  <a:ext uri="{0D108BD9-81ED-4DB2-BD59-A6C34878D82A}">
                    <a16:rowId xmlns:a16="http://schemas.microsoft.com/office/drawing/2014/main" val="1885243728"/>
                  </a:ext>
                </a:extLst>
              </a:tr>
            </a:tbl>
          </a:graphicData>
        </a:graphic>
      </p:graphicFrame>
      <p:sp>
        <p:nvSpPr>
          <p:cNvPr id="30" name="Rectangle 29">
            <a:extLst>
              <a:ext uri="{FF2B5EF4-FFF2-40B4-BE49-F238E27FC236}">
                <a16:creationId xmlns:a16="http://schemas.microsoft.com/office/drawing/2014/main" id="{2776AD84-ACBD-615E-98BE-1731EE4F286E}"/>
              </a:ext>
            </a:extLst>
          </p:cNvPr>
          <p:cNvSpPr/>
          <p:nvPr/>
        </p:nvSpPr>
        <p:spPr>
          <a:xfrm>
            <a:off x="3847496" y="3324028"/>
            <a:ext cx="639980" cy="180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810067" eaLnBrk="1" fontAlgn="auto" hangingPunct="1">
              <a:lnSpc>
                <a:spcPct val="98000"/>
              </a:lnSpc>
              <a:spcBef>
                <a:spcPts val="0"/>
              </a:spcBef>
              <a:spcAft>
                <a:spcPts val="0"/>
              </a:spcAft>
            </a:pPr>
            <a:r>
              <a:rPr lang="en-GB" sz="797">
                <a:solidFill>
                  <a:srgbClr val="5C6465"/>
                </a:solidFill>
                <a:latin typeface="Arial Nova"/>
              </a:rPr>
              <a:t>DDDDXXYZ</a:t>
            </a:r>
            <a:endParaRPr lang="en-US" sz="797">
              <a:solidFill>
                <a:srgbClr val="5C6465"/>
              </a:solidFill>
              <a:latin typeface="Arial Nova"/>
            </a:endParaRPr>
          </a:p>
        </p:txBody>
      </p:sp>
      <p:sp>
        <p:nvSpPr>
          <p:cNvPr id="6" name="TextBox 5">
            <a:extLst>
              <a:ext uri="{FF2B5EF4-FFF2-40B4-BE49-F238E27FC236}">
                <a16:creationId xmlns:a16="http://schemas.microsoft.com/office/drawing/2014/main" id="{D70B7457-216D-32C8-E672-21578835972E}"/>
              </a:ext>
            </a:extLst>
          </p:cNvPr>
          <p:cNvSpPr txBox="1"/>
          <p:nvPr/>
        </p:nvSpPr>
        <p:spPr>
          <a:xfrm>
            <a:off x="347627" y="5526966"/>
            <a:ext cx="810101" cy="30374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a:solidFill>
                  <a:srgbClr val="002060"/>
                </a:solidFill>
                <a:latin typeface="Arial Nova"/>
              </a:rPr>
              <a:t>*The same validation rule applies to Field 21 from  MT 202/ 205 Cover message</a:t>
            </a:r>
            <a:br>
              <a:rPr lang="en-GB" sz="974">
                <a:solidFill>
                  <a:srgbClr val="002060"/>
                </a:solidFill>
                <a:latin typeface="Arial Nova"/>
              </a:rPr>
            </a:br>
            <a:r>
              <a:rPr lang="en-GB" sz="974">
                <a:solidFill>
                  <a:srgbClr val="002060"/>
                </a:solidFill>
                <a:latin typeface="Arial Nova"/>
              </a:rPr>
              <a:t>  </a:t>
            </a:r>
            <a:r>
              <a:rPr lang="en-US" sz="974">
                <a:solidFill>
                  <a:srgbClr val="002060"/>
                </a:solidFill>
                <a:latin typeface="Arial Nova"/>
              </a:rPr>
              <a:t>The use of string of characters NONREF, NOREF, NOTPROVIDED” will lead to a TM Abort</a:t>
            </a:r>
            <a:r>
              <a:rPr lang="en-GB" sz="974">
                <a:solidFill>
                  <a:srgbClr val="002060"/>
                </a:solidFill>
                <a:latin typeface="Arial Nova"/>
              </a:rPr>
              <a:t> </a:t>
            </a:r>
            <a:endParaRPr lang="en-US" sz="974" err="1">
              <a:solidFill>
                <a:srgbClr val="002060"/>
              </a:solidFill>
              <a:latin typeface="Arial Nova"/>
            </a:endParaRPr>
          </a:p>
        </p:txBody>
      </p:sp>
      <p:sp>
        <p:nvSpPr>
          <p:cNvPr id="3" name="TextBox 2">
            <a:extLst>
              <a:ext uri="{FF2B5EF4-FFF2-40B4-BE49-F238E27FC236}">
                <a16:creationId xmlns:a16="http://schemas.microsoft.com/office/drawing/2014/main" id="{DF24A330-9BF9-6955-0AF4-78B8112352D3}"/>
              </a:ext>
            </a:extLst>
          </p:cNvPr>
          <p:cNvSpPr txBox="1"/>
          <p:nvPr/>
        </p:nvSpPr>
        <p:spPr>
          <a:xfrm>
            <a:off x="0" y="3212881"/>
            <a:ext cx="2018824" cy="841897"/>
          </a:xfrm>
          <a:prstGeom prst="rect">
            <a:avLst/>
          </a:prstGeom>
          <a:solidFill>
            <a:srgbClr val="FFC000"/>
          </a:solidFill>
        </p:spPr>
        <p:txBody>
          <a:bodyPr wrap="square">
            <a:spAutoFit/>
          </a:bodyPr>
          <a:lstStyle/>
          <a:p>
            <a:pPr defTabSz="810067" eaLnBrk="1" fontAlgn="ctr" hangingPunct="1">
              <a:spcBef>
                <a:spcPts val="0"/>
              </a:spcBef>
              <a:spcAft>
                <a:spcPts val="0"/>
              </a:spcAft>
            </a:pPr>
            <a:r>
              <a:rPr lang="en-US" sz="974" b="1" u="sng">
                <a:solidFill>
                  <a:srgbClr val="333D3E"/>
                </a:solidFill>
                <a:latin typeface="Calibri" panose="020F0502020204030204" pitchFamily="34" charset="0"/>
              </a:rPr>
              <a:t>Important Note:</a:t>
            </a:r>
            <a:br>
              <a:rPr lang="en-US" sz="974" b="1">
                <a:solidFill>
                  <a:srgbClr val="333D3E"/>
                </a:solidFill>
                <a:latin typeface="Calibri" panose="020F0502020204030204" pitchFamily="34" charset="0"/>
              </a:rPr>
            </a:br>
            <a:r>
              <a:rPr lang="en-US" sz="974" b="1">
                <a:solidFill>
                  <a:srgbClr val="333D3E"/>
                </a:solidFill>
                <a:latin typeface="Calibri" panose="020F0502020204030204" pitchFamily="34" charset="0"/>
              </a:rPr>
              <a:t>Abort implementation postponed to November 2023.</a:t>
            </a:r>
            <a:br>
              <a:rPr lang="en-US" sz="974" b="1">
                <a:solidFill>
                  <a:srgbClr val="333D3E"/>
                </a:solidFill>
                <a:latin typeface="Calibri" panose="020F0502020204030204" pitchFamily="34" charset="0"/>
              </a:rPr>
            </a:br>
            <a:r>
              <a:rPr lang="en-US" sz="974" b="1">
                <a:solidFill>
                  <a:srgbClr val="333D3E"/>
                </a:solidFill>
                <a:latin typeface="Calibri" panose="020F0502020204030204" pitchFamily="34" charset="0"/>
              </a:rPr>
              <a:t>Messages will by bypassing TM</a:t>
            </a:r>
            <a:br>
              <a:rPr lang="en-US" sz="974" b="1">
                <a:solidFill>
                  <a:srgbClr val="333D3E"/>
                </a:solidFill>
                <a:latin typeface="Calibri" panose="020F0502020204030204" pitchFamily="34" charset="0"/>
              </a:rPr>
            </a:br>
            <a:r>
              <a:rPr lang="en-US" sz="974" b="1">
                <a:solidFill>
                  <a:srgbClr val="333D3E"/>
                </a:solidFill>
                <a:latin typeface="Calibri" panose="020F0502020204030204" pitchFamily="34" charset="0"/>
              </a:rPr>
              <a:t>between May and November 2023.</a:t>
            </a:r>
          </a:p>
        </p:txBody>
      </p:sp>
    </p:spTree>
    <p:extLst>
      <p:ext uri="{BB962C8B-B14F-4D97-AF65-F5344CB8AC3E}">
        <p14:creationId xmlns:p14="http://schemas.microsoft.com/office/powerpoint/2010/main" val="1361703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383B610D-8F79-E33D-CEE0-6D55815CEB02}"/>
              </a:ext>
            </a:extLst>
          </p:cNvPr>
          <p:cNvPicPr>
            <a:picLocks noChangeAspect="1"/>
          </p:cNvPicPr>
          <p:nvPr/>
        </p:nvPicPr>
        <p:blipFill>
          <a:blip r:embed="rId3"/>
          <a:stretch>
            <a:fillRect/>
          </a:stretch>
        </p:blipFill>
        <p:spPr>
          <a:xfrm>
            <a:off x="2462606" y="1936794"/>
            <a:ext cx="6075759" cy="1687286"/>
          </a:xfrm>
          <a:prstGeom prst="rect">
            <a:avLst/>
          </a:prstGeom>
        </p:spPr>
      </p:pic>
      <p:pic>
        <p:nvPicPr>
          <p:cNvPr id="72" name="Picture 71">
            <a:extLst>
              <a:ext uri="{FF2B5EF4-FFF2-40B4-BE49-F238E27FC236}">
                <a16:creationId xmlns:a16="http://schemas.microsoft.com/office/drawing/2014/main" id="{7D07EAC1-0F4D-FD01-30D2-A69C02EF7B78}"/>
              </a:ext>
            </a:extLst>
          </p:cNvPr>
          <p:cNvPicPr>
            <a:picLocks noChangeAspect="1"/>
          </p:cNvPicPr>
          <p:nvPr/>
        </p:nvPicPr>
        <p:blipFill>
          <a:blip r:embed="rId4"/>
          <a:stretch>
            <a:fillRect/>
          </a:stretch>
        </p:blipFill>
        <p:spPr>
          <a:xfrm>
            <a:off x="1896131" y="4038826"/>
            <a:ext cx="2835354" cy="1326166"/>
          </a:xfrm>
          <a:prstGeom prst="rect">
            <a:avLst/>
          </a:prstGeom>
        </p:spPr>
      </p:pic>
      <p:sp>
        <p:nvSpPr>
          <p:cNvPr id="2" name="Text Placeholder 1">
            <a:extLst>
              <a:ext uri="{FF2B5EF4-FFF2-40B4-BE49-F238E27FC236}">
                <a16:creationId xmlns:a16="http://schemas.microsoft.com/office/drawing/2014/main" id="{0B0A300B-F23A-4CB3-9DC4-2276F986E8C0}"/>
              </a:ext>
            </a:extLst>
          </p:cNvPr>
          <p:cNvSpPr>
            <a:spLocks noGrp="1"/>
          </p:cNvSpPr>
          <p:nvPr>
            <p:ph type="body" sz="quarter" idx="13"/>
          </p:nvPr>
        </p:nvSpPr>
        <p:spPr>
          <a:xfrm>
            <a:off x="283536" y="266772"/>
            <a:ext cx="9397849" cy="718828"/>
          </a:xfrm>
        </p:spPr>
        <p:txBody>
          <a:bodyPr/>
          <a:lstStyle/>
          <a:p>
            <a:r>
              <a:rPr lang="en-GB"/>
              <a:t>How to correct an Invalid End-to-End ID?</a:t>
            </a:r>
          </a:p>
        </p:txBody>
      </p:sp>
      <p:sp>
        <p:nvSpPr>
          <p:cNvPr id="82" name="Text Placeholder 2">
            <a:extLst>
              <a:ext uri="{FF2B5EF4-FFF2-40B4-BE49-F238E27FC236}">
                <a16:creationId xmlns:a16="http://schemas.microsoft.com/office/drawing/2014/main" id="{1CDD8A78-656B-0C76-1D9F-98A605BFE8DE}"/>
              </a:ext>
            </a:extLst>
          </p:cNvPr>
          <p:cNvSpPr txBox="1">
            <a:spLocks/>
          </p:cNvSpPr>
          <p:nvPr/>
        </p:nvSpPr>
        <p:spPr>
          <a:xfrm>
            <a:off x="4811105" y="4351452"/>
            <a:ext cx="1377172" cy="480777"/>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algn="ct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E2E ID is forwarded</a:t>
            </a:r>
            <a:br>
              <a:rPr lang="en-GB" sz="1595" spc="-35">
                <a:solidFill>
                  <a:srgbClr val="333D3E"/>
                </a:solidFill>
                <a:latin typeface="Arial Nova"/>
                <a:ea typeface="Arial Nova" panose="020B0504020202020204" pitchFamily="34" charset="0"/>
                <a:cs typeface="Times New Roman" panose="02020603050405020304" pitchFamily="18" charset="0"/>
              </a:rPr>
            </a:br>
            <a:r>
              <a:rPr lang="en-GB" sz="1595" spc="-35">
                <a:solidFill>
                  <a:srgbClr val="333D3E"/>
                </a:solidFill>
                <a:latin typeface="Arial Nova"/>
                <a:ea typeface="Arial Nova" panose="020B0504020202020204" pitchFamily="34" charset="0"/>
                <a:cs typeface="Times New Roman" panose="02020603050405020304" pitchFamily="18" charset="0"/>
              </a:rPr>
              <a:t>unchanged by Intermediary</a:t>
            </a:r>
            <a:endParaRPr lang="en-US" sz="1595" b="1" spc="-35">
              <a:solidFill>
                <a:srgbClr val="ACF9E9">
                  <a:lumMod val="50000"/>
                </a:srgbClr>
              </a:solidFill>
              <a:latin typeface="Arial Nova"/>
            </a:endParaRPr>
          </a:p>
        </p:txBody>
      </p:sp>
      <p:sp>
        <p:nvSpPr>
          <p:cNvPr id="16" name="TextBox 15">
            <a:extLst>
              <a:ext uri="{FF2B5EF4-FFF2-40B4-BE49-F238E27FC236}">
                <a16:creationId xmlns:a16="http://schemas.microsoft.com/office/drawing/2014/main" id="{6409A4ED-0594-816F-80CD-3CA3ED81A969}"/>
              </a:ext>
            </a:extLst>
          </p:cNvPr>
          <p:cNvSpPr txBox="1"/>
          <p:nvPr/>
        </p:nvSpPr>
        <p:spPr>
          <a:xfrm>
            <a:off x="267308" y="715715"/>
            <a:ext cx="10014404" cy="583237"/>
          </a:xfrm>
          <a:prstGeom prst="rect">
            <a:avLst/>
          </a:prstGeom>
          <a:noFill/>
        </p:spPr>
        <p:txBody>
          <a:bodyPr wrap="square">
            <a:spAutoFit/>
          </a:bodyPr>
          <a:lstStyle/>
          <a:p>
            <a:pPr defTabSz="810067" eaLnBrk="1" fontAlgn="auto" hangingPunct="1">
              <a:spcBef>
                <a:spcPts val="0"/>
              </a:spcBef>
              <a:spcAft>
                <a:spcPts val="0"/>
              </a:spcAft>
            </a:pPr>
            <a:r>
              <a:rPr lang="en-GB" sz="1595" spc="-35">
                <a:solidFill>
                  <a:srgbClr val="333D3E"/>
                </a:solidFill>
                <a:latin typeface="Arial Nova"/>
              </a:rPr>
              <a:t>When a Cover Intermediary </a:t>
            </a:r>
            <a:r>
              <a:rPr lang="en-GB" sz="1595" b="1" spc="-35">
                <a:solidFill>
                  <a:srgbClr val="01A990"/>
                </a:solidFill>
                <a:latin typeface="Arial Nova"/>
              </a:rPr>
              <a:t>receives a valid End-to-End ID in</a:t>
            </a:r>
            <a:r>
              <a:rPr lang="en-GB" sz="1595" spc="-35">
                <a:solidFill>
                  <a:srgbClr val="333D3E"/>
                </a:solidFill>
                <a:latin typeface="Arial Nova"/>
              </a:rPr>
              <a:t> a received Cover leg processed by TM </a:t>
            </a:r>
            <a:r>
              <a:rPr lang="en-GB" sz="1595" b="1" spc="-35">
                <a:solidFill>
                  <a:srgbClr val="01A990"/>
                </a:solidFill>
                <a:latin typeface="Arial Nova"/>
              </a:rPr>
              <a:t>it should</a:t>
            </a:r>
            <a:br>
              <a:rPr lang="en-GB" sz="1595" b="1" spc="-35">
                <a:solidFill>
                  <a:srgbClr val="01A990"/>
                </a:solidFill>
                <a:latin typeface="Arial Nova"/>
              </a:rPr>
            </a:br>
            <a:r>
              <a:rPr lang="en-GB" sz="1595" b="1" spc="-35">
                <a:solidFill>
                  <a:srgbClr val="01A990"/>
                </a:solidFill>
                <a:latin typeface="Arial Nova"/>
              </a:rPr>
              <a:t>keep it unchanged </a:t>
            </a:r>
            <a:r>
              <a:rPr lang="en-GB" sz="1595" spc="-35">
                <a:solidFill>
                  <a:srgbClr val="333D3E"/>
                </a:solidFill>
                <a:latin typeface="Arial Nova"/>
              </a:rPr>
              <a:t>when forwarding the message to the next Cover agent.</a:t>
            </a:r>
            <a:endParaRPr lang="en-US" sz="1595" spc="-35">
              <a:solidFill>
                <a:srgbClr val="333D3E"/>
              </a:solidFill>
              <a:latin typeface="Arial Nova"/>
            </a:endParaRPr>
          </a:p>
        </p:txBody>
      </p:sp>
      <p:sp>
        <p:nvSpPr>
          <p:cNvPr id="13" name="TextBox 12">
            <a:extLst>
              <a:ext uri="{FF2B5EF4-FFF2-40B4-BE49-F238E27FC236}">
                <a16:creationId xmlns:a16="http://schemas.microsoft.com/office/drawing/2014/main" id="{7163ED7C-7362-E8AF-1274-E0E96310E8F5}"/>
              </a:ext>
            </a:extLst>
          </p:cNvPr>
          <p:cNvSpPr txBox="1"/>
          <p:nvPr/>
        </p:nvSpPr>
        <p:spPr>
          <a:xfrm>
            <a:off x="5856083" y="1196908"/>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sp>
        <p:nvSpPr>
          <p:cNvPr id="7" name="TextBox 6">
            <a:extLst>
              <a:ext uri="{FF2B5EF4-FFF2-40B4-BE49-F238E27FC236}">
                <a16:creationId xmlns:a16="http://schemas.microsoft.com/office/drawing/2014/main" id="{96A4F149-7223-4898-507B-C7E04CC87288}"/>
              </a:ext>
            </a:extLst>
          </p:cNvPr>
          <p:cNvSpPr txBox="1"/>
          <p:nvPr/>
        </p:nvSpPr>
        <p:spPr>
          <a:xfrm>
            <a:off x="2187163" y="4386704"/>
            <a:ext cx="1036177" cy="130032"/>
          </a:xfrm>
          <a:prstGeom prst="rect">
            <a:avLst/>
          </a:prstGeom>
          <a:solidFill>
            <a:schemeClr val="accent6">
              <a:lumMod val="50000"/>
              <a:alpha val="30196"/>
            </a:schemeClr>
          </a:solidFill>
        </p:spPr>
        <p:txBody>
          <a:bodyPr wrap="squar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pic>
        <p:nvPicPr>
          <p:cNvPr id="19" name="Graphic 18" descr="Badge Tick1 with solid fill">
            <a:extLst>
              <a:ext uri="{FF2B5EF4-FFF2-40B4-BE49-F238E27FC236}">
                <a16:creationId xmlns:a16="http://schemas.microsoft.com/office/drawing/2014/main" id="{AF1B9740-C87F-8D2F-A130-6D01E32A3E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37306" y="2339235"/>
            <a:ext cx="315098" cy="315098"/>
          </a:xfrm>
          <a:prstGeom prst="rect">
            <a:avLst/>
          </a:prstGeom>
        </p:spPr>
      </p:pic>
      <p:grpSp>
        <p:nvGrpSpPr>
          <p:cNvPr id="74" name="Group 73">
            <a:extLst>
              <a:ext uri="{FF2B5EF4-FFF2-40B4-BE49-F238E27FC236}">
                <a16:creationId xmlns:a16="http://schemas.microsoft.com/office/drawing/2014/main" id="{28F61439-39E3-3BDB-F53A-D0590674DD98}"/>
              </a:ext>
            </a:extLst>
          </p:cNvPr>
          <p:cNvGrpSpPr/>
          <p:nvPr/>
        </p:nvGrpSpPr>
        <p:grpSpPr>
          <a:xfrm>
            <a:off x="3679238" y="2326572"/>
            <a:ext cx="324041" cy="324041"/>
            <a:chOff x="15119610" y="230377"/>
            <a:chExt cx="365760" cy="365760"/>
          </a:xfrm>
        </p:grpSpPr>
        <p:sp>
          <p:nvSpPr>
            <p:cNvPr id="75" name="Oval 74">
              <a:extLst>
                <a:ext uri="{FF2B5EF4-FFF2-40B4-BE49-F238E27FC236}">
                  <a16:creationId xmlns:a16="http://schemas.microsoft.com/office/drawing/2014/main" id="{D8C09A63-ED06-40F9-93E0-D6FD16CAA821}"/>
                </a:ext>
              </a:extLst>
            </p:cNvPr>
            <p:cNvSpPr/>
            <p:nvPr/>
          </p:nvSpPr>
          <p:spPr>
            <a:xfrm>
              <a:off x="15163059" y="266523"/>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76" name="Graphic 75" descr="Badge 1 with solid fill">
              <a:extLst>
                <a:ext uri="{FF2B5EF4-FFF2-40B4-BE49-F238E27FC236}">
                  <a16:creationId xmlns:a16="http://schemas.microsoft.com/office/drawing/2014/main" id="{1B8F6EF3-6BF6-9E6D-D8BC-C9DBD23D73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119610" y="230377"/>
              <a:ext cx="365760" cy="365760"/>
            </a:xfrm>
            <a:prstGeom prst="rect">
              <a:avLst/>
            </a:prstGeom>
          </p:spPr>
        </p:pic>
      </p:grpSp>
      <p:grpSp>
        <p:nvGrpSpPr>
          <p:cNvPr id="80" name="Group 79">
            <a:extLst>
              <a:ext uri="{FF2B5EF4-FFF2-40B4-BE49-F238E27FC236}">
                <a16:creationId xmlns:a16="http://schemas.microsoft.com/office/drawing/2014/main" id="{2B008770-DF53-B13E-5FB4-4B25CC332AB3}"/>
              </a:ext>
            </a:extLst>
          </p:cNvPr>
          <p:cNvGrpSpPr/>
          <p:nvPr/>
        </p:nvGrpSpPr>
        <p:grpSpPr>
          <a:xfrm>
            <a:off x="4753680" y="2783586"/>
            <a:ext cx="324041" cy="324041"/>
            <a:chOff x="14637006" y="843027"/>
            <a:chExt cx="365760" cy="365760"/>
          </a:xfrm>
        </p:grpSpPr>
        <p:sp>
          <p:nvSpPr>
            <p:cNvPr id="81" name="Oval 80">
              <a:extLst>
                <a:ext uri="{FF2B5EF4-FFF2-40B4-BE49-F238E27FC236}">
                  <a16:creationId xmlns:a16="http://schemas.microsoft.com/office/drawing/2014/main" id="{6759F807-9DF0-2D39-C813-26764E93C181}"/>
                </a:ext>
              </a:extLst>
            </p:cNvPr>
            <p:cNvSpPr/>
            <p:nvPr/>
          </p:nvSpPr>
          <p:spPr>
            <a:xfrm>
              <a:off x="14682871" y="895018"/>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84" name="Graphic 83" descr="Badge with solid fill">
              <a:extLst>
                <a:ext uri="{FF2B5EF4-FFF2-40B4-BE49-F238E27FC236}">
                  <a16:creationId xmlns:a16="http://schemas.microsoft.com/office/drawing/2014/main" id="{CDFAD433-062A-CF95-0D87-171F7D2773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637006" y="843027"/>
              <a:ext cx="365760" cy="365760"/>
            </a:xfrm>
            <a:prstGeom prst="rect">
              <a:avLst/>
            </a:prstGeom>
          </p:spPr>
        </p:pic>
      </p:grpSp>
      <p:grpSp>
        <p:nvGrpSpPr>
          <p:cNvPr id="85" name="Group 84">
            <a:extLst>
              <a:ext uri="{FF2B5EF4-FFF2-40B4-BE49-F238E27FC236}">
                <a16:creationId xmlns:a16="http://schemas.microsoft.com/office/drawing/2014/main" id="{96DCEBDE-1F5E-250E-F456-05ECDCD2FAE6}"/>
              </a:ext>
            </a:extLst>
          </p:cNvPr>
          <p:cNvGrpSpPr/>
          <p:nvPr/>
        </p:nvGrpSpPr>
        <p:grpSpPr>
          <a:xfrm>
            <a:off x="4358855" y="4076533"/>
            <a:ext cx="324041" cy="324041"/>
            <a:chOff x="15119610" y="230377"/>
            <a:chExt cx="365760" cy="365760"/>
          </a:xfrm>
        </p:grpSpPr>
        <p:sp>
          <p:nvSpPr>
            <p:cNvPr id="86" name="Oval 85">
              <a:extLst>
                <a:ext uri="{FF2B5EF4-FFF2-40B4-BE49-F238E27FC236}">
                  <a16:creationId xmlns:a16="http://schemas.microsoft.com/office/drawing/2014/main" id="{8087EE8D-7F0A-2816-CD22-742883B7167D}"/>
                </a:ext>
              </a:extLst>
            </p:cNvPr>
            <p:cNvSpPr/>
            <p:nvPr/>
          </p:nvSpPr>
          <p:spPr>
            <a:xfrm>
              <a:off x="15163059" y="266523"/>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87" name="Graphic 86" descr="Badge 1 with solid fill">
              <a:extLst>
                <a:ext uri="{FF2B5EF4-FFF2-40B4-BE49-F238E27FC236}">
                  <a16:creationId xmlns:a16="http://schemas.microsoft.com/office/drawing/2014/main" id="{CD271181-A729-119F-C5A7-4459014767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119610" y="230377"/>
              <a:ext cx="365760" cy="365760"/>
            </a:xfrm>
            <a:prstGeom prst="rect">
              <a:avLst/>
            </a:prstGeom>
          </p:spPr>
        </p:pic>
      </p:grpSp>
      <p:graphicFrame>
        <p:nvGraphicFramePr>
          <p:cNvPr id="3" name="Table 10">
            <a:extLst>
              <a:ext uri="{FF2B5EF4-FFF2-40B4-BE49-F238E27FC236}">
                <a16:creationId xmlns:a16="http://schemas.microsoft.com/office/drawing/2014/main" id="{DA095E14-A609-79EC-AFDB-9E76184D4B7E}"/>
              </a:ext>
            </a:extLst>
          </p:cNvPr>
          <p:cNvGraphicFramePr>
            <a:graphicFrameLocks noGrp="1"/>
          </p:cNvGraphicFramePr>
          <p:nvPr/>
        </p:nvGraphicFramePr>
        <p:xfrm>
          <a:off x="8502277" y="-369"/>
          <a:ext cx="2299072" cy="446770"/>
        </p:xfrm>
        <a:graphic>
          <a:graphicData uri="http://schemas.openxmlformats.org/drawingml/2006/table">
            <a:tbl>
              <a:tblPr firstRow="1" bandRow="1"/>
              <a:tblGrid>
                <a:gridCol w="481333">
                  <a:extLst>
                    <a:ext uri="{9D8B030D-6E8A-4147-A177-3AD203B41FA5}">
                      <a16:colId xmlns:a16="http://schemas.microsoft.com/office/drawing/2014/main" val="1896109496"/>
                    </a:ext>
                  </a:extLst>
                </a:gridCol>
                <a:gridCol w="1817739">
                  <a:extLst>
                    <a:ext uri="{9D8B030D-6E8A-4147-A177-3AD203B41FA5}">
                      <a16:colId xmlns:a16="http://schemas.microsoft.com/office/drawing/2014/main" val="3368125821"/>
                    </a:ext>
                  </a:extLst>
                </a:gridCol>
              </a:tblGrid>
              <a:tr h="445556">
                <a:tc>
                  <a:txBody>
                    <a:bodyPr/>
                    <a:lstStyle/>
                    <a:p>
                      <a:r>
                        <a:rPr lang="en-GB" sz="800"/>
                        <a:t>Rule </a:t>
                      </a:r>
                      <a:br>
                        <a:rPr lang="en-GB" sz="800"/>
                      </a:br>
                      <a:r>
                        <a:rPr lang="en-GB" sz="800"/>
                        <a:t>Ref</a:t>
                      </a:r>
                      <a:endParaRPr lang="en-US" sz="800"/>
                    </a:p>
                  </a:txBody>
                  <a:tcPr marL="81010" marR="81010" marT="40505" marB="40505">
                    <a:solidFill>
                      <a:schemeClr val="accent1">
                        <a:lumMod val="50000"/>
                      </a:schemeClr>
                    </a:solidFill>
                  </a:tcPr>
                </a:tc>
                <a:tc>
                  <a:txBody>
                    <a:bodyPr/>
                    <a:lstStyle/>
                    <a:p>
                      <a:r>
                        <a:rPr lang="en-US" sz="800"/>
                        <a:t>A-GEN-COV-001B (refer </a:t>
                      </a:r>
                      <a:br>
                        <a:rPr lang="en-US" sz="800"/>
                      </a:br>
                      <a:r>
                        <a:rPr lang="en-US" sz="800"/>
                        <a:t>to appendix B.1 for detailed</a:t>
                      </a:r>
                      <a:br>
                        <a:rPr lang="en-US" sz="800"/>
                      </a:br>
                      <a:r>
                        <a:rPr lang="en-US" sz="800"/>
                        <a:t>references)</a:t>
                      </a:r>
                    </a:p>
                  </a:txBody>
                  <a:tcPr marL="81010" marR="81010" marT="40505" marB="40505">
                    <a:solidFill>
                      <a:schemeClr val="accent1">
                        <a:lumMod val="50000"/>
                      </a:schemeClr>
                    </a:solidFill>
                  </a:tcPr>
                </a:tc>
                <a:extLst>
                  <a:ext uri="{0D108BD9-81ED-4DB2-BD59-A6C34878D82A}">
                    <a16:rowId xmlns:a16="http://schemas.microsoft.com/office/drawing/2014/main" val="1885243728"/>
                  </a:ext>
                </a:extLst>
              </a:tr>
            </a:tbl>
          </a:graphicData>
        </a:graphic>
      </p:graphicFrame>
      <p:sp>
        <p:nvSpPr>
          <p:cNvPr id="22" name="TextBox 21">
            <a:extLst>
              <a:ext uri="{FF2B5EF4-FFF2-40B4-BE49-F238E27FC236}">
                <a16:creationId xmlns:a16="http://schemas.microsoft.com/office/drawing/2014/main" id="{6942845E-EF70-84F7-6B68-01594D96D1A4}"/>
              </a:ext>
            </a:extLst>
          </p:cNvPr>
          <p:cNvSpPr txBox="1"/>
          <p:nvPr/>
        </p:nvSpPr>
        <p:spPr>
          <a:xfrm>
            <a:off x="2212573" y="3867500"/>
            <a:ext cx="2599610" cy="815459"/>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002060"/>
                </a:solidFill>
                <a:latin typeface="Arial Nova"/>
              </a:rPr>
              <a:t>pacs.009 COV  or pacs.009 Core with /UDLC/</a:t>
            </a:r>
            <a:endParaRPr lang="en-US" sz="974" b="1">
              <a:solidFill>
                <a:srgbClr val="002060"/>
              </a:solidFill>
              <a:latin typeface="Arial Nova"/>
            </a:endParaRPr>
          </a:p>
        </p:txBody>
      </p:sp>
      <p:pic>
        <p:nvPicPr>
          <p:cNvPr id="24" name="Graphic 23" descr="Badge Tick1 with solid fill">
            <a:extLst>
              <a:ext uri="{FF2B5EF4-FFF2-40B4-BE49-F238E27FC236}">
                <a16:creationId xmlns:a16="http://schemas.microsoft.com/office/drawing/2014/main" id="{6DB15364-B51B-7938-F3F0-6E6188E626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82459" y="2601625"/>
            <a:ext cx="315098" cy="315098"/>
          </a:xfrm>
          <a:prstGeom prst="rect">
            <a:avLst/>
          </a:prstGeom>
        </p:spPr>
      </p:pic>
      <p:pic>
        <p:nvPicPr>
          <p:cNvPr id="25" name="Graphic 24" descr="Thumbs up sign with solid fill">
            <a:extLst>
              <a:ext uri="{FF2B5EF4-FFF2-40B4-BE49-F238E27FC236}">
                <a16:creationId xmlns:a16="http://schemas.microsoft.com/office/drawing/2014/main" id="{D6C66628-37BD-1F97-C25D-A0C078B9D5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55793" y="3806041"/>
            <a:ext cx="637875" cy="637875"/>
          </a:xfrm>
          <a:prstGeom prst="rect">
            <a:avLst/>
          </a:prstGeom>
        </p:spPr>
      </p:pic>
      <p:sp>
        <p:nvSpPr>
          <p:cNvPr id="27" name="TextBox 26">
            <a:extLst>
              <a:ext uri="{FF2B5EF4-FFF2-40B4-BE49-F238E27FC236}">
                <a16:creationId xmlns:a16="http://schemas.microsoft.com/office/drawing/2014/main" id="{ECA41916-68F9-3C05-17A3-BF85AF57D3C8}"/>
              </a:ext>
            </a:extLst>
          </p:cNvPr>
          <p:cNvSpPr txBox="1"/>
          <p:nvPr/>
        </p:nvSpPr>
        <p:spPr>
          <a:xfrm>
            <a:off x="7026873" y="4587699"/>
            <a:ext cx="437196" cy="95082"/>
          </a:xfrm>
          <a:prstGeom prst="rect">
            <a:avLst/>
          </a:prstGeom>
          <a:solidFill>
            <a:schemeClr val="bg2"/>
          </a:solidFill>
        </p:spPr>
        <p:txBody>
          <a:bodyPr wrap="squar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pic>
        <p:nvPicPr>
          <p:cNvPr id="34" name="Graphic 33">
            <a:extLst>
              <a:ext uri="{FF2B5EF4-FFF2-40B4-BE49-F238E27FC236}">
                <a16:creationId xmlns:a16="http://schemas.microsoft.com/office/drawing/2014/main" id="{D70D6E00-0F1E-C426-BD39-515AA29EF57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5742689" y="5477133"/>
            <a:ext cx="478406" cy="478406"/>
          </a:xfrm>
          <a:prstGeom prst="rect">
            <a:avLst/>
          </a:prstGeom>
        </p:spPr>
      </p:pic>
      <p:sp>
        <p:nvSpPr>
          <p:cNvPr id="35" name="Text Placeholder 2">
            <a:extLst>
              <a:ext uri="{FF2B5EF4-FFF2-40B4-BE49-F238E27FC236}">
                <a16:creationId xmlns:a16="http://schemas.microsoft.com/office/drawing/2014/main" id="{9FD44B11-E247-9813-A802-68A21A42C1E6}"/>
              </a:ext>
            </a:extLst>
          </p:cNvPr>
          <p:cNvSpPr txBox="1">
            <a:spLocks/>
          </p:cNvSpPr>
          <p:nvPr/>
        </p:nvSpPr>
        <p:spPr>
          <a:xfrm>
            <a:off x="6350123" y="5613437"/>
            <a:ext cx="5373686" cy="480777"/>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Transaction Manager would abort       the message</a:t>
            </a:r>
            <a:endParaRPr lang="en-US" sz="1595" b="1" spc="-35">
              <a:solidFill>
                <a:srgbClr val="ACF9E9">
                  <a:lumMod val="50000"/>
                </a:srgbClr>
              </a:solidFill>
              <a:latin typeface="Arial Nova"/>
            </a:endParaRPr>
          </a:p>
        </p:txBody>
      </p:sp>
      <p:sp>
        <p:nvSpPr>
          <p:cNvPr id="36" name="Rectangle 35">
            <a:extLst>
              <a:ext uri="{FF2B5EF4-FFF2-40B4-BE49-F238E27FC236}">
                <a16:creationId xmlns:a16="http://schemas.microsoft.com/office/drawing/2014/main" id="{3B7CD889-D65C-0FA5-0CBB-10A30618E1F9}"/>
              </a:ext>
            </a:extLst>
          </p:cNvPr>
          <p:cNvSpPr/>
          <p:nvPr/>
        </p:nvSpPr>
        <p:spPr>
          <a:xfrm>
            <a:off x="8745902" y="5578443"/>
            <a:ext cx="774009" cy="27538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pPr>
            <a:r>
              <a:rPr lang="en-GB" sz="1595">
                <a:solidFill>
                  <a:prstClr val="white"/>
                </a:solidFill>
                <a:latin typeface="Arial Nova"/>
              </a:rPr>
              <a:t>process</a:t>
            </a:r>
          </a:p>
        </p:txBody>
      </p:sp>
      <p:grpSp>
        <p:nvGrpSpPr>
          <p:cNvPr id="5" name="Group 4">
            <a:extLst>
              <a:ext uri="{FF2B5EF4-FFF2-40B4-BE49-F238E27FC236}">
                <a16:creationId xmlns:a16="http://schemas.microsoft.com/office/drawing/2014/main" id="{A2881DAB-01E5-0940-FE7F-562DBC94D7D9}"/>
              </a:ext>
            </a:extLst>
          </p:cNvPr>
          <p:cNvGrpSpPr/>
          <p:nvPr/>
        </p:nvGrpSpPr>
        <p:grpSpPr>
          <a:xfrm>
            <a:off x="2245746" y="3229042"/>
            <a:ext cx="1211600" cy="810101"/>
            <a:chOff x="2534880" y="3644102"/>
            <a:chExt cx="1367591" cy="914400"/>
          </a:xfrm>
        </p:grpSpPr>
        <p:cxnSp>
          <p:nvCxnSpPr>
            <p:cNvPr id="6" name="Straight Arrow Connector 5">
              <a:extLst>
                <a:ext uri="{FF2B5EF4-FFF2-40B4-BE49-F238E27FC236}">
                  <a16:creationId xmlns:a16="http://schemas.microsoft.com/office/drawing/2014/main" id="{88BB9E8A-507C-E9F3-FA1E-8B32D7F2CC75}"/>
                </a:ext>
              </a:extLst>
            </p:cNvPr>
            <p:cNvCxnSpPr/>
            <p:nvPr/>
          </p:nvCxnSpPr>
          <p:spPr>
            <a:xfrm>
              <a:off x="2534880" y="3704545"/>
              <a:ext cx="359241" cy="0"/>
            </a:xfrm>
            <a:prstGeom prst="straightConnector1">
              <a:avLst/>
            </a:prstGeom>
            <a:ln w="19050">
              <a:solidFill>
                <a:schemeClr val="tx1">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E05AFD7-D4E1-6CE9-68A8-AAFFDA40BC15}"/>
                </a:ext>
              </a:extLst>
            </p:cNvPr>
            <p:cNvSpPr txBox="1"/>
            <p:nvPr/>
          </p:nvSpPr>
          <p:spPr>
            <a:xfrm>
              <a:off x="2988071" y="3644102"/>
              <a:ext cx="914400" cy="914400"/>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709">
                  <a:solidFill>
                    <a:srgbClr val="333D3E">
                      <a:lumMod val="60000"/>
                      <a:lumOff val="40000"/>
                    </a:srgbClr>
                  </a:solidFill>
                  <a:latin typeface="Arial Nova"/>
                </a:rPr>
                <a:t>Out of TM scope </a:t>
              </a:r>
              <a:br>
                <a:rPr lang="en-GB" sz="709">
                  <a:solidFill>
                    <a:srgbClr val="333D3E">
                      <a:lumMod val="60000"/>
                      <a:lumOff val="40000"/>
                    </a:srgbClr>
                  </a:solidFill>
                  <a:latin typeface="Arial Nova"/>
                </a:rPr>
              </a:br>
              <a:r>
                <a:rPr lang="en-GB" sz="709">
                  <a:solidFill>
                    <a:srgbClr val="333D3E">
                      <a:lumMod val="60000"/>
                      <a:lumOff val="40000"/>
                    </a:srgbClr>
                  </a:solidFill>
                  <a:latin typeface="Arial Nova"/>
                </a:rPr>
                <a:t>for documented example</a:t>
              </a:r>
              <a:br>
                <a:rPr lang="en-GB" sz="709">
                  <a:solidFill>
                    <a:srgbClr val="333D3E">
                      <a:lumMod val="60000"/>
                      <a:lumOff val="40000"/>
                    </a:srgbClr>
                  </a:solidFill>
                  <a:latin typeface="Arial Nova"/>
                </a:rPr>
              </a:br>
              <a:endParaRPr lang="en-US" sz="709" err="1">
                <a:solidFill>
                  <a:srgbClr val="333D3E">
                    <a:lumMod val="60000"/>
                    <a:lumOff val="40000"/>
                  </a:srgbClr>
                </a:solidFill>
                <a:latin typeface="Arial Nova"/>
              </a:endParaRPr>
            </a:p>
          </p:txBody>
        </p:sp>
      </p:grpSp>
      <p:pic>
        <p:nvPicPr>
          <p:cNvPr id="10" name="Picture 9">
            <a:extLst>
              <a:ext uri="{FF2B5EF4-FFF2-40B4-BE49-F238E27FC236}">
                <a16:creationId xmlns:a16="http://schemas.microsoft.com/office/drawing/2014/main" id="{4774B5F3-39F7-C24E-EA34-AD07150CA04B}"/>
              </a:ext>
            </a:extLst>
          </p:cNvPr>
          <p:cNvPicPr>
            <a:picLocks noChangeAspect="1"/>
          </p:cNvPicPr>
          <p:nvPr/>
        </p:nvPicPr>
        <p:blipFill>
          <a:blip r:embed="rId15"/>
          <a:stretch>
            <a:fillRect/>
          </a:stretch>
        </p:blipFill>
        <p:spPr>
          <a:xfrm>
            <a:off x="6246528" y="4041957"/>
            <a:ext cx="2835354" cy="1287161"/>
          </a:xfrm>
          <a:prstGeom prst="rect">
            <a:avLst/>
          </a:prstGeom>
        </p:spPr>
      </p:pic>
      <p:grpSp>
        <p:nvGrpSpPr>
          <p:cNvPr id="12" name="Group 11">
            <a:extLst>
              <a:ext uri="{FF2B5EF4-FFF2-40B4-BE49-F238E27FC236}">
                <a16:creationId xmlns:a16="http://schemas.microsoft.com/office/drawing/2014/main" id="{0521E653-1BDE-EBC0-0E8E-05EA1F99BB85}"/>
              </a:ext>
            </a:extLst>
          </p:cNvPr>
          <p:cNvGrpSpPr/>
          <p:nvPr/>
        </p:nvGrpSpPr>
        <p:grpSpPr>
          <a:xfrm>
            <a:off x="8673108" y="4131419"/>
            <a:ext cx="324041" cy="324041"/>
            <a:chOff x="14637006" y="843027"/>
            <a:chExt cx="365760" cy="365760"/>
          </a:xfrm>
        </p:grpSpPr>
        <p:sp>
          <p:nvSpPr>
            <p:cNvPr id="14" name="Oval 13">
              <a:extLst>
                <a:ext uri="{FF2B5EF4-FFF2-40B4-BE49-F238E27FC236}">
                  <a16:creationId xmlns:a16="http://schemas.microsoft.com/office/drawing/2014/main" id="{A4E2B80C-D996-E107-E4BE-62BE4C49A2FA}"/>
                </a:ext>
              </a:extLst>
            </p:cNvPr>
            <p:cNvSpPr/>
            <p:nvPr/>
          </p:nvSpPr>
          <p:spPr>
            <a:xfrm>
              <a:off x="14682871" y="895018"/>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15" name="Graphic 14" descr="Badge with solid fill">
              <a:extLst>
                <a:ext uri="{FF2B5EF4-FFF2-40B4-BE49-F238E27FC236}">
                  <a16:creationId xmlns:a16="http://schemas.microsoft.com/office/drawing/2014/main" id="{F21AF856-2C56-3AAA-D828-607DEA8048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637006" y="843027"/>
              <a:ext cx="365760" cy="365760"/>
            </a:xfrm>
            <a:prstGeom prst="rect">
              <a:avLst/>
            </a:prstGeom>
          </p:spPr>
        </p:pic>
      </p:grpSp>
      <p:sp>
        <p:nvSpPr>
          <p:cNvPr id="17" name="TextBox 16">
            <a:extLst>
              <a:ext uri="{FF2B5EF4-FFF2-40B4-BE49-F238E27FC236}">
                <a16:creationId xmlns:a16="http://schemas.microsoft.com/office/drawing/2014/main" id="{D5A45CE5-3604-32FC-5E78-5B1C8BA5E247}"/>
              </a:ext>
            </a:extLst>
          </p:cNvPr>
          <p:cNvSpPr txBox="1"/>
          <p:nvPr/>
        </p:nvSpPr>
        <p:spPr>
          <a:xfrm>
            <a:off x="6511446" y="3891807"/>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002060"/>
                </a:solidFill>
                <a:latin typeface="Arial Nova"/>
              </a:rPr>
              <a:t>pacs.009 COV  or pacs.009 Core with /UDLC/</a:t>
            </a:r>
            <a:endParaRPr lang="en-US" sz="974" b="1">
              <a:solidFill>
                <a:srgbClr val="002060"/>
              </a:solidFill>
              <a:latin typeface="Arial Nova"/>
            </a:endParaRPr>
          </a:p>
        </p:txBody>
      </p:sp>
      <p:sp>
        <p:nvSpPr>
          <p:cNvPr id="18" name="TextBox 17">
            <a:extLst>
              <a:ext uri="{FF2B5EF4-FFF2-40B4-BE49-F238E27FC236}">
                <a16:creationId xmlns:a16="http://schemas.microsoft.com/office/drawing/2014/main" id="{80655FD2-B92C-24B3-6651-6BB07213D096}"/>
              </a:ext>
            </a:extLst>
          </p:cNvPr>
          <p:cNvSpPr txBox="1"/>
          <p:nvPr/>
        </p:nvSpPr>
        <p:spPr>
          <a:xfrm>
            <a:off x="7023751" y="4685538"/>
            <a:ext cx="569734" cy="93397"/>
          </a:xfrm>
          <a:prstGeom prst="rect">
            <a:avLst/>
          </a:prstGeom>
        </p:spPr>
        <p:txBody>
          <a:bodyPr wrap="squar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sp>
        <p:nvSpPr>
          <p:cNvPr id="20" name="Rectangle 19">
            <a:extLst>
              <a:ext uri="{FF2B5EF4-FFF2-40B4-BE49-F238E27FC236}">
                <a16:creationId xmlns:a16="http://schemas.microsoft.com/office/drawing/2014/main" id="{68B998CB-65ED-47A1-8A91-A819E67E754A}"/>
              </a:ext>
            </a:extLst>
          </p:cNvPr>
          <p:cNvSpPr/>
          <p:nvPr/>
        </p:nvSpPr>
        <p:spPr>
          <a:xfrm>
            <a:off x="6974748" y="4603316"/>
            <a:ext cx="569735" cy="116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r>
              <a:rPr lang="en-GB" sz="709">
                <a:solidFill>
                  <a:srgbClr val="5C6465"/>
                </a:solidFill>
                <a:latin typeface="Arial Nova"/>
              </a:rPr>
              <a:t>DDDDXYZ</a:t>
            </a:r>
            <a:endParaRPr lang="en-US" sz="709">
              <a:solidFill>
                <a:srgbClr val="5C6465"/>
              </a:solidFill>
              <a:latin typeface="Arial Nova"/>
            </a:endParaRPr>
          </a:p>
        </p:txBody>
      </p:sp>
      <p:sp>
        <p:nvSpPr>
          <p:cNvPr id="21" name="Rectangle 20">
            <a:extLst>
              <a:ext uri="{FF2B5EF4-FFF2-40B4-BE49-F238E27FC236}">
                <a16:creationId xmlns:a16="http://schemas.microsoft.com/office/drawing/2014/main" id="{A80B5BA5-639B-98C0-C7D4-A9FBC313445D}"/>
              </a:ext>
            </a:extLst>
          </p:cNvPr>
          <p:cNvSpPr/>
          <p:nvPr/>
        </p:nvSpPr>
        <p:spPr>
          <a:xfrm>
            <a:off x="6976403" y="4719347"/>
            <a:ext cx="657058" cy="117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r>
              <a:rPr lang="en-GB" sz="709">
                <a:solidFill>
                  <a:srgbClr val="5C6465"/>
                </a:solidFill>
                <a:latin typeface="Arial Nova"/>
              </a:rPr>
              <a:t>EEEXXYY</a:t>
            </a:r>
            <a:endParaRPr lang="en-US" sz="709">
              <a:solidFill>
                <a:srgbClr val="5C6465"/>
              </a:solidFill>
              <a:latin typeface="Arial Nova"/>
            </a:endParaRPr>
          </a:p>
        </p:txBody>
      </p:sp>
      <p:sp>
        <p:nvSpPr>
          <p:cNvPr id="26" name="Rectangle 25">
            <a:extLst>
              <a:ext uri="{FF2B5EF4-FFF2-40B4-BE49-F238E27FC236}">
                <a16:creationId xmlns:a16="http://schemas.microsoft.com/office/drawing/2014/main" id="{87AB215C-DE2C-6AB6-C664-B85DFC88FF7C}"/>
              </a:ext>
            </a:extLst>
          </p:cNvPr>
          <p:cNvSpPr/>
          <p:nvPr/>
        </p:nvSpPr>
        <p:spPr>
          <a:xfrm>
            <a:off x="6890197" y="5149881"/>
            <a:ext cx="556456" cy="97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r>
              <a:rPr lang="en-GB" sz="709">
                <a:solidFill>
                  <a:srgbClr val="F8F8F8">
                    <a:lumMod val="50000"/>
                  </a:srgbClr>
                </a:solidFill>
                <a:latin typeface="Arial Nova"/>
              </a:rPr>
              <a:t>CCCCGB2</a:t>
            </a:r>
            <a:r>
              <a:rPr lang="en-GB" sz="709" b="1">
                <a:solidFill>
                  <a:srgbClr val="F8F8F8">
                    <a:lumMod val="50000"/>
                  </a:srgbClr>
                </a:solidFill>
                <a:latin typeface="Arial Nova"/>
              </a:rPr>
              <a:t>L</a:t>
            </a:r>
            <a:endParaRPr lang="en-US" sz="709" b="1">
              <a:solidFill>
                <a:srgbClr val="F8F8F8">
                  <a:lumMod val="50000"/>
                </a:srgbClr>
              </a:solidFill>
              <a:latin typeface="Arial Nova"/>
            </a:endParaRPr>
          </a:p>
        </p:txBody>
      </p:sp>
      <p:sp>
        <p:nvSpPr>
          <p:cNvPr id="29" name="Rectangle 28">
            <a:extLst>
              <a:ext uri="{FF2B5EF4-FFF2-40B4-BE49-F238E27FC236}">
                <a16:creationId xmlns:a16="http://schemas.microsoft.com/office/drawing/2014/main" id="{3FDB9F6B-8BBB-AA5E-3E41-2B818C69A3C8}"/>
              </a:ext>
            </a:extLst>
          </p:cNvPr>
          <p:cNvSpPr/>
          <p:nvPr/>
        </p:nvSpPr>
        <p:spPr>
          <a:xfrm>
            <a:off x="7201225" y="5033730"/>
            <a:ext cx="889097" cy="112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810067" eaLnBrk="1" fontAlgn="auto" hangingPunct="1">
              <a:lnSpc>
                <a:spcPct val="98000"/>
              </a:lnSpc>
              <a:spcBef>
                <a:spcPts val="0"/>
              </a:spcBef>
              <a:spcAft>
                <a:spcPts val="0"/>
              </a:spcAft>
            </a:pPr>
            <a:r>
              <a:rPr lang="en-GB" sz="709">
                <a:solidFill>
                  <a:srgbClr val="5C6465"/>
                </a:solidFill>
                <a:latin typeface="Arial Nova"/>
              </a:rPr>
              <a:t>EEEXXYY</a:t>
            </a:r>
            <a:endParaRPr lang="en-US" sz="709">
              <a:solidFill>
                <a:srgbClr val="5C6465"/>
              </a:solidFill>
              <a:latin typeface="Arial Nova"/>
            </a:endParaRPr>
          </a:p>
        </p:txBody>
      </p:sp>
      <p:sp>
        <p:nvSpPr>
          <p:cNvPr id="28" name="TextBox 27">
            <a:extLst>
              <a:ext uri="{FF2B5EF4-FFF2-40B4-BE49-F238E27FC236}">
                <a16:creationId xmlns:a16="http://schemas.microsoft.com/office/drawing/2014/main" id="{DC28D021-42EC-1089-68D6-2C335A0C264C}"/>
              </a:ext>
            </a:extLst>
          </p:cNvPr>
          <p:cNvSpPr txBox="1"/>
          <p:nvPr/>
        </p:nvSpPr>
        <p:spPr>
          <a:xfrm>
            <a:off x="7190240" y="4405181"/>
            <a:ext cx="569734" cy="124494"/>
          </a:xfrm>
          <a:prstGeom prst="rect">
            <a:avLst/>
          </a:prstGeom>
          <a:solidFill>
            <a:schemeClr val="bg1"/>
          </a:solidFill>
        </p:spPr>
        <p:txBody>
          <a:bodyPr wrap="none" lIns="0" tIns="0" rIns="0" bIns="0" rtlCol="0">
            <a:noAutofit/>
          </a:bodyPr>
          <a:lstStyle/>
          <a:p>
            <a:pPr defTabSz="810067" eaLnBrk="1" fontAlgn="auto" hangingPunct="1">
              <a:lnSpc>
                <a:spcPct val="98000"/>
              </a:lnSpc>
              <a:spcBef>
                <a:spcPts val="0"/>
              </a:spcBef>
              <a:spcAft>
                <a:spcPts val="0"/>
              </a:spcAft>
            </a:pPr>
            <a:r>
              <a:rPr lang="en-GB" sz="709" b="1">
                <a:solidFill>
                  <a:srgbClr val="00B050"/>
                </a:solidFill>
                <a:latin typeface="Arial Nova"/>
              </a:rPr>
              <a:t>123456</a:t>
            </a:r>
            <a:endParaRPr lang="en-US" sz="709" b="1" err="1">
              <a:solidFill>
                <a:srgbClr val="00B050"/>
              </a:solidFill>
              <a:latin typeface="Arial Nova"/>
            </a:endParaRPr>
          </a:p>
        </p:txBody>
      </p:sp>
      <p:sp>
        <p:nvSpPr>
          <p:cNvPr id="30" name="TextBox 29">
            <a:extLst>
              <a:ext uri="{FF2B5EF4-FFF2-40B4-BE49-F238E27FC236}">
                <a16:creationId xmlns:a16="http://schemas.microsoft.com/office/drawing/2014/main" id="{6EC6D7DB-958C-70F5-13AB-31D88AD88E0C}"/>
              </a:ext>
            </a:extLst>
          </p:cNvPr>
          <p:cNvSpPr txBox="1"/>
          <p:nvPr/>
        </p:nvSpPr>
        <p:spPr>
          <a:xfrm>
            <a:off x="6493480" y="4371246"/>
            <a:ext cx="1036177" cy="130032"/>
          </a:xfrm>
          <a:prstGeom prst="rect">
            <a:avLst/>
          </a:prstGeom>
          <a:solidFill>
            <a:schemeClr val="accent6">
              <a:lumMod val="50000"/>
              <a:alpha val="30196"/>
            </a:schemeClr>
          </a:solidFill>
        </p:spPr>
        <p:txBody>
          <a:bodyPr wrap="squar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sp>
        <p:nvSpPr>
          <p:cNvPr id="31" name="Rectangle 30">
            <a:extLst>
              <a:ext uri="{FF2B5EF4-FFF2-40B4-BE49-F238E27FC236}">
                <a16:creationId xmlns:a16="http://schemas.microsoft.com/office/drawing/2014/main" id="{36A7FBE9-5EAE-EEC8-0CE9-AB579B24DAF7}"/>
              </a:ext>
            </a:extLst>
          </p:cNvPr>
          <p:cNvSpPr/>
          <p:nvPr/>
        </p:nvSpPr>
        <p:spPr>
          <a:xfrm>
            <a:off x="4038415" y="3453469"/>
            <a:ext cx="639980" cy="180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810067" eaLnBrk="1" fontAlgn="auto" hangingPunct="1">
              <a:lnSpc>
                <a:spcPct val="98000"/>
              </a:lnSpc>
              <a:spcBef>
                <a:spcPts val="0"/>
              </a:spcBef>
              <a:spcAft>
                <a:spcPts val="0"/>
              </a:spcAft>
            </a:pPr>
            <a:r>
              <a:rPr lang="en-GB" sz="797">
                <a:solidFill>
                  <a:srgbClr val="5C6465"/>
                </a:solidFill>
                <a:latin typeface="Arial Nova"/>
              </a:rPr>
              <a:t>DDDDXXYZ</a:t>
            </a:r>
            <a:endParaRPr lang="en-US" sz="797">
              <a:solidFill>
                <a:srgbClr val="5C6465"/>
              </a:solidFill>
              <a:latin typeface="Arial Nova"/>
            </a:endParaRPr>
          </a:p>
        </p:txBody>
      </p:sp>
      <p:sp>
        <p:nvSpPr>
          <p:cNvPr id="9" name="TextBox 8">
            <a:extLst>
              <a:ext uri="{FF2B5EF4-FFF2-40B4-BE49-F238E27FC236}">
                <a16:creationId xmlns:a16="http://schemas.microsoft.com/office/drawing/2014/main" id="{6A7B7171-3F34-AB32-898F-0B49C629D40C}"/>
              </a:ext>
            </a:extLst>
          </p:cNvPr>
          <p:cNvSpPr txBox="1"/>
          <p:nvPr/>
        </p:nvSpPr>
        <p:spPr>
          <a:xfrm>
            <a:off x="347627" y="5526966"/>
            <a:ext cx="810101" cy="30374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a:solidFill>
                  <a:srgbClr val="002060"/>
                </a:solidFill>
                <a:latin typeface="Arial Nova"/>
              </a:rPr>
              <a:t>*The same validation rule applies to Field 21 from  MT 202/ 205 Cover message</a:t>
            </a:r>
            <a:br>
              <a:rPr lang="en-GB" sz="974">
                <a:solidFill>
                  <a:srgbClr val="002060"/>
                </a:solidFill>
                <a:latin typeface="Arial Nova"/>
              </a:rPr>
            </a:br>
            <a:r>
              <a:rPr lang="en-GB" sz="974">
                <a:solidFill>
                  <a:srgbClr val="002060"/>
                </a:solidFill>
                <a:latin typeface="Arial Nova"/>
              </a:rPr>
              <a:t>  </a:t>
            </a:r>
            <a:endParaRPr lang="en-US" sz="974" err="1">
              <a:solidFill>
                <a:srgbClr val="002060"/>
              </a:solidFill>
              <a:latin typeface="Arial Nova"/>
            </a:endParaRPr>
          </a:p>
        </p:txBody>
      </p:sp>
    </p:spTree>
    <p:extLst>
      <p:ext uri="{BB962C8B-B14F-4D97-AF65-F5344CB8AC3E}">
        <p14:creationId xmlns:p14="http://schemas.microsoft.com/office/powerpoint/2010/main" val="334304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8574D5-D592-22BB-3D1A-5CB34A0D2628}"/>
              </a:ext>
            </a:extLst>
          </p:cNvPr>
          <p:cNvSpPr>
            <a:spLocks noGrp="1"/>
          </p:cNvSpPr>
          <p:nvPr>
            <p:ph type="body" sz="quarter" idx="34"/>
          </p:nvPr>
        </p:nvSpPr>
        <p:spPr>
          <a:xfrm>
            <a:off x="342115" y="270204"/>
            <a:ext cx="7877391" cy="718828"/>
          </a:xfrm>
        </p:spPr>
        <p:txBody>
          <a:bodyPr/>
          <a:lstStyle/>
          <a:p>
            <a:pPr marL="658179" indent="-658179">
              <a:buFont typeface="+mj-lt"/>
              <a:buAutoNum type="arabicPeriod" startAt="2"/>
            </a:pPr>
            <a:r>
              <a:rPr lang="en-GB" sz="3544" b="0" spc="-71">
                <a:latin typeface="+mj-lt"/>
              </a:rPr>
              <a:t>Transaction Manager Business Validations </a:t>
            </a:r>
            <a:r>
              <a:rPr lang="en-US" sz="3544" b="0" spc="-71">
                <a:latin typeface="+mj-lt"/>
              </a:rPr>
              <a:t>Key Data Mismatch</a:t>
            </a:r>
          </a:p>
          <a:p>
            <a:endParaRPr lang="en-US"/>
          </a:p>
        </p:txBody>
      </p:sp>
    </p:spTree>
    <p:extLst>
      <p:ext uri="{BB962C8B-B14F-4D97-AF65-F5344CB8AC3E}">
        <p14:creationId xmlns:p14="http://schemas.microsoft.com/office/powerpoint/2010/main" val="270824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44A52A3-6245-317D-D674-AC9E1CE95F6E}"/>
              </a:ext>
            </a:extLst>
          </p:cNvPr>
          <p:cNvPicPr>
            <a:picLocks noChangeAspect="1"/>
          </p:cNvPicPr>
          <p:nvPr/>
        </p:nvPicPr>
        <p:blipFill>
          <a:blip r:embed="rId3"/>
          <a:stretch>
            <a:fillRect/>
          </a:stretch>
        </p:blipFill>
        <p:spPr>
          <a:xfrm>
            <a:off x="6205290" y="3588578"/>
            <a:ext cx="2835354" cy="1463504"/>
          </a:xfrm>
          <a:prstGeom prst="rect">
            <a:avLst/>
          </a:prstGeom>
        </p:spPr>
      </p:pic>
      <p:pic>
        <p:nvPicPr>
          <p:cNvPr id="76" name="Picture 75">
            <a:extLst>
              <a:ext uri="{FF2B5EF4-FFF2-40B4-BE49-F238E27FC236}">
                <a16:creationId xmlns:a16="http://schemas.microsoft.com/office/drawing/2014/main" id="{7F3857E5-A660-9EA5-AA16-53DE92A934C1}"/>
              </a:ext>
            </a:extLst>
          </p:cNvPr>
          <p:cNvPicPr>
            <a:picLocks noChangeAspect="1"/>
          </p:cNvPicPr>
          <p:nvPr/>
        </p:nvPicPr>
        <p:blipFill>
          <a:blip r:embed="rId4"/>
          <a:stretch>
            <a:fillRect/>
          </a:stretch>
        </p:blipFill>
        <p:spPr>
          <a:xfrm>
            <a:off x="2484232" y="1837552"/>
            <a:ext cx="6075759" cy="1379717"/>
          </a:xfrm>
          <a:prstGeom prst="rect">
            <a:avLst/>
          </a:prstGeom>
        </p:spPr>
      </p:pic>
      <p:sp>
        <p:nvSpPr>
          <p:cNvPr id="2" name="Text Placeholder 1">
            <a:extLst>
              <a:ext uri="{FF2B5EF4-FFF2-40B4-BE49-F238E27FC236}">
                <a16:creationId xmlns:a16="http://schemas.microsoft.com/office/drawing/2014/main" id="{0B0A300B-F23A-4CB3-9DC4-2276F986E8C0}"/>
              </a:ext>
            </a:extLst>
          </p:cNvPr>
          <p:cNvSpPr>
            <a:spLocks noGrp="1"/>
          </p:cNvSpPr>
          <p:nvPr>
            <p:ph type="body" sz="quarter" idx="13"/>
          </p:nvPr>
        </p:nvSpPr>
        <p:spPr>
          <a:xfrm>
            <a:off x="354068" y="279450"/>
            <a:ext cx="7877391" cy="718828"/>
          </a:xfrm>
        </p:spPr>
        <p:txBody>
          <a:bodyPr/>
          <a:lstStyle/>
          <a:p>
            <a:r>
              <a:rPr lang="en-GB"/>
              <a:t>What is wrong? Key Data Mismatch  between the Credit Transfer Advice message</a:t>
            </a:r>
            <a:br>
              <a:rPr lang="en-GB"/>
            </a:br>
            <a:r>
              <a:rPr lang="en-GB"/>
              <a:t>and the Cover message </a:t>
            </a:r>
            <a:endParaRPr lang="en-US"/>
          </a:p>
        </p:txBody>
      </p:sp>
      <p:sp>
        <p:nvSpPr>
          <p:cNvPr id="3" name="Text Placeholder 2">
            <a:extLst>
              <a:ext uri="{FF2B5EF4-FFF2-40B4-BE49-F238E27FC236}">
                <a16:creationId xmlns:a16="http://schemas.microsoft.com/office/drawing/2014/main" id="{5286397C-1188-41DA-93EB-7A874FA82C82}"/>
              </a:ext>
            </a:extLst>
          </p:cNvPr>
          <p:cNvSpPr>
            <a:spLocks noGrp="1"/>
          </p:cNvSpPr>
          <p:nvPr>
            <p:ph type="body" sz="quarter" idx="14"/>
          </p:nvPr>
        </p:nvSpPr>
        <p:spPr>
          <a:xfrm>
            <a:off x="354068" y="942534"/>
            <a:ext cx="10215825" cy="790100"/>
          </a:xfrm>
        </p:spPr>
        <p:txBody>
          <a:bodyPr/>
          <a:lstStyle/>
          <a:p>
            <a:r>
              <a:rPr lang="en-GB" sz="1595">
                <a:ea typeface="Arial Nova" panose="020B0504020202020204" pitchFamily="34" charset="0"/>
                <a:cs typeface="Times New Roman" panose="02020603050405020304" pitchFamily="18" charset="0"/>
              </a:rPr>
              <a:t>The same sender sends a Credit Transfer Advice and Cover messages.  If the key data included in the Cover (identified</a:t>
            </a:r>
            <a:br>
              <a:rPr lang="en-GB" sz="1595">
                <a:ea typeface="Arial Nova" panose="020B0504020202020204" pitchFamily="34" charset="0"/>
                <a:cs typeface="Times New Roman" panose="02020603050405020304" pitchFamily="18" charset="0"/>
              </a:rPr>
            </a:br>
            <a:r>
              <a:rPr lang="en-GB" sz="1595">
                <a:ea typeface="Arial Nova" panose="020B0504020202020204" pitchFamily="34" charset="0"/>
                <a:cs typeface="Times New Roman" panose="02020603050405020304" pitchFamily="18" charset="0"/>
              </a:rPr>
              <a:t>with a matching E2E ID) and Advice messages </a:t>
            </a:r>
            <a:r>
              <a:rPr lang="en-GB" sz="1595" b="1">
                <a:solidFill>
                  <a:srgbClr val="01A990"/>
                </a:solidFill>
                <a:ea typeface="Arial Nova" panose="020B0504020202020204" pitchFamily="34" charset="0"/>
                <a:cs typeface="Times New Roman" panose="02020603050405020304" pitchFamily="18" charset="0"/>
              </a:rPr>
              <a:t>do Not match</a:t>
            </a:r>
            <a:r>
              <a:rPr lang="en-GB" sz="1595">
                <a:ea typeface="Arial Nova" panose="020B0504020202020204" pitchFamily="34" charset="0"/>
                <a:cs typeface="Times New Roman" panose="02020603050405020304" pitchFamily="18" charset="0"/>
              </a:rPr>
              <a:t>, Transaction Manager </a:t>
            </a:r>
            <a:r>
              <a:rPr lang="en-GB" sz="1595" b="1">
                <a:solidFill>
                  <a:srgbClr val="01A990"/>
                </a:solidFill>
                <a:cs typeface="Times New Roman" panose="02020603050405020304" pitchFamily="18" charset="0"/>
              </a:rPr>
              <a:t>aborts </a:t>
            </a:r>
            <a:r>
              <a:rPr lang="en-GB" sz="1595" b="1">
                <a:solidFill>
                  <a:srgbClr val="01A990"/>
                </a:solidFill>
                <a:ea typeface="Arial Nova" panose="020B0504020202020204" pitchFamily="34" charset="0"/>
                <a:cs typeface="Times New Roman" panose="02020603050405020304" pitchFamily="18" charset="0"/>
              </a:rPr>
              <a:t>the second message.</a:t>
            </a:r>
            <a:endParaRPr lang="en-US" sz="1595" b="1">
              <a:solidFill>
                <a:srgbClr val="01A990"/>
              </a:solidFill>
            </a:endParaRPr>
          </a:p>
        </p:txBody>
      </p:sp>
      <p:sp>
        <p:nvSpPr>
          <p:cNvPr id="68" name="Text Placeholder 2">
            <a:extLst>
              <a:ext uri="{FF2B5EF4-FFF2-40B4-BE49-F238E27FC236}">
                <a16:creationId xmlns:a16="http://schemas.microsoft.com/office/drawing/2014/main" id="{DF67263E-E465-4F06-ABEB-8F8E99444159}"/>
              </a:ext>
            </a:extLst>
          </p:cNvPr>
          <p:cNvSpPr txBox="1">
            <a:spLocks/>
          </p:cNvSpPr>
          <p:nvPr/>
        </p:nvSpPr>
        <p:spPr>
          <a:xfrm>
            <a:off x="6366437" y="5671204"/>
            <a:ext cx="5373686" cy="480777"/>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Transaction Manager would abort       the message</a:t>
            </a:r>
            <a:endParaRPr lang="en-US" sz="1595" b="1" spc="-35">
              <a:solidFill>
                <a:srgbClr val="ACF9E9">
                  <a:lumMod val="50000"/>
                </a:srgbClr>
              </a:solidFill>
              <a:latin typeface="Arial Nova"/>
            </a:endParaRPr>
          </a:p>
        </p:txBody>
      </p:sp>
      <p:pic>
        <p:nvPicPr>
          <p:cNvPr id="69" name="Graphic 68">
            <a:extLst>
              <a:ext uri="{FF2B5EF4-FFF2-40B4-BE49-F238E27FC236}">
                <a16:creationId xmlns:a16="http://schemas.microsoft.com/office/drawing/2014/main" id="{7B1BDE26-6999-42D2-A331-BA48512D1A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888031" y="5558298"/>
            <a:ext cx="478406" cy="478406"/>
          </a:xfrm>
          <a:prstGeom prst="rect">
            <a:avLst/>
          </a:prstGeom>
        </p:spPr>
      </p:pic>
      <p:sp>
        <p:nvSpPr>
          <p:cNvPr id="70" name="Rectangle 69">
            <a:extLst>
              <a:ext uri="{FF2B5EF4-FFF2-40B4-BE49-F238E27FC236}">
                <a16:creationId xmlns:a16="http://schemas.microsoft.com/office/drawing/2014/main" id="{BAEBFA38-D186-456A-9897-8AC359D2DDD9}"/>
              </a:ext>
            </a:extLst>
          </p:cNvPr>
          <p:cNvSpPr/>
          <p:nvPr/>
        </p:nvSpPr>
        <p:spPr>
          <a:xfrm>
            <a:off x="8762216" y="5636209"/>
            <a:ext cx="774009" cy="2753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pPr>
            <a:r>
              <a:rPr lang="en-GB" sz="1595">
                <a:solidFill>
                  <a:prstClr val="white"/>
                </a:solidFill>
                <a:latin typeface="Arial Nova"/>
              </a:rPr>
              <a:t>abort</a:t>
            </a:r>
          </a:p>
        </p:txBody>
      </p:sp>
      <p:sp>
        <p:nvSpPr>
          <p:cNvPr id="96" name="Text Placeholder 2">
            <a:extLst>
              <a:ext uri="{FF2B5EF4-FFF2-40B4-BE49-F238E27FC236}">
                <a16:creationId xmlns:a16="http://schemas.microsoft.com/office/drawing/2014/main" id="{080BB3E3-17C7-7AA8-20FF-6D8A9219E2AB}"/>
              </a:ext>
            </a:extLst>
          </p:cNvPr>
          <p:cNvSpPr txBox="1">
            <a:spLocks/>
          </p:cNvSpPr>
          <p:nvPr/>
        </p:nvSpPr>
        <p:spPr>
          <a:xfrm>
            <a:off x="4741517" y="3960806"/>
            <a:ext cx="1377172" cy="480777"/>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algn="ct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Key data elements mismatch</a:t>
            </a:r>
            <a:endParaRPr lang="en-US" sz="1595" b="1" spc="-35">
              <a:solidFill>
                <a:srgbClr val="ACF9E9">
                  <a:lumMod val="50000"/>
                </a:srgbClr>
              </a:solidFill>
              <a:latin typeface="Arial Nova"/>
            </a:endParaRPr>
          </a:p>
        </p:txBody>
      </p:sp>
      <p:pic>
        <p:nvPicPr>
          <p:cNvPr id="97" name="Graphic 96" descr="Thumbs Down with solid fill">
            <a:extLst>
              <a:ext uri="{FF2B5EF4-FFF2-40B4-BE49-F238E27FC236}">
                <a16:creationId xmlns:a16="http://schemas.microsoft.com/office/drawing/2014/main" id="{39D32862-B09D-30CF-4523-2D5D5F8DEF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04956" y="3406375"/>
            <a:ext cx="639980" cy="639980"/>
          </a:xfrm>
          <a:prstGeom prst="rect">
            <a:avLst/>
          </a:prstGeom>
        </p:spPr>
      </p:pic>
      <p:pic>
        <p:nvPicPr>
          <p:cNvPr id="8" name="Picture 7">
            <a:hlinkClick r:id="rId9"/>
            <a:extLst>
              <a:ext uri="{FF2B5EF4-FFF2-40B4-BE49-F238E27FC236}">
                <a16:creationId xmlns:a16="http://schemas.microsoft.com/office/drawing/2014/main" id="{F02F38C8-2672-F005-5301-70696A764AB8}"/>
              </a:ext>
            </a:extLst>
          </p:cNvPr>
          <p:cNvPicPr>
            <a:picLocks noChangeAspect="1"/>
          </p:cNvPicPr>
          <p:nvPr/>
        </p:nvPicPr>
        <p:blipFill>
          <a:blip r:embed="rId10"/>
          <a:stretch>
            <a:fillRect/>
          </a:stretch>
        </p:blipFill>
        <p:spPr>
          <a:xfrm>
            <a:off x="8522068" y="-53009"/>
            <a:ext cx="2279282" cy="572521"/>
          </a:xfrm>
          <a:prstGeom prst="rect">
            <a:avLst/>
          </a:prstGeom>
        </p:spPr>
      </p:pic>
      <p:grpSp>
        <p:nvGrpSpPr>
          <p:cNvPr id="79" name="Group 78">
            <a:extLst>
              <a:ext uri="{FF2B5EF4-FFF2-40B4-BE49-F238E27FC236}">
                <a16:creationId xmlns:a16="http://schemas.microsoft.com/office/drawing/2014/main" id="{9F2C2889-DBDF-DA3F-68DC-9543F96252B8}"/>
              </a:ext>
            </a:extLst>
          </p:cNvPr>
          <p:cNvGrpSpPr/>
          <p:nvPr/>
        </p:nvGrpSpPr>
        <p:grpSpPr>
          <a:xfrm>
            <a:off x="4014688" y="2056793"/>
            <a:ext cx="405051" cy="405051"/>
            <a:chOff x="11156950" y="2825750"/>
            <a:chExt cx="457200" cy="457200"/>
          </a:xfrm>
        </p:grpSpPr>
        <p:sp>
          <p:nvSpPr>
            <p:cNvPr id="78" name="Oval 77">
              <a:extLst>
                <a:ext uri="{FF2B5EF4-FFF2-40B4-BE49-F238E27FC236}">
                  <a16:creationId xmlns:a16="http://schemas.microsoft.com/office/drawing/2014/main" id="{AB3A1A89-979B-3E28-5100-67B69FE9DFE3}"/>
                </a:ext>
              </a:extLst>
            </p:cNvPr>
            <p:cNvSpPr/>
            <p:nvPr/>
          </p:nvSpPr>
          <p:spPr>
            <a:xfrm>
              <a:off x="11226800" y="2895600"/>
              <a:ext cx="317500" cy="317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59" name="Graphic 58" descr="Badge Cross with solid fill">
              <a:extLst>
                <a:ext uri="{FF2B5EF4-FFF2-40B4-BE49-F238E27FC236}">
                  <a16:creationId xmlns:a16="http://schemas.microsoft.com/office/drawing/2014/main" id="{011214A7-4FE8-B792-D3FE-2BF463B9FF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156950" y="2825750"/>
              <a:ext cx="457200" cy="457200"/>
            </a:xfrm>
            <a:prstGeom prst="rect">
              <a:avLst/>
            </a:prstGeom>
          </p:spPr>
        </p:pic>
      </p:grpSp>
      <p:sp>
        <p:nvSpPr>
          <p:cNvPr id="74" name="TextBox 73">
            <a:extLst>
              <a:ext uri="{FF2B5EF4-FFF2-40B4-BE49-F238E27FC236}">
                <a16:creationId xmlns:a16="http://schemas.microsoft.com/office/drawing/2014/main" id="{E69E37A8-7C01-BCCC-E0CD-8770BA81D247}"/>
              </a:ext>
            </a:extLst>
          </p:cNvPr>
          <p:cNvSpPr txBox="1"/>
          <p:nvPr/>
        </p:nvSpPr>
        <p:spPr>
          <a:xfrm>
            <a:off x="6505138" y="4503673"/>
            <a:ext cx="1134142" cy="77981"/>
          </a:xfrm>
          <a:prstGeom prst="rect">
            <a:avLst/>
          </a:prstGeom>
          <a:solidFill>
            <a:srgbClr val="C00000">
              <a:alpha val="30196"/>
            </a:srgbClr>
          </a:solidFill>
        </p:spPr>
        <p:txBody>
          <a:bodyPr wrap="squar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pic>
        <p:nvPicPr>
          <p:cNvPr id="16" name="Picture 15">
            <a:extLst>
              <a:ext uri="{FF2B5EF4-FFF2-40B4-BE49-F238E27FC236}">
                <a16:creationId xmlns:a16="http://schemas.microsoft.com/office/drawing/2014/main" id="{35DF2C0C-5FCD-94F9-C579-E9E1E6A1C3CB}"/>
              </a:ext>
            </a:extLst>
          </p:cNvPr>
          <p:cNvPicPr>
            <a:picLocks noChangeAspect="1"/>
          </p:cNvPicPr>
          <p:nvPr/>
        </p:nvPicPr>
        <p:blipFill>
          <a:blip r:embed="rId13"/>
          <a:stretch>
            <a:fillRect/>
          </a:stretch>
        </p:blipFill>
        <p:spPr>
          <a:xfrm>
            <a:off x="1819563" y="3595219"/>
            <a:ext cx="2835354" cy="1275018"/>
          </a:xfrm>
          <a:prstGeom prst="rect">
            <a:avLst/>
          </a:prstGeom>
        </p:spPr>
      </p:pic>
      <p:sp>
        <p:nvSpPr>
          <p:cNvPr id="4" name="TextBox 3">
            <a:extLst>
              <a:ext uri="{FF2B5EF4-FFF2-40B4-BE49-F238E27FC236}">
                <a16:creationId xmlns:a16="http://schemas.microsoft.com/office/drawing/2014/main" id="{74E324B6-13E6-4E2F-40FC-1E21468AB7D5}"/>
              </a:ext>
            </a:extLst>
          </p:cNvPr>
          <p:cNvSpPr txBox="1"/>
          <p:nvPr/>
        </p:nvSpPr>
        <p:spPr>
          <a:xfrm>
            <a:off x="6303803" y="3417442"/>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002060"/>
                </a:solidFill>
                <a:latin typeface="Arial Nova"/>
              </a:rPr>
              <a:t>pacs.009 COV*</a:t>
            </a:r>
            <a:endParaRPr lang="en-US" sz="974" b="1" err="1">
              <a:solidFill>
                <a:srgbClr val="002060"/>
              </a:solidFill>
              <a:latin typeface="Arial Nova"/>
            </a:endParaRPr>
          </a:p>
        </p:txBody>
      </p:sp>
      <p:sp>
        <p:nvSpPr>
          <p:cNvPr id="5" name="TextBox 4">
            <a:extLst>
              <a:ext uri="{FF2B5EF4-FFF2-40B4-BE49-F238E27FC236}">
                <a16:creationId xmlns:a16="http://schemas.microsoft.com/office/drawing/2014/main" id="{1CF6413B-0292-4157-D10C-B975C69015E7}"/>
              </a:ext>
            </a:extLst>
          </p:cNvPr>
          <p:cNvSpPr txBox="1"/>
          <p:nvPr/>
        </p:nvSpPr>
        <p:spPr>
          <a:xfrm>
            <a:off x="2138117" y="3449727"/>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01A990"/>
                </a:solidFill>
                <a:latin typeface="Arial Nova"/>
              </a:rPr>
              <a:t>pacs.008 with settlement method COVE</a:t>
            </a:r>
            <a:endParaRPr lang="en-US" sz="974" b="1" err="1">
              <a:solidFill>
                <a:srgbClr val="01A990"/>
              </a:solidFill>
              <a:latin typeface="Arial Nova"/>
            </a:endParaRPr>
          </a:p>
        </p:txBody>
      </p:sp>
      <p:sp>
        <p:nvSpPr>
          <p:cNvPr id="6" name="TextBox 5">
            <a:extLst>
              <a:ext uri="{FF2B5EF4-FFF2-40B4-BE49-F238E27FC236}">
                <a16:creationId xmlns:a16="http://schemas.microsoft.com/office/drawing/2014/main" id="{4CA87E82-1FA0-7222-7834-06A425465024}"/>
              </a:ext>
            </a:extLst>
          </p:cNvPr>
          <p:cNvSpPr txBox="1"/>
          <p:nvPr/>
        </p:nvSpPr>
        <p:spPr>
          <a:xfrm>
            <a:off x="274629" y="5440323"/>
            <a:ext cx="810101" cy="478406"/>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a:solidFill>
                  <a:srgbClr val="002060"/>
                </a:solidFill>
                <a:latin typeface="Arial Nova"/>
              </a:rPr>
              <a:t>* In case both underlying Creditor and Debtor as well as one additional key data element (Debtor Agent or</a:t>
            </a:r>
            <a:br>
              <a:rPr lang="en-GB" sz="974">
                <a:solidFill>
                  <a:srgbClr val="002060"/>
                </a:solidFill>
                <a:latin typeface="Arial Nova"/>
              </a:rPr>
            </a:br>
            <a:r>
              <a:rPr lang="en-GB" sz="974">
                <a:solidFill>
                  <a:srgbClr val="002060"/>
                </a:solidFill>
                <a:latin typeface="Arial Nova"/>
              </a:rPr>
              <a:t>  Creditor Agent or Ultimate Creditor or Ultimate Debtor) are different, TM aborts the second message.</a:t>
            </a:r>
            <a:br>
              <a:rPr lang="en-GB" sz="974">
                <a:solidFill>
                  <a:srgbClr val="002060"/>
                </a:solidFill>
                <a:latin typeface="Arial Nova"/>
              </a:rPr>
            </a:br>
            <a:r>
              <a:rPr lang="en-GB" sz="974">
                <a:solidFill>
                  <a:srgbClr val="002060"/>
                </a:solidFill>
                <a:latin typeface="Arial Nova"/>
              </a:rPr>
              <a:t>  The same validation rule applies to the equivalent fields for the MT 103 and MT 202/ 205 Cover </a:t>
            </a:r>
            <a:br>
              <a:rPr lang="en-GB" sz="974">
                <a:solidFill>
                  <a:srgbClr val="002060"/>
                </a:solidFill>
                <a:latin typeface="Arial Nova"/>
              </a:rPr>
            </a:br>
            <a:r>
              <a:rPr lang="en-GB" sz="974">
                <a:solidFill>
                  <a:srgbClr val="002060"/>
                </a:solidFill>
                <a:latin typeface="Arial Nova"/>
              </a:rPr>
              <a:t>  message. </a:t>
            </a:r>
            <a:endParaRPr lang="en-US" sz="974" err="1">
              <a:solidFill>
                <a:srgbClr val="002060"/>
              </a:solidFill>
              <a:latin typeface="Arial Nova"/>
            </a:endParaRPr>
          </a:p>
        </p:txBody>
      </p:sp>
      <p:grpSp>
        <p:nvGrpSpPr>
          <p:cNvPr id="7" name="Group 6">
            <a:extLst>
              <a:ext uri="{FF2B5EF4-FFF2-40B4-BE49-F238E27FC236}">
                <a16:creationId xmlns:a16="http://schemas.microsoft.com/office/drawing/2014/main" id="{67993CF4-79DF-60C4-A8D1-B8001B7FEEE8}"/>
              </a:ext>
            </a:extLst>
          </p:cNvPr>
          <p:cNvGrpSpPr/>
          <p:nvPr/>
        </p:nvGrpSpPr>
        <p:grpSpPr>
          <a:xfrm>
            <a:off x="2326783" y="2785118"/>
            <a:ext cx="1211600" cy="810101"/>
            <a:chOff x="2534880" y="3644102"/>
            <a:chExt cx="1367591" cy="914400"/>
          </a:xfrm>
        </p:grpSpPr>
        <p:cxnSp>
          <p:nvCxnSpPr>
            <p:cNvPr id="9" name="Straight Arrow Connector 8">
              <a:extLst>
                <a:ext uri="{FF2B5EF4-FFF2-40B4-BE49-F238E27FC236}">
                  <a16:creationId xmlns:a16="http://schemas.microsoft.com/office/drawing/2014/main" id="{69AF479A-7C2A-6286-209A-775DDFEAD59F}"/>
                </a:ext>
              </a:extLst>
            </p:cNvPr>
            <p:cNvCxnSpPr/>
            <p:nvPr/>
          </p:nvCxnSpPr>
          <p:spPr>
            <a:xfrm>
              <a:off x="2534880" y="3704545"/>
              <a:ext cx="359241" cy="0"/>
            </a:xfrm>
            <a:prstGeom prst="straightConnector1">
              <a:avLst/>
            </a:prstGeom>
            <a:ln w="19050">
              <a:solidFill>
                <a:schemeClr val="tx1">
                  <a:lumMod val="40000"/>
                  <a:lumOff val="6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35A050-43C6-30C8-B244-7157257DCB32}"/>
                </a:ext>
              </a:extLst>
            </p:cNvPr>
            <p:cNvSpPr txBox="1"/>
            <p:nvPr/>
          </p:nvSpPr>
          <p:spPr>
            <a:xfrm>
              <a:off x="2988071" y="3644102"/>
              <a:ext cx="914400" cy="914400"/>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709">
                  <a:solidFill>
                    <a:srgbClr val="333D3E">
                      <a:lumMod val="60000"/>
                      <a:lumOff val="40000"/>
                    </a:srgbClr>
                  </a:solidFill>
                  <a:latin typeface="Arial Nova"/>
                </a:rPr>
                <a:t>Out of TM scope </a:t>
              </a:r>
              <a:br>
                <a:rPr lang="en-GB" sz="709">
                  <a:solidFill>
                    <a:srgbClr val="333D3E">
                      <a:lumMod val="60000"/>
                      <a:lumOff val="40000"/>
                    </a:srgbClr>
                  </a:solidFill>
                  <a:latin typeface="Arial Nova"/>
                </a:rPr>
              </a:br>
              <a:r>
                <a:rPr lang="en-GB" sz="709">
                  <a:solidFill>
                    <a:srgbClr val="333D3E">
                      <a:lumMod val="60000"/>
                      <a:lumOff val="40000"/>
                    </a:srgbClr>
                  </a:solidFill>
                  <a:latin typeface="Arial Nova"/>
                </a:rPr>
                <a:t>for documented example</a:t>
              </a:r>
              <a:br>
                <a:rPr lang="en-GB" sz="709">
                  <a:solidFill>
                    <a:srgbClr val="333D3E">
                      <a:lumMod val="60000"/>
                      <a:lumOff val="40000"/>
                    </a:srgbClr>
                  </a:solidFill>
                  <a:latin typeface="Arial Nova"/>
                </a:rPr>
              </a:br>
              <a:endParaRPr lang="en-US" sz="709" err="1">
                <a:solidFill>
                  <a:srgbClr val="333D3E">
                    <a:lumMod val="60000"/>
                    <a:lumOff val="40000"/>
                  </a:srgbClr>
                </a:solidFill>
                <a:latin typeface="Arial Nova"/>
              </a:endParaRPr>
            </a:p>
          </p:txBody>
        </p:sp>
      </p:grpSp>
      <p:sp>
        <p:nvSpPr>
          <p:cNvPr id="11" name="TextBox 10">
            <a:extLst>
              <a:ext uri="{FF2B5EF4-FFF2-40B4-BE49-F238E27FC236}">
                <a16:creationId xmlns:a16="http://schemas.microsoft.com/office/drawing/2014/main" id="{F2FB4B4C-060D-F9EA-5A12-693E31C1C61D}"/>
              </a:ext>
            </a:extLst>
          </p:cNvPr>
          <p:cNvSpPr txBox="1"/>
          <p:nvPr/>
        </p:nvSpPr>
        <p:spPr>
          <a:xfrm>
            <a:off x="6533462" y="2208860"/>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709" err="1">
                <a:solidFill>
                  <a:srgbClr val="333D3E"/>
                </a:solidFill>
                <a:latin typeface="Arial Nova"/>
              </a:rPr>
              <a:t>camt</a:t>
            </a:r>
            <a:r>
              <a:rPr lang="en-GB" sz="709">
                <a:solidFill>
                  <a:srgbClr val="333D3E"/>
                </a:solidFill>
                <a:latin typeface="Arial Nova"/>
              </a:rPr>
              <a:t>.</a:t>
            </a:r>
            <a:endParaRPr lang="en-US" sz="709" err="1">
              <a:solidFill>
                <a:srgbClr val="333D3E"/>
              </a:solidFill>
              <a:latin typeface="Arial Nova"/>
            </a:endParaRPr>
          </a:p>
        </p:txBody>
      </p:sp>
      <p:sp>
        <p:nvSpPr>
          <p:cNvPr id="73" name="TextBox 72">
            <a:extLst>
              <a:ext uri="{FF2B5EF4-FFF2-40B4-BE49-F238E27FC236}">
                <a16:creationId xmlns:a16="http://schemas.microsoft.com/office/drawing/2014/main" id="{9B104A36-DB07-58BD-A815-858F6898C011}"/>
              </a:ext>
            </a:extLst>
          </p:cNvPr>
          <p:cNvSpPr txBox="1"/>
          <p:nvPr/>
        </p:nvSpPr>
        <p:spPr>
          <a:xfrm>
            <a:off x="6512952" y="4616580"/>
            <a:ext cx="1134142" cy="77981"/>
          </a:xfrm>
          <a:prstGeom prst="rect">
            <a:avLst/>
          </a:prstGeom>
          <a:solidFill>
            <a:srgbClr val="C00000">
              <a:alpha val="30196"/>
            </a:srgbClr>
          </a:solidFill>
        </p:spPr>
        <p:txBody>
          <a:bodyPr wrap="squar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sp>
        <p:nvSpPr>
          <p:cNvPr id="19" name="Rectangle 18">
            <a:extLst>
              <a:ext uri="{FF2B5EF4-FFF2-40B4-BE49-F238E27FC236}">
                <a16:creationId xmlns:a16="http://schemas.microsoft.com/office/drawing/2014/main" id="{0C130683-5EE2-71B4-6347-9D373D057096}"/>
              </a:ext>
            </a:extLst>
          </p:cNvPr>
          <p:cNvSpPr/>
          <p:nvPr/>
        </p:nvSpPr>
        <p:spPr>
          <a:xfrm>
            <a:off x="4278202" y="3067587"/>
            <a:ext cx="639980" cy="180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810067" eaLnBrk="1" fontAlgn="auto" hangingPunct="1">
              <a:lnSpc>
                <a:spcPct val="98000"/>
              </a:lnSpc>
              <a:spcBef>
                <a:spcPts val="0"/>
              </a:spcBef>
              <a:spcAft>
                <a:spcPts val="0"/>
              </a:spcAft>
            </a:pPr>
            <a:r>
              <a:rPr lang="en-GB" sz="709">
                <a:solidFill>
                  <a:srgbClr val="5C6465"/>
                </a:solidFill>
                <a:latin typeface="Arial Nova"/>
              </a:rPr>
              <a:t>DDDDXXYZ</a:t>
            </a:r>
            <a:endParaRPr lang="en-US" sz="709">
              <a:solidFill>
                <a:srgbClr val="5C6465"/>
              </a:solidFill>
              <a:latin typeface="Arial Nova"/>
            </a:endParaRPr>
          </a:p>
        </p:txBody>
      </p:sp>
      <p:sp>
        <p:nvSpPr>
          <p:cNvPr id="21" name="TextBox 20">
            <a:extLst>
              <a:ext uri="{FF2B5EF4-FFF2-40B4-BE49-F238E27FC236}">
                <a16:creationId xmlns:a16="http://schemas.microsoft.com/office/drawing/2014/main" id="{8F16E184-C6AF-AFD0-B6B6-4B38DCEA4681}"/>
              </a:ext>
            </a:extLst>
          </p:cNvPr>
          <p:cNvSpPr txBox="1"/>
          <p:nvPr/>
        </p:nvSpPr>
        <p:spPr>
          <a:xfrm>
            <a:off x="6488825" y="4289557"/>
            <a:ext cx="1134142" cy="77981"/>
          </a:xfrm>
          <a:prstGeom prst="rect">
            <a:avLst/>
          </a:prstGeom>
          <a:solidFill>
            <a:srgbClr val="C00000">
              <a:alpha val="30196"/>
            </a:srgbClr>
          </a:solidFill>
        </p:spPr>
        <p:txBody>
          <a:bodyPr wrap="squar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spTree>
    <p:extLst>
      <p:ext uri="{BB962C8B-B14F-4D97-AF65-F5344CB8AC3E}">
        <p14:creationId xmlns:p14="http://schemas.microsoft.com/office/powerpoint/2010/main" val="316319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120524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bwMode="auto">
          <a:xfrm>
            <a:off x="0" y="0"/>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endParaRPr kumimoji="0" lang="en-GB" sz="1800" b="1" u="none" strike="noStrike" cap="none" normalizeH="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5" name="Content Placeholder 4"/>
          <p:cNvSpPr>
            <a:spLocks noGrp="1"/>
          </p:cNvSpPr>
          <p:nvPr>
            <p:ph type="body" sz="quarter" idx="13"/>
          </p:nvPr>
        </p:nvSpPr>
        <p:spPr>
          <a:xfrm>
            <a:off x="1872283" y="1022251"/>
            <a:ext cx="7877391" cy="718968"/>
          </a:xfrm>
        </p:spPr>
        <p:txBody>
          <a:bodyPr/>
          <a:lstStyle/>
          <a:p>
            <a:pPr marL="285750" indent="-285750">
              <a:buFont typeface="Wingdings" panose="05000000000000000000" pitchFamily="2" charset="2"/>
              <a:buChar char="§"/>
            </a:pPr>
            <a:r>
              <a:rPr lang="en-GB" sz="1600" b="0" dirty="0">
                <a:latin typeface="+mj-lt"/>
              </a:rPr>
              <a:t>This presentation is being recorded</a:t>
            </a:r>
          </a:p>
          <a:p>
            <a:pPr marL="285750" indent="-285750">
              <a:buFont typeface="Wingdings" panose="05000000000000000000" pitchFamily="2" charset="2"/>
              <a:buChar char="§"/>
            </a:pPr>
            <a:r>
              <a:rPr lang="en-GB" sz="1600" b="0" dirty="0">
                <a:latin typeface="+mj-lt"/>
              </a:rPr>
              <a:t>The content will be published on SWIFT.com </a:t>
            </a:r>
            <a:r>
              <a:rPr lang="en-GB" sz="1600" b="0" dirty="0">
                <a:solidFill>
                  <a:srgbClr val="766C62"/>
                </a:solidFill>
                <a:latin typeface="+mj-lt"/>
              </a:rPr>
              <a:t>(</a:t>
            </a:r>
            <a:r>
              <a:rPr lang="en-US" sz="1600" b="0" dirty="0">
                <a:solidFill>
                  <a:srgbClr val="01A990"/>
                </a:solidFill>
                <a:latin typeface="+mj-lt"/>
                <a:hlinkClick r:id="rId6">
                  <a:extLst>
                    <a:ext uri="{A12FA001-AC4F-418D-AE19-62706E023703}">
                      <ahyp:hlinkClr xmlns:ahyp="http://schemas.microsoft.com/office/drawing/2018/hyperlinkcolor" val="tx"/>
                    </a:ext>
                  </a:extLst>
                </a:hlinkClick>
              </a:rPr>
              <a:t>https://www.swift.com/standards/iso-20022/iso-20022-past-webinars</a:t>
            </a:r>
            <a:r>
              <a:rPr lang="en-GB" sz="1600" b="0" dirty="0">
                <a:solidFill>
                  <a:srgbClr val="766C62"/>
                </a:solidFill>
                <a:latin typeface="+mj-lt"/>
              </a:rPr>
              <a:t>)</a:t>
            </a:r>
          </a:p>
          <a:p>
            <a:pPr marL="285750" indent="-285750">
              <a:buFont typeface="Wingdings" panose="05000000000000000000" pitchFamily="2" charset="2"/>
              <a:buChar char="§"/>
            </a:pPr>
            <a:r>
              <a:rPr lang="en-US" sz="1600" b="0" dirty="0">
                <a:latin typeface="+mj-lt"/>
              </a:rPr>
              <a:t>Global webinar for third-party providers </a:t>
            </a:r>
            <a:r>
              <a:rPr lang="en-GB" sz="1600" b="0" dirty="0">
                <a:latin typeface="+mj-lt"/>
              </a:rPr>
              <a:t>occur the last Thursday of every month and you can register 2 weeks before each event here</a:t>
            </a:r>
            <a:r>
              <a:rPr lang="en-GB" sz="1600" b="0" dirty="0">
                <a:solidFill>
                  <a:srgbClr val="766C62"/>
                </a:solidFill>
                <a:latin typeface="+mj-lt"/>
              </a:rPr>
              <a:t>: </a:t>
            </a:r>
            <a:r>
              <a:rPr lang="en-US" sz="1600" b="0" dirty="0">
                <a:solidFill>
                  <a:srgbClr val="01A990"/>
                </a:solidFill>
                <a:latin typeface="+mj-lt"/>
                <a:hlinkClick r:id="rId7">
                  <a:extLst>
                    <a:ext uri="{A12FA001-AC4F-418D-AE19-62706E023703}">
                      <ahyp:hlinkClr xmlns:ahyp="http://schemas.microsoft.com/office/drawing/2018/hyperlinkcolor" val="tx"/>
                    </a:ext>
                  </a:extLst>
                </a:hlinkClick>
              </a:rPr>
              <a:t>Global Webinar for </a:t>
            </a:r>
            <a:r>
              <a:rPr lang="en-GB" sz="1600" b="0" u="sng" dirty="0">
                <a:solidFill>
                  <a:srgbClr val="01A990"/>
                </a:solidFill>
                <a:latin typeface="+mj-lt"/>
              </a:rPr>
              <a:t>Third Party Providers/Complementors</a:t>
            </a:r>
          </a:p>
          <a:p>
            <a:pPr marL="285750" indent="-285750">
              <a:buFont typeface="Wingdings" panose="05000000000000000000" pitchFamily="2" charset="2"/>
              <a:buChar char="§"/>
            </a:pPr>
            <a:r>
              <a:rPr lang="en-GB" sz="1600" b="0" dirty="0">
                <a:latin typeface="+mj-lt"/>
              </a:rPr>
              <a:t>To ensure you receive communications from us while we remain GDPR compliant please </a:t>
            </a:r>
            <a:r>
              <a:rPr lang="en-GB" sz="1600" b="0" u="sng" dirty="0">
                <a:solidFill>
                  <a:srgbClr val="01A990"/>
                </a:solidFill>
                <a:latin typeface="+mj-lt"/>
                <a:hlinkClick r:id="rId8">
                  <a:extLst>
                    <a:ext uri="{A12FA001-AC4F-418D-AE19-62706E023703}">
                      <ahyp:hlinkClr xmlns:ahyp="http://schemas.microsoft.com/office/drawing/2018/hyperlinkcolor" val="tx"/>
                    </a:ext>
                  </a:extLst>
                </a:hlinkClick>
              </a:rPr>
              <a:t>update your preferences here</a:t>
            </a:r>
            <a:r>
              <a:rPr lang="en-GB" sz="1600" b="0" dirty="0">
                <a:solidFill>
                  <a:srgbClr val="01A990"/>
                </a:solidFill>
                <a:latin typeface="+mj-lt"/>
              </a:rPr>
              <a:t> </a:t>
            </a:r>
            <a:r>
              <a:rPr lang="en-GB" sz="1600" b="0" dirty="0">
                <a:latin typeface="+mj-lt"/>
              </a:rPr>
              <a:t>(you will need to login to / create your free SWIFT account) to include the interests ‘Payments’ and/or ‘Standards’ and we will ensure we keep you informed about:</a:t>
            </a:r>
          </a:p>
          <a:p>
            <a:pPr marL="812453" lvl="1" indent="-285750">
              <a:buFont typeface="Wingdings" panose="05000000000000000000" pitchFamily="2" charset="2"/>
              <a:buChar char="§"/>
            </a:pPr>
            <a:r>
              <a:rPr lang="en-US" dirty="0">
                <a:latin typeface="+mj-lt"/>
              </a:rPr>
              <a:t>Global webinar for third-party providers </a:t>
            </a:r>
            <a:r>
              <a:rPr lang="en-GB" dirty="0">
                <a:latin typeface="+mj-lt"/>
              </a:rPr>
              <a:t>Invitations</a:t>
            </a:r>
          </a:p>
          <a:p>
            <a:pPr marL="812453" lvl="1" indent="-285750">
              <a:buFont typeface="Wingdings" panose="05000000000000000000" pitchFamily="2" charset="2"/>
              <a:buChar char="§"/>
            </a:pPr>
            <a:r>
              <a:rPr lang="en-GB" dirty="0">
                <a:latin typeface="+mj-lt"/>
              </a:rPr>
              <a:t>Relevant developments on ISO 20022 and Transaction Management</a:t>
            </a:r>
          </a:p>
          <a:p>
            <a:pPr marL="812453" lvl="1" indent="-285750">
              <a:buFont typeface="Wingdings" panose="05000000000000000000" pitchFamily="2" charset="2"/>
              <a:buChar char="§"/>
            </a:pPr>
            <a:r>
              <a:rPr lang="en-GB" dirty="0">
                <a:latin typeface="+mj-lt"/>
              </a:rPr>
              <a:t>Updates from SWIFT’s Market Practice team</a:t>
            </a:r>
          </a:p>
          <a:p>
            <a:pPr marL="812453" lvl="1" indent="-285750">
              <a:buFont typeface="Wingdings" panose="05000000000000000000" pitchFamily="2" charset="2"/>
              <a:buChar char="§"/>
            </a:pPr>
            <a:r>
              <a:rPr lang="en-GB" dirty="0">
                <a:latin typeface="+mj-lt"/>
              </a:rPr>
              <a:t>The latest info on adoption enabling tools and support</a:t>
            </a:r>
          </a:p>
          <a:p>
            <a:pPr marL="285718" indent="-285750">
              <a:buFont typeface="Wingdings" panose="05000000000000000000" pitchFamily="2" charset="2"/>
              <a:buChar char="§"/>
            </a:pPr>
            <a:r>
              <a:rPr kumimoji="0" lang="en-US" sz="1600" b="0" i="0" u="none" strike="noStrike" kern="1200" cap="none" spc="0" normalizeH="0" baseline="0" noProof="0" dirty="0">
                <a:ln>
                  <a:noFill/>
                </a:ln>
                <a:effectLst/>
                <a:uLnTx/>
                <a:uFillTx/>
                <a:latin typeface="+mj-lt"/>
                <a:cs typeface="Calibri" panose="020F0502020204030204" pitchFamily="34" charset="0"/>
              </a:rPr>
              <a:t>Support requests / queries should be raised via the </a:t>
            </a:r>
            <a:r>
              <a:rPr kumimoji="0" lang="en-US" sz="1600" b="0" i="0" u="none" strike="noStrike" kern="1200" cap="none" spc="0" normalizeH="0" baseline="0" noProof="0" dirty="0">
                <a:ln>
                  <a:noFill/>
                </a:ln>
                <a:solidFill>
                  <a:srgbClr val="01A990"/>
                </a:solidFill>
                <a:effectLst/>
                <a:uLnTx/>
                <a:uFillTx/>
                <a:latin typeface="+mj-lt"/>
                <a:cs typeface="Calibri" panose="020F0502020204030204" pitchFamily="34" charset="0"/>
                <a:hlinkClick r:id="rId9">
                  <a:extLst>
                    <a:ext uri="{A12FA001-AC4F-418D-AE19-62706E023703}">
                      <ahyp:hlinkClr xmlns:ahyp="http://schemas.microsoft.com/office/drawing/2018/hyperlinkcolor" val="tx"/>
                    </a:ext>
                  </a:extLst>
                </a:hlinkClick>
              </a:rPr>
              <a:t>Support</a:t>
            </a:r>
            <a:r>
              <a:rPr kumimoji="0" lang="en-US" sz="1600" b="0" i="0" u="none" strike="noStrike" kern="1200" cap="none" spc="0" normalizeH="0" baseline="0" noProof="0" dirty="0">
                <a:ln>
                  <a:noFill/>
                </a:ln>
                <a:solidFill>
                  <a:srgbClr val="01A990"/>
                </a:solidFill>
                <a:effectLst/>
                <a:uLnTx/>
                <a:uFillTx/>
                <a:latin typeface="+mj-lt"/>
                <a:cs typeface="Calibri" panose="020F0502020204030204" pitchFamily="34" charset="0"/>
              </a:rPr>
              <a:t> </a:t>
            </a:r>
            <a:r>
              <a:rPr kumimoji="0" lang="en-US" sz="1600" b="0" i="0" u="none" strike="noStrike" kern="1200" cap="none" spc="0" normalizeH="0" baseline="0" noProof="0" dirty="0">
                <a:ln>
                  <a:noFill/>
                </a:ln>
                <a:effectLst/>
                <a:uLnTx/>
                <a:uFillTx/>
                <a:latin typeface="+mj-lt"/>
                <a:cs typeface="Calibri" panose="020F0502020204030204" pitchFamily="34" charset="0"/>
              </a:rPr>
              <a:t>page </a:t>
            </a:r>
          </a:p>
          <a:p>
            <a:pPr marL="285718" indent="-285750">
              <a:buFont typeface="Wingdings" panose="05000000000000000000" pitchFamily="2" charset="2"/>
              <a:buChar char="§"/>
            </a:pPr>
            <a:r>
              <a:rPr lang="en-US" sz="1600" b="0" kern="1200" dirty="0">
                <a:latin typeface="+mj-lt"/>
                <a:cs typeface="Calibri" panose="020F0502020204030204" pitchFamily="34" charset="0"/>
              </a:rPr>
              <a:t>Queries regarding gpi portfolio certification/ self-attestation processes should be directed to new e-mail address: </a:t>
            </a:r>
            <a:r>
              <a:rPr lang="en-US" sz="1600" b="0" kern="1200" dirty="0">
                <a:solidFill>
                  <a:srgbClr val="01A990"/>
                </a:solidFill>
                <a:latin typeface="+mj-lt"/>
                <a:cs typeface="Calibri" panose="020F0502020204030204" pitchFamily="34" charset="0"/>
              </a:rPr>
              <a:t>provider.readiness@swift.com</a:t>
            </a:r>
            <a:endParaRPr kumimoji="0" lang="en-US" sz="1600" b="0" i="0" u="none" strike="noStrike" kern="1200" cap="none" spc="0" normalizeH="0" baseline="0" noProof="0" dirty="0">
              <a:ln>
                <a:noFill/>
              </a:ln>
              <a:solidFill>
                <a:srgbClr val="01A990"/>
              </a:solidFill>
              <a:effectLst/>
              <a:uLnTx/>
              <a:uFillTx/>
              <a:latin typeface="+mj-lt"/>
              <a:cs typeface="Calibri" panose="020F0502020204030204" pitchFamily="34" charset="0"/>
            </a:endParaRPr>
          </a:p>
        </p:txBody>
      </p:sp>
      <p:sp>
        <p:nvSpPr>
          <p:cNvPr id="4" name="Title 3"/>
          <p:cNvSpPr>
            <a:spLocks noGrp="1"/>
          </p:cNvSpPr>
          <p:nvPr>
            <p:ph type="title" idx="4294967295"/>
          </p:nvPr>
        </p:nvSpPr>
        <p:spPr>
          <a:xfrm>
            <a:off x="1800275" y="539303"/>
            <a:ext cx="8605838" cy="463550"/>
          </a:xfrm>
        </p:spPr>
        <p:txBody>
          <a:bodyPr vert="horz"/>
          <a:lstStyle/>
          <a:p>
            <a:r>
              <a:rPr lang="en-GB" sz="2400" dirty="0">
                <a:latin typeface="Arial Nova (Body)"/>
              </a:rPr>
              <a:t>Admin notices</a:t>
            </a:r>
          </a:p>
        </p:txBody>
      </p:sp>
      <p:sp>
        <p:nvSpPr>
          <p:cNvPr id="11" name="Date Placeholder 1">
            <a:extLst>
              <a:ext uri="{FF2B5EF4-FFF2-40B4-BE49-F238E27FC236}">
                <a16:creationId xmlns:a16="http://schemas.microsoft.com/office/drawing/2014/main" id="{5DEBF7DD-DA43-9CF7-3755-511679801890}"/>
              </a:ext>
            </a:extLst>
          </p:cNvPr>
          <p:cNvSpPr txBox="1">
            <a:spLocks/>
          </p:cNvSpPr>
          <p:nvPr/>
        </p:nvSpPr>
        <p:spPr>
          <a:xfrm>
            <a:off x="342115" y="1802592"/>
            <a:ext cx="1154675" cy="159469"/>
          </a:xfrm>
          <a:prstGeom prst="rect">
            <a:avLst/>
          </a:prstGeom>
        </p:spPr>
        <p:txBody>
          <a:bodyPr/>
          <a:lstStyle>
            <a:defPPr>
              <a:defRPr lang="en-GB"/>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539856" algn="l" rtl="0" eaLnBrk="0" fontAlgn="base" hangingPunct="0">
              <a:spcBef>
                <a:spcPct val="0"/>
              </a:spcBef>
              <a:spcAft>
                <a:spcPct val="0"/>
              </a:spcAft>
              <a:defRPr sz="2800" kern="1200">
                <a:solidFill>
                  <a:schemeClr val="tx1"/>
                </a:solidFill>
                <a:latin typeface="Arial" charset="0"/>
                <a:ea typeface="+mn-ea"/>
                <a:cs typeface="+mn-cs"/>
              </a:defRPr>
            </a:lvl2pPr>
            <a:lvl3pPr marL="1079708" algn="l" rtl="0" eaLnBrk="0" fontAlgn="base" hangingPunct="0">
              <a:spcBef>
                <a:spcPct val="0"/>
              </a:spcBef>
              <a:spcAft>
                <a:spcPct val="0"/>
              </a:spcAft>
              <a:defRPr sz="2800" kern="1200">
                <a:solidFill>
                  <a:schemeClr val="tx1"/>
                </a:solidFill>
                <a:latin typeface="Arial" charset="0"/>
                <a:ea typeface="+mn-ea"/>
                <a:cs typeface="+mn-cs"/>
              </a:defRPr>
            </a:lvl3pPr>
            <a:lvl4pPr marL="1619564" algn="l" rtl="0" eaLnBrk="0" fontAlgn="base" hangingPunct="0">
              <a:spcBef>
                <a:spcPct val="0"/>
              </a:spcBef>
              <a:spcAft>
                <a:spcPct val="0"/>
              </a:spcAft>
              <a:defRPr sz="2800" kern="1200">
                <a:solidFill>
                  <a:schemeClr val="tx1"/>
                </a:solidFill>
                <a:latin typeface="Arial" charset="0"/>
                <a:ea typeface="+mn-ea"/>
                <a:cs typeface="+mn-cs"/>
              </a:defRPr>
            </a:lvl4pPr>
            <a:lvl5pPr marL="2159418" algn="l" rtl="0" eaLnBrk="0" fontAlgn="base" hangingPunct="0">
              <a:spcBef>
                <a:spcPct val="0"/>
              </a:spcBef>
              <a:spcAft>
                <a:spcPct val="0"/>
              </a:spcAft>
              <a:defRPr sz="2800" kern="1200">
                <a:solidFill>
                  <a:schemeClr val="tx1"/>
                </a:solidFill>
                <a:latin typeface="Arial" charset="0"/>
                <a:ea typeface="+mn-ea"/>
                <a:cs typeface="+mn-cs"/>
              </a:defRPr>
            </a:lvl5pPr>
            <a:lvl6pPr marL="2699273" algn="l" defTabSz="1079708" rtl="0" eaLnBrk="1" latinLnBrk="0" hangingPunct="1">
              <a:defRPr sz="2800" kern="1200">
                <a:solidFill>
                  <a:schemeClr val="tx1"/>
                </a:solidFill>
                <a:latin typeface="Arial" charset="0"/>
                <a:ea typeface="+mn-ea"/>
                <a:cs typeface="+mn-cs"/>
              </a:defRPr>
            </a:lvl6pPr>
            <a:lvl7pPr marL="3239127" algn="l" defTabSz="1079708" rtl="0" eaLnBrk="1" latinLnBrk="0" hangingPunct="1">
              <a:defRPr sz="2800" kern="1200">
                <a:solidFill>
                  <a:schemeClr val="tx1"/>
                </a:solidFill>
                <a:latin typeface="Arial" charset="0"/>
                <a:ea typeface="+mn-ea"/>
                <a:cs typeface="+mn-cs"/>
              </a:defRPr>
            </a:lvl7pPr>
            <a:lvl8pPr marL="3778982" algn="l" defTabSz="1079708" rtl="0" eaLnBrk="1" latinLnBrk="0" hangingPunct="1">
              <a:defRPr sz="2800" kern="1200">
                <a:solidFill>
                  <a:schemeClr val="tx1"/>
                </a:solidFill>
                <a:latin typeface="Arial" charset="0"/>
                <a:ea typeface="+mn-ea"/>
                <a:cs typeface="+mn-cs"/>
              </a:defRPr>
            </a:lvl8pPr>
            <a:lvl9pPr marL="4318837" algn="l" defTabSz="1079708" rtl="0" eaLnBrk="1" latinLnBrk="0" hangingPunct="1">
              <a:defRPr sz="2800" kern="1200">
                <a:solidFill>
                  <a:schemeClr val="tx1"/>
                </a:solidFill>
                <a:latin typeface="Arial" charset="0"/>
                <a:ea typeface="+mn-ea"/>
                <a:cs typeface="+mn-cs"/>
              </a:defRPr>
            </a:lvl9pPr>
          </a:lstStyle>
          <a:p>
            <a:r>
              <a:rPr lang="en-US" sz="1000" dirty="0">
                <a:latin typeface="+mj-lt"/>
              </a:rPr>
              <a:t>July 2023</a:t>
            </a:r>
            <a:endParaRPr lang="en-GB" sz="1000" dirty="0">
              <a:latin typeface="+mj-lt"/>
            </a:endParaRPr>
          </a:p>
        </p:txBody>
      </p:sp>
    </p:spTree>
    <p:extLst>
      <p:ext uri="{BB962C8B-B14F-4D97-AF65-F5344CB8AC3E}">
        <p14:creationId xmlns:p14="http://schemas.microsoft.com/office/powerpoint/2010/main" val="1555405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0A300B-F23A-4CB3-9DC4-2276F986E8C0}"/>
              </a:ext>
            </a:extLst>
          </p:cNvPr>
          <p:cNvSpPr>
            <a:spLocks noGrp="1"/>
          </p:cNvSpPr>
          <p:nvPr>
            <p:ph type="body" sz="quarter" idx="13"/>
          </p:nvPr>
        </p:nvSpPr>
        <p:spPr>
          <a:xfrm>
            <a:off x="375881" y="266721"/>
            <a:ext cx="7877391" cy="718828"/>
          </a:xfrm>
        </p:spPr>
        <p:txBody>
          <a:bodyPr/>
          <a:lstStyle/>
          <a:p>
            <a:r>
              <a:rPr lang="en-GB"/>
              <a:t>How to correct Key Data Mismatch between CCT Advice and Cover messages ?</a:t>
            </a:r>
            <a:endParaRPr lang="en-US"/>
          </a:p>
        </p:txBody>
      </p:sp>
      <p:sp>
        <p:nvSpPr>
          <p:cNvPr id="46" name="Flowchart: Off-page Connector 45">
            <a:extLst>
              <a:ext uri="{FF2B5EF4-FFF2-40B4-BE49-F238E27FC236}">
                <a16:creationId xmlns:a16="http://schemas.microsoft.com/office/drawing/2014/main" id="{7C4F4798-B60C-459B-8B66-3715015EE225}"/>
              </a:ext>
            </a:extLst>
          </p:cNvPr>
          <p:cNvSpPr/>
          <p:nvPr/>
        </p:nvSpPr>
        <p:spPr>
          <a:xfrm rot="5400000" flipH="1">
            <a:off x="6880928" y="338640"/>
            <a:ext cx="1134142" cy="4293537"/>
          </a:xfrm>
          <a:prstGeom prst="flowChartOffpageConnector">
            <a:avLst/>
          </a:prstGeom>
          <a:solidFill>
            <a:srgbClr val="01A99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0"/>
          <a:lstStyle/>
          <a:p>
            <a:pPr defTabSz="810067" eaLnBrk="1" fontAlgn="auto" hangingPunct="1">
              <a:spcBef>
                <a:spcPts val="0"/>
              </a:spcBef>
              <a:spcAft>
                <a:spcPts val="0"/>
              </a:spcAft>
            </a:pPr>
            <a:r>
              <a:rPr lang="en-US" sz="1595">
                <a:solidFill>
                  <a:prstClr val="white"/>
                </a:solidFill>
                <a:latin typeface="Arial Nova" panose="020B0504020202020204" pitchFamily="34" charset="0"/>
                <a:cs typeface="Times New Roman" panose="02020603050405020304" pitchFamily="18" charset="0"/>
              </a:rPr>
              <a:t>Step 1</a:t>
            </a:r>
          </a:p>
          <a:p>
            <a:pPr marL="556921" lvl="1" indent="-151888" defTabSz="810067" eaLnBrk="1" fontAlgn="auto" hangingPunct="1">
              <a:spcBef>
                <a:spcPts val="0"/>
              </a:spcBef>
              <a:spcAft>
                <a:spcPts val="0"/>
              </a:spcAft>
              <a:buFont typeface="Arial" panose="020B0604020202020204" pitchFamily="34" charset="0"/>
              <a:buChar char="•"/>
            </a:pPr>
            <a:r>
              <a:rPr lang="en-US" sz="1240">
                <a:solidFill>
                  <a:prstClr val="white"/>
                </a:solidFill>
                <a:latin typeface="Arial Nova" panose="020B0504020202020204" pitchFamily="34" charset="0"/>
                <a:cs typeface="Times New Roman" panose="02020603050405020304" pitchFamily="18" charset="0"/>
              </a:rPr>
              <a:t>sender (BIC11) of both messages is the same</a:t>
            </a:r>
          </a:p>
          <a:p>
            <a:pPr marL="556921" lvl="1" indent="-151888" defTabSz="810067" eaLnBrk="1" fontAlgn="auto" hangingPunct="1">
              <a:spcBef>
                <a:spcPts val="0"/>
              </a:spcBef>
              <a:spcAft>
                <a:spcPts val="0"/>
              </a:spcAft>
              <a:buFont typeface="Arial" panose="020B0604020202020204" pitchFamily="34" charset="0"/>
              <a:buChar char="•"/>
            </a:pPr>
            <a:r>
              <a:rPr lang="en-US" sz="1240" err="1">
                <a:solidFill>
                  <a:prstClr val="white"/>
                </a:solidFill>
                <a:latin typeface="Arial Nova" panose="020B0504020202020204" pitchFamily="34" charset="0"/>
                <a:cs typeface="Times New Roman" panose="02020603050405020304" pitchFamily="18" charset="0"/>
              </a:rPr>
              <a:t>InstructionIdentification</a:t>
            </a:r>
            <a:r>
              <a:rPr lang="en-US" sz="1240">
                <a:solidFill>
                  <a:prstClr val="white"/>
                </a:solidFill>
                <a:latin typeface="Arial Nova" panose="020B0504020202020204" pitchFamily="34" charset="0"/>
                <a:cs typeface="Times New Roman" panose="02020603050405020304" pitchFamily="18" charset="0"/>
              </a:rPr>
              <a:t> (Advice) matches </a:t>
            </a:r>
            <a:r>
              <a:rPr lang="en-US" sz="1240" err="1">
                <a:solidFill>
                  <a:prstClr val="white"/>
                </a:solidFill>
                <a:latin typeface="Arial Nova" panose="020B0504020202020204" pitchFamily="34" charset="0"/>
                <a:cs typeface="Times New Roman" panose="02020603050405020304" pitchFamily="18" charset="0"/>
              </a:rPr>
              <a:t>EndToEndIdentification</a:t>
            </a:r>
            <a:r>
              <a:rPr lang="en-US" sz="1240">
                <a:solidFill>
                  <a:prstClr val="white"/>
                </a:solidFill>
                <a:latin typeface="Arial Nova" panose="020B0504020202020204" pitchFamily="34" charset="0"/>
                <a:cs typeface="Times New Roman" panose="02020603050405020304" pitchFamily="18" charset="0"/>
              </a:rPr>
              <a:t> (Cover) </a:t>
            </a:r>
          </a:p>
        </p:txBody>
      </p:sp>
      <p:sp>
        <p:nvSpPr>
          <p:cNvPr id="47" name="Flowchart: Off-page Connector 46">
            <a:extLst>
              <a:ext uri="{FF2B5EF4-FFF2-40B4-BE49-F238E27FC236}">
                <a16:creationId xmlns:a16="http://schemas.microsoft.com/office/drawing/2014/main" id="{32B33C4C-69CF-48BB-AFDD-190A1D6AD451}"/>
              </a:ext>
            </a:extLst>
          </p:cNvPr>
          <p:cNvSpPr/>
          <p:nvPr/>
        </p:nvSpPr>
        <p:spPr>
          <a:xfrm rot="5400000" flipH="1">
            <a:off x="6880928" y="2032682"/>
            <a:ext cx="1134142" cy="4293537"/>
          </a:xfrm>
          <a:prstGeom prst="flowChartOffpage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chorCtr="0"/>
          <a:lstStyle/>
          <a:p>
            <a:pPr defTabSz="810067" eaLnBrk="1" fontAlgn="auto" hangingPunct="1">
              <a:spcBef>
                <a:spcPts val="0"/>
              </a:spcBef>
              <a:spcAft>
                <a:spcPts val="0"/>
              </a:spcAft>
            </a:pPr>
            <a:r>
              <a:rPr lang="en-US" sz="1595">
                <a:solidFill>
                  <a:prstClr val="white"/>
                </a:solidFill>
                <a:latin typeface="Arial Nova" panose="020B0504020202020204" pitchFamily="34" charset="0"/>
                <a:cs typeface="Times New Roman" panose="02020603050405020304" pitchFamily="18" charset="0"/>
              </a:rPr>
              <a:t>Step 2</a:t>
            </a:r>
          </a:p>
          <a:p>
            <a:pPr marL="556921" lvl="1" indent="-151888" defTabSz="810067" eaLnBrk="1" fontAlgn="auto" hangingPunct="1">
              <a:spcBef>
                <a:spcPts val="0"/>
              </a:spcBef>
              <a:spcAft>
                <a:spcPts val="0"/>
              </a:spcAft>
              <a:buFont typeface="Arial" panose="020B0604020202020204" pitchFamily="34" charset="0"/>
              <a:buChar char="•"/>
            </a:pPr>
            <a:r>
              <a:rPr lang="en-US" sz="1240">
                <a:solidFill>
                  <a:prstClr val="white"/>
                </a:solidFill>
                <a:latin typeface="Arial Nova" panose="020B0504020202020204" pitchFamily="34" charset="0"/>
                <a:cs typeface="Times New Roman" panose="02020603050405020304" pitchFamily="18" charset="0"/>
              </a:rPr>
              <a:t>Debtor AND Creditor AND</a:t>
            </a:r>
          </a:p>
          <a:p>
            <a:pPr marL="556921" lvl="1" indent="-151888" defTabSz="810067" eaLnBrk="1" fontAlgn="auto" hangingPunct="1">
              <a:spcBef>
                <a:spcPts val="0"/>
              </a:spcBef>
              <a:spcAft>
                <a:spcPts val="0"/>
              </a:spcAft>
              <a:buFont typeface="Arial" panose="020B0604020202020204" pitchFamily="34" charset="0"/>
              <a:buChar char="•"/>
            </a:pPr>
            <a:r>
              <a:rPr lang="en-US" sz="1240">
                <a:solidFill>
                  <a:prstClr val="white"/>
                </a:solidFill>
                <a:latin typeface="Arial Nova" panose="020B0504020202020204" pitchFamily="34" charset="0"/>
                <a:cs typeface="Times New Roman" panose="02020603050405020304" pitchFamily="18" charset="0"/>
              </a:rPr>
              <a:t>Debtor-Agent OR Creditor-Agent OR Ultimate-Debtor OR Ultimate-Creditor</a:t>
            </a:r>
          </a:p>
        </p:txBody>
      </p:sp>
      <p:sp>
        <p:nvSpPr>
          <p:cNvPr id="7" name="Text Placeholder 6">
            <a:extLst>
              <a:ext uri="{FF2B5EF4-FFF2-40B4-BE49-F238E27FC236}">
                <a16:creationId xmlns:a16="http://schemas.microsoft.com/office/drawing/2014/main" id="{A0D67B2F-3196-4056-9F25-6E8CD6C21956}"/>
              </a:ext>
            </a:extLst>
          </p:cNvPr>
          <p:cNvSpPr>
            <a:spLocks noGrp="1"/>
          </p:cNvSpPr>
          <p:nvPr>
            <p:ph type="body" sz="quarter" idx="14"/>
          </p:nvPr>
        </p:nvSpPr>
        <p:spPr>
          <a:xfrm>
            <a:off x="375881" y="911533"/>
            <a:ext cx="10016514" cy="4114294"/>
          </a:xfrm>
        </p:spPr>
        <p:txBody>
          <a:bodyPr/>
          <a:lstStyle/>
          <a:p>
            <a:r>
              <a:rPr lang="en-US" sz="1595">
                <a:latin typeface="Arial Nova" panose="020B0504020202020204" pitchFamily="34" charset="0"/>
                <a:cs typeface="Times New Roman" panose="02020603050405020304" pitchFamily="18" charset="0"/>
              </a:rPr>
              <a:t>Key data elements considered to identify a cover scenario with Instruction ID from Advice message </a:t>
            </a:r>
            <a:r>
              <a:rPr lang="en-US" sz="1595">
                <a:solidFill>
                  <a:srgbClr val="01A990"/>
                </a:solidFill>
                <a:latin typeface="Arial Nova" panose="020B0504020202020204" pitchFamily="34" charset="0"/>
                <a:cs typeface="Times New Roman" panose="02020603050405020304" pitchFamily="18" charset="0"/>
              </a:rPr>
              <a:t>matching End-to-End ID from Cover message </a:t>
            </a:r>
            <a:r>
              <a:rPr lang="en-US" sz="1595">
                <a:latin typeface="Arial Nova" panose="020B0504020202020204" pitchFamily="34" charset="0"/>
                <a:cs typeface="Times New Roman" panose="02020603050405020304" pitchFamily="18" charset="0"/>
              </a:rPr>
              <a:t>(step 1) then further key data elements from the underlying CCT of the Cover message are compared with the advice to identify if there are any mismatches in key data elements (step 2)</a:t>
            </a:r>
          </a:p>
          <a:p>
            <a:endParaRPr lang="en-US" sz="1595">
              <a:latin typeface="Arial Nova" panose="020B0504020202020204" pitchFamily="34" charset="0"/>
              <a:cs typeface="Times New Roman" panose="02020603050405020304" pitchFamily="18" charset="0"/>
            </a:endParaRPr>
          </a:p>
          <a:p>
            <a:endParaRPr lang="en-US"/>
          </a:p>
        </p:txBody>
      </p:sp>
      <p:pic>
        <p:nvPicPr>
          <p:cNvPr id="9" name="Picture 8">
            <a:hlinkClick r:id="rId3"/>
            <a:extLst>
              <a:ext uri="{FF2B5EF4-FFF2-40B4-BE49-F238E27FC236}">
                <a16:creationId xmlns:a16="http://schemas.microsoft.com/office/drawing/2014/main" id="{A46E46F3-1881-FC61-081B-A8FC6BB54B04}"/>
              </a:ext>
            </a:extLst>
          </p:cNvPr>
          <p:cNvPicPr>
            <a:picLocks noChangeAspect="1"/>
          </p:cNvPicPr>
          <p:nvPr/>
        </p:nvPicPr>
        <p:blipFill>
          <a:blip r:embed="rId4"/>
          <a:stretch>
            <a:fillRect/>
          </a:stretch>
        </p:blipFill>
        <p:spPr>
          <a:xfrm>
            <a:off x="8522068" y="-40307"/>
            <a:ext cx="2279282" cy="572521"/>
          </a:xfrm>
          <a:prstGeom prst="rect">
            <a:avLst/>
          </a:prstGeom>
        </p:spPr>
      </p:pic>
      <p:sp>
        <p:nvSpPr>
          <p:cNvPr id="19" name="Text Placeholder 2">
            <a:extLst>
              <a:ext uri="{FF2B5EF4-FFF2-40B4-BE49-F238E27FC236}">
                <a16:creationId xmlns:a16="http://schemas.microsoft.com/office/drawing/2014/main" id="{EE7EDC1E-186A-7AD9-0103-2F9252568A2B}"/>
              </a:ext>
            </a:extLst>
          </p:cNvPr>
          <p:cNvSpPr txBox="1">
            <a:spLocks/>
          </p:cNvSpPr>
          <p:nvPr/>
        </p:nvSpPr>
        <p:spPr>
          <a:xfrm>
            <a:off x="2431399" y="5275386"/>
            <a:ext cx="1681652" cy="480777"/>
          </a:xfrm>
          <a:prstGeom prst="rect">
            <a:avLst/>
          </a:prstGeom>
        </p:spPr>
        <p:txBody>
          <a:bodyPr vert="horz" lIns="0" tIns="0" rIns="0" bIns="0" rtlCol="0" anchor="ctr"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Key Data Matches</a:t>
            </a:r>
            <a:endParaRPr lang="en-US" sz="1595" b="1" spc="-35">
              <a:solidFill>
                <a:srgbClr val="ACF9E9">
                  <a:lumMod val="50000"/>
                </a:srgbClr>
              </a:solidFill>
              <a:latin typeface="Arial Nova"/>
            </a:endParaRPr>
          </a:p>
        </p:txBody>
      </p:sp>
      <p:pic>
        <p:nvPicPr>
          <p:cNvPr id="20" name="Graphic 19" descr="Thumbs up sign with solid fill">
            <a:extLst>
              <a:ext uri="{FF2B5EF4-FFF2-40B4-BE49-F238E27FC236}">
                <a16:creationId xmlns:a16="http://schemas.microsoft.com/office/drawing/2014/main" id="{9B569EF3-72EF-F910-3944-1B1120FE9F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9999" y="5118288"/>
            <a:ext cx="637875" cy="637875"/>
          </a:xfrm>
          <a:prstGeom prst="rect">
            <a:avLst/>
          </a:prstGeom>
        </p:spPr>
      </p:pic>
      <p:sp>
        <p:nvSpPr>
          <p:cNvPr id="21" name="Text Placeholder 2">
            <a:extLst>
              <a:ext uri="{FF2B5EF4-FFF2-40B4-BE49-F238E27FC236}">
                <a16:creationId xmlns:a16="http://schemas.microsoft.com/office/drawing/2014/main" id="{719C56B1-D1D4-6A6B-AA8C-84F270B0CBA9}"/>
              </a:ext>
            </a:extLst>
          </p:cNvPr>
          <p:cNvSpPr txBox="1">
            <a:spLocks/>
          </p:cNvSpPr>
          <p:nvPr/>
        </p:nvSpPr>
        <p:spPr>
          <a:xfrm>
            <a:off x="6350123" y="5613437"/>
            <a:ext cx="5373686" cy="480777"/>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Transaction Manager would abort       the message</a:t>
            </a:r>
            <a:endParaRPr lang="en-US" sz="1595" b="1" spc="-35">
              <a:solidFill>
                <a:srgbClr val="ACF9E9">
                  <a:lumMod val="50000"/>
                </a:srgbClr>
              </a:solidFill>
              <a:latin typeface="Arial Nova"/>
            </a:endParaRPr>
          </a:p>
        </p:txBody>
      </p:sp>
      <p:sp>
        <p:nvSpPr>
          <p:cNvPr id="22" name="Rectangle 21">
            <a:extLst>
              <a:ext uri="{FF2B5EF4-FFF2-40B4-BE49-F238E27FC236}">
                <a16:creationId xmlns:a16="http://schemas.microsoft.com/office/drawing/2014/main" id="{97BB42A9-BFB5-4C3F-A11F-9B8B55307858}"/>
              </a:ext>
            </a:extLst>
          </p:cNvPr>
          <p:cNvSpPr/>
          <p:nvPr/>
        </p:nvSpPr>
        <p:spPr>
          <a:xfrm>
            <a:off x="8750361" y="5611828"/>
            <a:ext cx="774009" cy="27538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pPr>
            <a:r>
              <a:rPr lang="en-GB" sz="1595">
                <a:solidFill>
                  <a:prstClr val="white"/>
                </a:solidFill>
                <a:latin typeface="Arial Nova"/>
              </a:rPr>
              <a:t>process</a:t>
            </a:r>
          </a:p>
        </p:txBody>
      </p:sp>
      <p:pic>
        <p:nvPicPr>
          <p:cNvPr id="23" name="Graphic 22">
            <a:extLst>
              <a:ext uri="{FF2B5EF4-FFF2-40B4-BE49-F238E27FC236}">
                <a16:creationId xmlns:a16="http://schemas.microsoft.com/office/drawing/2014/main" id="{D5F70BFC-EB2D-0971-32CF-7398425097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748193" y="5515774"/>
            <a:ext cx="478406" cy="478406"/>
          </a:xfrm>
          <a:prstGeom prst="rect">
            <a:avLst/>
          </a:prstGeom>
        </p:spPr>
      </p:pic>
      <p:sp>
        <p:nvSpPr>
          <p:cNvPr id="3" name="TextBox 2">
            <a:extLst>
              <a:ext uri="{FF2B5EF4-FFF2-40B4-BE49-F238E27FC236}">
                <a16:creationId xmlns:a16="http://schemas.microsoft.com/office/drawing/2014/main" id="{F0C9F947-75CE-145A-65ED-3B6B95807FD0}"/>
              </a:ext>
            </a:extLst>
          </p:cNvPr>
          <p:cNvSpPr txBox="1"/>
          <p:nvPr/>
        </p:nvSpPr>
        <p:spPr>
          <a:xfrm>
            <a:off x="519035" y="5774429"/>
            <a:ext cx="810101" cy="30374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a:solidFill>
                  <a:srgbClr val="002060"/>
                </a:solidFill>
                <a:latin typeface="Arial Nova"/>
              </a:rPr>
              <a:t>*</a:t>
            </a:r>
            <a:r>
              <a:rPr lang="en-GB" sz="974">
                <a:solidFill>
                  <a:srgbClr val="333D3E"/>
                </a:solidFill>
                <a:latin typeface="Arial Nova"/>
              </a:rPr>
              <a:t>The same validation rule applies to the equivalent fields for the </a:t>
            </a:r>
            <a:br>
              <a:rPr lang="en-GB" sz="974">
                <a:solidFill>
                  <a:srgbClr val="333D3E"/>
                </a:solidFill>
                <a:latin typeface="Arial Nova"/>
              </a:rPr>
            </a:br>
            <a:r>
              <a:rPr lang="en-GB" sz="974">
                <a:solidFill>
                  <a:srgbClr val="333D3E"/>
                </a:solidFill>
                <a:latin typeface="Arial Nova"/>
              </a:rPr>
              <a:t>MT 103 and MT 202/ 205 Cover message </a:t>
            </a:r>
            <a:endParaRPr lang="en-US" sz="974" err="1">
              <a:solidFill>
                <a:srgbClr val="333D3E"/>
              </a:solidFill>
              <a:latin typeface="Arial Nova"/>
            </a:endParaRPr>
          </a:p>
        </p:txBody>
      </p:sp>
      <p:pic>
        <p:nvPicPr>
          <p:cNvPr id="10" name="Picture 9">
            <a:extLst>
              <a:ext uri="{FF2B5EF4-FFF2-40B4-BE49-F238E27FC236}">
                <a16:creationId xmlns:a16="http://schemas.microsoft.com/office/drawing/2014/main" id="{9B7C8FF9-F4D5-D10D-3B9A-E3955BBABB99}"/>
              </a:ext>
            </a:extLst>
          </p:cNvPr>
          <p:cNvPicPr>
            <a:picLocks noChangeAspect="1"/>
          </p:cNvPicPr>
          <p:nvPr/>
        </p:nvPicPr>
        <p:blipFill>
          <a:blip r:embed="rId9"/>
          <a:stretch>
            <a:fillRect/>
          </a:stretch>
        </p:blipFill>
        <p:spPr>
          <a:xfrm>
            <a:off x="1608295" y="1768732"/>
            <a:ext cx="3645456" cy="3450777"/>
          </a:xfrm>
          <a:prstGeom prst="rect">
            <a:avLst/>
          </a:prstGeom>
        </p:spPr>
      </p:pic>
    </p:spTree>
    <p:extLst>
      <p:ext uri="{BB962C8B-B14F-4D97-AF65-F5344CB8AC3E}">
        <p14:creationId xmlns:p14="http://schemas.microsoft.com/office/powerpoint/2010/main" val="1167648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8574D5-D592-22BB-3D1A-5CB34A0D2628}"/>
              </a:ext>
            </a:extLst>
          </p:cNvPr>
          <p:cNvSpPr>
            <a:spLocks noGrp="1"/>
          </p:cNvSpPr>
          <p:nvPr>
            <p:ph type="body" sz="quarter" idx="34"/>
          </p:nvPr>
        </p:nvSpPr>
        <p:spPr>
          <a:xfrm>
            <a:off x="342115" y="297207"/>
            <a:ext cx="9529118" cy="718828"/>
          </a:xfrm>
        </p:spPr>
        <p:txBody>
          <a:bodyPr/>
          <a:lstStyle/>
          <a:p>
            <a:pPr marL="658179" indent="-658179">
              <a:buFont typeface="+mj-lt"/>
              <a:buAutoNum type="arabicPeriod" startAt="3"/>
            </a:pPr>
            <a:r>
              <a:rPr lang="en-GB" sz="3544" b="0" spc="-71">
                <a:latin typeface="+mj-lt"/>
              </a:rPr>
              <a:t>Transaction Manager Business Validations </a:t>
            </a:r>
            <a:br>
              <a:rPr lang="en-US" sz="3544" b="0" spc="-71">
                <a:latin typeface="+mj-lt"/>
              </a:rPr>
            </a:br>
            <a:r>
              <a:rPr lang="en-US" sz="3544" b="0" spc="-71">
                <a:latin typeface="+mj-lt"/>
              </a:rPr>
              <a:t>Unexpected Message Type – Same Sender</a:t>
            </a:r>
          </a:p>
          <a:p>
            <a:endParaRPr lang="en-US"/>
          </a:p>
        </p:txBody>
      </p:sp>
      <p:sp>
        <p:nvSpPr>
          <p:cNvPr id="4" name="Date Placeholder 3">
            <a:extLst>
              <a:ext uri="{FF2B5EF4-FFF2-40B4-BE49-F238E27FC236}">
                <a16:creationId xmlns:a16="http://schemas.microsoft.com/office/drawing/2014/main" id="{FBA59FA8-FF2E-488B-7D87-17C61EBCA79B}"/>
              </a:ext>
            </a:extLst>
          </p:cNvPr>
          <p:cNvSpPr>
            <a:spLocks noGrp="1"/>
          </p:cNvSpPr>
          <p:nvPr>
            <p:ph type="dt" sz="half" idx="4294967295"/>
          </p:nvPr>
        </p:nvSpPr>
        <p:spPr>
          <a:xfrm>
            <a:off x="342115" y="1802592"/>
            <a:ext cx="1154675" cy="159469"/>
          </a:xfrm>
          <a:prstGeom prst="rect">
            <a:avLst/>
          </a:prstGeom>
        </p:spPr>
        <p:txBody>
          <a:bodyPr/>
          <a:lstStyle/>
          <a:p>
            <a:pPr defTabSz="810067" eaLnBrk="1" fontAlgn="auto" hangingPunct="1">
              <a:spcBef>
                <a:spcPts val="0"/>
              </a:spcBef>
              <a:spcAft>
                <a:spcPts val="0"/>
              </a:spcAft>
            </a:pPr>
            <a:r>
              <a:rPr lang="en-US" sz="1595">
                <a:solidFill>
                  <a:srgbClr val="333D3E"/>
                </a:solidFill>
                <a:latin typeface="Arial Nova"/>
              </a:rPr>
              <a:t>April 2023</a:t>
            </a:r>
            <a:endParaRPr lang="en-GB" sz="1595">
              <a:solidFill>
                <a:srgbClr val="333D3E"/>
              </a:solidFill>
              <a:latin typeface="Arial Nova"/>
            </a:endParaRPr>
          </a:p>
        </p:txBody>
      </p:sp>
    </p:spTree>
    <p:extLst>
      <p:ext uri="{BB962C8B-B14F-4D97-AF65-F5344CB8AC3E}">
        <p14:creationId xmlns:p14="http://schemas.microsoft.com/office/powerpoint/2010/main" val="1728516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08039-926E-45D4-8A03-50470059F012}"/>
              </a:ext>
            </a:extLst>
          </p:cNvPr>
          <p:cNvSpPr>
            <a:spLocks noGrp="1"/>
          </p:cNvSpPr>
          <p:nvPr>
            <p:ph type="body" sz="quarter" idx="13"/>
          </p:nvPr>
        </p:nvSpPr>
        <p:spPr>
          <a:xfrm>
            <a:off x="296294" y="223929"/>
            <a:ext cx="9333323" cy="718828"/>
          </a:xfrm>
        </p:spPr>
        <p:txBody>
          <a:bodyPr/>
          <a:lstStyle/>
          <a:p>
            <a:r>
              <a:rPr lang="en-GB"/>
              <a:t>Unexpected Message Type from the Same Sender</a:t>
            </a:r>
          </a:p>
        </p:txBody>
      </p:sp>
      <p:sp>
        <p:nvSpPr>
          <p:cNvPr id="12" name="TextBox 11">
            <a:extLst>
              <a:ext uri="{FF2B5EF4-FFF2-40B4-BE49-F238E27FC236}">
                <a16:creationId xmlns:a16="http://schemas.microsoft.com/office/drawing/2014/main" id="{506C0636-49D7-46DE-8D64-036C2CA23340}"/>
              </a:ext>
            </a:extLst>
          </p:cNvPr>
          <p:cNvSpPr txBox="1"/>
          <p:nvPr/>
        </p:nvSpPr>
        <p:spPr>
          <a:xfrm>
            <a:off x="237289" y="567732"/>
            <a:ext cx="10326772" cy="1319592"/>
          </a:xfrm>
          <a:prstGeom prst="rect">
            <a:avLst/>
          </a:prstGeom>
          <a:noFill/>
        </p:spPr>
        <p:txBody>
          <a:bodyPr wrap="square">
            <a:spAutoFit/>
          </a:bodyPr>
          <a:lstStyle/>
          <a:p>
            <a:pPr defTabSz="810067" eaLnBrk="1" fontAlgn="auto" hangingPunct="1">
              <a:spcBef>
                <a:spcPts val="0"/>
              </a:spcBef>
              <a:spcAft>
                <a:spcPts val="0"/>
              </a:spcAft>
            </a:pPr>
            <a:r>
              <a:rPr lang="en-US" sz="1595">
                <a:solidFill>
                  <a:srgbClr val="333D3E"/>
                </a:solidFill>
                <a:latin typeface="Arial Nova"/>
              </a:rPr>
              <a:t>The tables provide a high-level summary of the use cases for cover scenarios when a message is </a:t>
            </a:r>
            <a:r>
              <a:rPr lang="en-US" sz="1595" b="1">
                <a:solidFill>
                  <a:srgbClr val="01A990"/>
                </a:solidFill>
                <a:latin typeface="Arial Nova"/>
              </a:rPr>
              <a:t>sent from the same agent </a:t>
            </a:r>
            <a:r>
              <a:rPr lang="en-US" sz="1595">
                <a:solidFill>
                  <a:srgbClr val="333D3E"/>
                </a:solidFill>
                <a:latin typeface="Arial Nova"/>
              </a:rPr>
              <a:t>for both Customer Credit Transfers (CCT) and Financial Institution Credit Transfers (FICT) and </a:t>
            </a:r>
            <a:r>
              <a:rPr lang="en-US" sz="1595" b="1">
                <a:solidFill>
                  <a:srgbClr val="01A990"/>
                </a:solidFill>
                <a:latin typeface="Arial Nova"/>
              </a:rPr>
              <a:t>when the message is clearly identified as a Cover message (based on matching of key data elements</a:t>
            </a:r>
            <a:r>
              <a:rPr lang="en-US" sz="1595" b="1" baseline="30000">
                <a:solidFill>
                  <a:srgbClr val="01A990"/>
                </a:solidFill>
                <a:latin typeface="Arial Nova"/>
              </a:rPr>
              <a:t>)1.</a:t>
            </a:r>
            <a:r>
              <a:rPr lang="en-US" sz="1595" b="1">
                <a:solidFill>
                  <a:srgbClr val="01A990"/>
                </a:solidFill>
                <a:latin typeface="Arial Nova"/>
              </a:rPr>
              <a:t> </a:t>
            </a:r>
            <a:r>
              <a:rPr lang="en-US" sz="1595">
                <a:solidFill>
                  <a:srgbClr val="333D3E"/>
                </a:solidFill>
                <a:latin typeface="Arial Nova"/>
              </a:rPr>
              <a:t>The combination of the messages indicated in red lead Transaction Manager to Abort the second message sent by the same sender.</a:t>
            </a:r>
          </a:p>
        </p:txBody>
      </p:sp>
      <p:sp>
        <p:nvSpPr>
          <p:cNvPr id="13" name="TextBox 12">
            <a:extLst>
              <a:ext uri="{FF2B5EF4-FFF2-40B4-BE49-F238E27FC236}">
                <a16:creationId xmlns:a16="http://schemas.microsoft.com/office/drawing/2014/main" id="{2A77FD77-6277-4BC1-8D66-F5D7F54C8A38}"/>
              </a:ext>
            </a:extLst>
          </p:cNvPr>
          <p:cNvSpPr txBox="1"/>
          <p:nvPr/>
        </p:nvSpPr>
        <p:spPr>
          <a:xfrm>
            <a:off x="4800224" y="5649784"/>
            <a:ext cx="6001126" cy="473976"/>
          </a:xfrm>
          <a:prstGeom prst="rect">
            <a:avLst/>
          </a:prstGeom>
          <a:noFill/>
        </p:spPr>
        <p:txBody>
          <a:bodyPr wrap="square">
            <a:spAutoFit/>
          </a:bodyPr>
          <a:lstStyle/>
          <a:p>
            <a:pPr defTabSz="810067" eaLnBrk="1" fontAlgn="auto" hangingPunct="1">
              <a:spcBef>
                <a:spcPts val="0"/>
              </a:spcBef>
              <a:spcAft>
                <a:spcPts val="0"/>
              </a:spcAft>
            </a:pPr>
            <a:r>
              <a:rPr lang="en-US" sz="1240">
                <a:solidFill>
                  <a:srgbClr val="333D3E"/>
                </a:solidFill>
                <a:latin typeface="Arial Nova"/>
              </a:rPr>
              <a:t>Note: Abort rules apply to both MX and MT equivalent messages except for rule</a:t>
            </a:r>
            <a:br>
              <a:rPr lang="en-US" sz="1240">
                <a:solidFill>
                  <a:srgbClr val="333D3E"/>
                </a:solidFill>
                <a:latin typeface="Arial Nova"/>
              </a:rPr>
            </a:br>
            <a:r>
              <a:rPr lang="en-US" sz="1240">
                <a:solidFill>
                  <a:srgbClr val="333D3E"/>
                </a:solidFill>
                <a:latin typeface="Arial Nova"/>
              </a:rPr>
              <a:t>on UDLC code</a:t>
            </a:r>
          </a:p>
        </p:txBody>
      </p:sp>
      <p:graphicFrame>
        <p:nvGraphicFramePr>
          <p:cNvPr id="8" name="Table 14">
            <a:extLst>
              <a:ext uri="{FF2B5EF4-FFF2-40B4-BE49-F238E27FC236}">
                <a16:creationId xmlns:a16="http://schemas.microsoft.com/office/drawing/2014/main" id="{25930876-A648-F561-A8BE-B2B20B823F88}"/>
              </a:ext>
            </a:extLst>
          </p:cNvPr>
          <p:cNvGraphicFramePr>
            <a:graphicFrameLocks noGrp="1"/>
          </p:cNvGraphicFramePr>
          <p:nvPr/>
        </p:nvGraphicFramePr>
        <p:xfrm>
          <a:off x="237288" y="1876552"/>
          <a:ext cx="9045520" cy="3482904"/>
        </p:xfrm>
        <a:graphic>
          <a:graphicData uri="http://schemas.openxmlformats.org/drawingml/2006/table">
            <a:tbl>
              <a:tblPr firstRow="1" bandRow="1"/>
              <a:tblGrid>
                <a:gridCol w="652769">
                  <a:extLst>
                    <a:ext uri="{9D8B030D-6E8A-4147-A177-3AD203B41FA5}">
                      <a16:colId xmlns:a16="http://schemas.microsoft.com/office/drawing/2014/main" val="3350785156"/>
                    </a:ext>
                  </a:extLst>
                </a:gridCol>
                <a:gridCol w="1492045">
                  <a:extLst>
                    <a:ext uri="{9D8B030D-6E8A-4147-A177-3AD203B41FA5}">
                      <a16:colId xmlns:a16="http://schemas.microsoft.com/office/drawing/2014/main" val="90184683"/>
                    </a:ext>
                  </a:extLst>
                </a:gridCol>
                <a:gridCol w="1398792">
                  <a:extLst>
                    <a:ext uri="{9D8B030D-6E8A-4147-A177-3AD203B41FA5}">
                      <a16:colId xmlns:a16="http://schemas.microsoft.com/office/drawing/2014/main" val="2278709559"/>
                    </a:ext>
                  </a:extLst>
                </a:gridCol>
                <a:gridCol w="1398792">
                  <a:extLst>
                    <a:ext uri="{9D8B030D-6E8A-4147-A177-3AD203B41FA5}">
                      <a16:colId xmlns:a16="http://schemas.microsoft.com/office/drawing/2014/main" val="3491555899"/>
                    </a:ext>
                  </a:extLst>
                </a:gridCol>
                <a:gridCol w="652769">
                  <a:extLst>
                    <a:ext uri="{9D8B030D-6E8A-4147-A177-3AD203B41FA5}">
                      <a16:colId xmlns:a16="http://schemas.microsoft.com/office/drawing/2014/main" val="3914489218"/>
                    </a:ext>
                  </a:extLst>
                </a:gridCol>
                <a:gridCol w="652769">
                  <a:extLst>
                    <a:ext uri="{9D8B030D-6E8A-4147-A177-3AD203B41FA5}">
                      <a16:colId xmlns:a16="http://schemas.microsoft.com/office/drawing/2014/main" val="523212955"/>
                    </a:ext>
                  </a:extLst>
                </a:gridCol>
                <a:gridCol w="1398792">
                  <a:extLst>
                    <a:ext uri="{9D8B030D-6E8A-4147-A177-3AD203B41FA5}">
                      <a16:colId xmlns:a16="http://schemas.microsoft.com/office/drawing/2014/main" val="3106552186"/>
                    </a:ext>
                  </a:extLst>
                </a:gridCol>
                <a:gridCol w="1398792">
                  <a:extLst>
                    <a:ext uri="{9D8B030D-6E8A-4147-A177-3AD203B41FA5}">
                      <a16:colId xmlns:a16="http://schemas.microsoft.com/office/drawing/2014/main" val="643576563"/>
                    </a:ext>
                  </a:extLst>
                </a:gridCol>
              </a:tblGrid>
              <a:tr h="405051">
                <a:tc>
                  <a:txBody>
                    <a:bodyPr/>
                    <a:lstStyle/>
                    <a:p>
                      <a:pPr algn="ctr"/>
                      <a:endParaRPr lang="en-US" sz="800"/>
                    </a:p>
                  </a:txBody>
                  <a:tcPr marL="81010" marR="81010" marT="40505" marB="40505" anchor="ctr">
                    <a:solidFill>
                      <a:schemeClr val="accent4"/>
                    </a:solidFill>
                  </a:tcPr>
                </a:tc>
                <a:tc>
                  <a:txBody>
                    <a:bodyPr/>
                    <a:lstStyle/>
                    <a:p>
                      <a:pPr algn="ctr"/>
                      <a:r>
                        <a:rPr lang="en-GB" sz="1100"/>
                        <a:t>First message type processed by TM</a:t>
                      </a:r>
                      <a:endParaRPr lang="en-US" sz="1100"/>
                    </a:p>
                  </a:txBody>
                  <a:tcPr marL="81010" marR="81010" marT="40505" marB="40505" anchor="ctr">
                    <a:solidFill>
                      <a:schemeClr val="accent4"/>
                    </a:solidFill>
                  </a:tcPr>
                </a:tc>
                <a:tc gridSpan="6">
                  <a:txBody>
                    <a:bodyPr/>
                    <a:lstStyle/>
                    <a:p>
                      <a:pPr algn="ctr"/>
                      <a:r>
                        <a:rPr lang="en-GB" sz="1100"/>
                        <a:t>Subsequent message typed from the </a:t>
                      </a:r>
                      <a:r>
                        <a:rPr lang="en-GB" sz="1100" u="sng"/>
                        <a:t>same agent</a:t>
                      </a:r>
                      <a:endParaRPr lang="en-US" sz="1100" u="sng"/>
                    </a:p>
                  </a:txBody>
                  <a:tcPr marL="81010" marR="81010" marT="40505" marB="40505"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9179269"/>
                  </a:ext>
                </a:extLst>
              </a:tr>
              <a:tr h="328541">
                <a:tc rowSpan="3">
                  <a:txBody>
                    <a:bodyPr/>
                    <a:lstStyle/>
                    <a:p>
                      <a:pPr algn="ctr"/>
                      <a:r>
                        <a:rPr lang="en-GB" sz="1200">
                          <a:solidFill>
                            <a:schemeClr val="bg1"/>
                          </a:solidFill>
                        </a:rPr>
                        <a:t>CCT</a:t>
                      </a:r>
                      <a:endParaRPr lang="en-GB" sz="1200" baseline="30000">
                        <a:solidFill>
                          <a:schemeClr val="bg1"/>
                        </a:solidFill>
                      </a:endParaRPr>
                    </a:p>
                  </a:txBody>
                  <a:tcPr marL="81010" marR="81010" marT="40505" marB="40505" anchor="ctr">
                    <a:solidFill>
                      <a:schemeClr val="accent4"/>
                    </a:solidFill>
                  </a:tcPr>
                </a:tc>
                <a:tc>
                  <a:txBody>
                    <a:bodyPr/>
                    <a:lstStyle/>
                    <a:p>
                      <a:pPr algn="ctr"/>
                      <a:endParaRPr lang="en-US" sz="1100"/>
                    </a:p>
                  </a:txBody>
                  <a:tcPr marL="81010" marR="81010" marT="40505" marB="40505" anchor="ctr"/>
                </a:tc>
                <a:tc>
                  <a:txBody>
                    <a:bodyPr/>
                    <a:lstStyle/>
                    <a:p>
                      <a:pPr algn="ctr"/>
                      <a:r>
                        <a:rPr lang="en-GB" sz="1100"/>
                        <a:t>pacs.009 COV</a:t>
                      </a:r>
                      <a:endParaRPr lang="en-US" sz="1100"/>
                    </a:p>
                  </a:txBody>
                  <a:tcPr marL="81010" marR="81010" marT="40505" marB="40505"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t>pacs.009 ADV</a:t>
                      </a:r>
                      <a:endParaRPr lang="en-US" sz="1100"/>
                    </a:p>
                  </a:txBody>
                  <a:tcPr marL="81010" marR="81010" marT="40505" marB="40505"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t>pacs.009 (CORE)</a:t>
                      </a:r>
                      <a:endParaRPr lang="en-US" sz="1100"/>
                    </a:p>
                  </a:txBody>
                  <a:tcPr marL="81010" marR="81010" marT="40505" marB="40505"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pacs.009 (CORE)</a:t>
                      </a:r>
                      <a:endParaRPr lang="en-US" sz="12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t>pacs.008</a:t>
                      </a:r>
                      <a:endParaRPr lang="en-US" sz="1100"/>
                    </a:p>
                  </a:txBody>
                  <a:tcPr marL="81010" marR="81010" marT="40505" marB="40505" anchor="ctr"/>
                </a:tc>
                <a:extLst>
                  <a:ext uri="{0D108BD9-81ED-4DB2-BD59-A6C34878D82A}">
                    <a16:rowId xmlns:a16="http://schemas.microsoft.com/office/drawing/2014/main" val="3554082591"/>
                  </a:ext>
                </a:extLst>
              </a:tr>
              <a:tr h="405051">
                <a:tc vMerge="1">
                  <a:txBody>
                    <a:bodyPr/>
                    <a:lstStyle/>
                    <a:p>
                      <a:endParaRPr lang="en-US"/>
                    </a:p>
                  </a:txBody>
                  <a:tcPr/>
                </a:tc>
                <a:tc>
                  <a:txBody>
                    <a:bodyPr/>
                    <a:lstStyle/>
                    <a:p>
                      <a:pPr algn="ctr"/>
                      <a:r>
                        <a:rPr lang="en-GB" sz="1100"/>
                        <a:t>pacs.008 (</a:t>
                      </a:r>
                      <a:r>
                        <a:rPr lang="en-GB" sz="1100" err="1"/>
                        <a:t>inc</a:t>
                      </a:r>
                      <a:r>
                        <a:rPr lang="en-GB" sz="1100"/>
                        <a:t> STP)</a:t>
                      </a:r>
                      <a:endParaRPr lang="en-US" sz="1100"/>
                    </a:p>
                  </a:txBody>
                  <a:tcPr marL="81010" marR="81010" marT="40505" marB="40505" anchor="ctr"/>
                </a:tc>
                <a:tc>
                  <a:txBody>
                    <a:bodyPr/>
                    <a:lstStyle/>
                    <a:p>
                      <a:pPr algn="ctr"/>
                      <a:r>
                        <a:rPr lang="en-GB" sz="1600">
                          <a:solidFill>
                            <a:schemeClr val="bg1"/>
                          </a:solidFill>
                        </a:rPr>
                        <a:t>Process</a:t>
                      </a:r>
                      <a:endParaRPr lang="en-US" sz="1600">
                        <a:solidFill>
                          <a:schemeClr val="bg1"/>
                        </a:solidFill>
                      </a:endParaRPr>
                    </a:p>
                  </a:txBody>
                  <a:tcPr marL="81010" marR="81010" marT="40505" marB="40505" anchor="ctr">
                    <a:solidFill>
                      <a:srgbClr val="00B050">
                        <a:alpha val="64000"/>
                      </a:srgbClr>
                    </a:solidFill>
                  </a:tcPr>
                </a:tc>
                <a:tc gridSpan="2">
                  <a:txBody>
                    <a:bodyPr/>
                    <a:lstStyle/>
                    <a:p>
                      <a:pPr algn="ctr"/>
                      <a:r>
                        <a:rPr lang="en-GB" sz="1600">
                          <a:solidFill>
                            <a:schemeClr val="bg1"/>
                          </a:solidFill>
                        </a:rPr>
                        <a:t>Abort</a:t>
                      </a:r>
                      <a:endParaRPr lang="en-US" sz="1600">
                        <a:solidFill>
                          <a:schemeClr val="bg1"/>
                        </a:solidFill>
                      </a:endParaRPr>
                    </a:p>
                  </a:txBody>
                  <a:tcPr marL="81010" marR="81010" marT="40505" marB="40505" anchor="ctr">
                    <a:solidFill>
                      <a:srgbClr val="C00000">
                        <a:alpha val="64000"/>
                      </a:srgbClr>
                    </a:solidFill>
                  </a:tcPr>
                </a:tc>
                <a:tc hMerge="1">
                  <a:txBody>
                    <a:bodyPr/>
                    <a:lstStyle/>
                    <a:p>
                      <a:pPr algn="ctr"/>
                      <a:endParaRPr lang="en-US" sz="1800">
                        <a:solidFill>
                          <a:schemeClr val="bg1"/>
                        </a:solidFill>
                      </a:endParaRPr>
                    </a:p>
                  </a:txBody>
                  <a:tcPr anchor="ctr">
                    <a:solidFill>
                      <a:srgbClr val="C00000"/>
                    </a:solidFill>
                  </a:tcPr>
                </a:tc>
                <a:tc gridSpan="2">
                  <a:txBody>
                    <a:bodyPr/>
                    <a:lstStyle/>
                    <a:p>
                      <a:pPr algn="ctr"/>
                      <a:r>
                        <a:rPr lang="en-GB" sz="1600">
                          <a:solidFill>
                            <a:schemeClr val="bg1"/>
                          </a:solidFill>
                        </a:rPr>
                        <a:t>Abort</a:t>
                      </a:r>
                      <a:endParaRPr lang="en-US" sz="1600">
                        <a:solidFill>
                          <a:schemeClr val="bg1"/>
                        </a:solidFill>
                      </a:endParaRPr>
                    </a:p>
                  </a:txBody>
                  <a:tcPr marL="81010" marR="81010" marT="40505" marB="40505" anchor="ctr">
                    <a:solidFill>
                      <a:srgbClr val="C00000">
                        <a:alpha val="64000"/>
                      </a:srgbClr>
                    </a:solidFill>
                  </a:tcPr>
                </a:tc>
                <a:tc hMerge="1">
                  <a:txBody>
                    <a:bodyPr/>
                    <a:lstStyle/>
                    <a:p>
                      <a:pPr algn="ctr"/>
                      <a:r>
                        <a:rPr lang="en-GB" sz="1800">
                          <a:solidFill>
                            <a:schemeClr val="bg1"/>
                          </a:solidFill>
                        </a:rPr>
                        <a:t>Abort</a:t>
                      </a:r>
                      <a:endParaRPr lang="en-US" sz="1800">
                        <a:solidFill>
                          <a:schemeClr val="bg1"/>
                        </a:solidFill>
                      </a:endParaRPr>
                    </a:p>
                  </a:txBody>
                  <a:tcPr anchor="c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a:solidFill>
                            <a:schemeClr val="tx2">
                              <a:lumMod val="75000"/>
                            </a:schemeClr>
                          </a:solidFill>
                          <a:latin typeface="+mn-lt"/>
                          <a:ea typeface="+mn-ea"/>
                          <a:cs typeface="+mn-cs"/>
                        </a:rPr>
                        <a:t>Bypass</a:t>
                      </a:r>
                      <a:endParaRPr lang="en-US" sz="1600" b="0" i="0" kern="1200">
                        <a:solidFill>
                          <a:schemeClr val="tx2">
                            <a:lumMod val="75000"/>
                          </a:schemeClr>
                        </a:solidFill>
                        <a:latin typeface="+mn-lt"/>
                        <a:ea typeface="+mn-ea"/>
                        <a:cs typeface="+mn-cs"/>
                      </a:endParaRPr>
                    </a:p>
                  </a:txBody>
                  <a:tcPr marL="81010" marR="81010" marT="40505" marB="40505" anchor="ctr">
                    <a:solidFill>
                      <a:srgbClr val="FFC000">
                        <a:alpha val="64000"/>
                      </a:srgbClr>
                    </a:solidFill>
                  </a:tcPr>
                </a:tc>
                <a:extLst>
                  <a:ext uri="{0D108BD9-81ED-4DB2-BD59-A6C34878D82A}">
                    <a16:rowId xmlns:a16="http://schemas.microsoft.com/office/drawing/2014/main" val="492910411"/>
                  </a:ext>
                </a:extLst>
              </a:tr>
              <a:tr h="40505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t>pacs.009 COV</a:t>
                      </a:r>
                      <a:endParaRPr lang="en-US" sz="1100"/>
                    </a:p>
                  </a:txBody>
                  <a:tcPr marL="81010" marR="81010" marT="40505" marB="405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tx2">
                              <a:lumMod val="75000"/>
                            </a:schemeClr>
                          </a:solidFill>
                        </a:rPr>
                        <a:t>Bypass</a:t>
                      </a:r>
                      <a:endParaRPr lang="en-US" sz="1600">
                        <a:solidFill>
                          <a:schemeClr val="tx2">
                            <a:lumMod val="75000"/>
                          </a:schemeClr>
                        </a:solidFill>
                      </a:endParaRPr>
                    </a:p>
                  </a:txBody>
                  <a:tcPr marL="81010" marR="81010" marT="40505" marB="40505" anchor="ctr">
                    <a:solidFill>
                      <a:srgbClr val="FFC000">
                        <a:alpha val="64000"/>
                      </a:srgbClr>
                    </a:solidFill>
                  </a:tcPr>
                </a:tc>
                <a:tc gridSpan="2">
                  <a:txBody>
                    <a:bodyPr/>
                    <a:lstStyle/>
                    <a:p>
                      <a:pPr algn="ctr"/>
                      <a:r>
                        <a:rPr lang="en-GB" sz="1600">
                          <a:solidFill>
                            <a:schemeClr val="bg1"/>
                          </a:solidFill>
                        </a:rPr>
                        <a:t>Abort</a:t>
                      </a:r>
                      <a:endParaRPr lang="en-US" sz="1600">
                        <a:solidFill>
                          <a:schemeClr val="bg1"/>
                        </a:solidFill>
                      </a:endParaRPr>
                    </a:p>
                  </a:txBody>
                  <a:tcPr marL="81010" marR="81010" marT="40505" marB="40505" anchor="ctr">
                    <a:solidFill>
                      <a:srgbClr val="C00000">
                        <a:alpha val="64000"/>
                      </a:srgbClr>
                    </a:solidFill>
                  </a:tcPr>
                </a:tc>
                <a:tc hMerge="1">
                  <a:txBody>
                    <a:bodyPr/>
                    <a:lstStyle/>
                    <a:p>
                      <a:pPr algn="ctr"/>
                      <a:endParaRPr lang="en-US" sz="1800">
                        <a:solidFill>
                          <a:schemeClr val="bg1"/>
                        </a:solidFill>
                      </a:endParaRPr>
                    </a:p>
                  </a:txBody>
                  <a:tcPr anchor="ctr">
                    <a:solidFill>
                      <a:srgbClr val="C00000"/>
                    </a:solidFill>
                  </a:tcPr>
                </a:tc>
                <a:tc gridSpan="2">
                  <a:txBody>
                    <a:bodyPr/>
                    <a:lstStyle/>
                    <a:p>
                      <a:pPr algn="ctr"/>
                      <a:r>
                        <a:rPr lang="en-GB" sz="1600">
                          <a:solidFill>
                            <a:schemeClr val="bg1"/>
                          </a:solidFill>
                        </a:rPr>
                        <a:t>Abort</a:t>
                      </a:r>
                      <a:endParaRPr lang="en-US" sz="1600">
                        <a:solidFill>
                          <a:schemeClr val="bg1"/>
                        </a:solidFill>
                      </a:endParaRPr>
                    </a:p>
                  </a:txBody>
                  <a:tcPr marL="81010" marR="81010" marT="40505" marB="40505" anchor="ctr">
                    <a:solidFill>
                      <a:srgbClr val="C00000">
                        <a:alpha val="64000"/>
                      </a:srgbClr>
                    </a:solidFill>
                  </a:tcPr>
                </a:tc>
                <a:tc hMerge="1">
                  <a:txBody>
                    <a:bodyPr/>
                    <a:lstStyle/>
                    <a:p>
                      <a:pPr algn="ctr"/>
                      <a:r>
                        <a:rPr lang="en-GB" sz="1800">
                          <a:solidFill>
                            <a:schemeClr val="bg1"/>
                          </a:solidFill>
                        </a:rPr>
                        <a:t>Abort</a:t>
                      </a:r>
                      <a:endParaRPr lang="en-US" sz="1800">
                        <a:solidFill>
                          <a:schemeClr val="bg1"/>
                        </a:solidFill>
                      </a:endParaRPr>
                    </a:p>
                  </a:txBody>
                  <a:tcPr anchor="ctr">
                    <a:solidFill>
                      <a:srgbClr val="C00000"/>
                    </a:solidFill>
                  </a:tcPr>
                </a:tc>
                <a:tc>
                  <a:txBody>
                    <a:bodyPr/>
                    <a:lstStyle/>
                    <a:p>
                      <a:pPr algn="ctr"/>
                      <a:r>
                        <a:rPr lang="en-GB" sz="1600">
                          <a:solidFill>
                            <a:schemeClr val="bg1"/>
                          </a:solidFill>
                        </a:rPr>
                        <a:t>Process</a:t>
                      </a:r>
                      <a:endParaRPr lang="en-US" sz="1600">
                        <a:solidFill>
                          <a:schemeClr val="bg1"/>
                        </a:solidFill>
                      </a:endParaRPr>
                    </a:p>
                  </a:txBody>
                  <a:tcPr marL="81010" marR="81010" marT="40505" marB="40505" anchor="ctr">
                    <a:solidFill>
                      <a:srgbClr val="00B050">
                        <a:alpha val="64000"/>
                      </a:srgbClr>
                    </a:solidFill>
                  </a:tcPr>
                </a:tc>
                <a:extLst>
                  <a:ext uri="{0D108BD9-81ED-4DB2-BD59-A6C34878D82A}">
                    <a16:rowId xmlns:a16="http://schemas.microsoft.com/office/drawing/2014/main" val="2744808323"/>
                  </a:ext>
                </a:extLst>
              </a:tr>
              <a:tr h="0">
                <a:tc gridSpan="8">
                  <a:txBody>
                    <a:bodyPr/>
                    <a:lstStyle/>
                    <a:p>
                      <a:pPr algn="ctr"/>
                      <a:endParaRPr lang="en-US" sz="100"/>
                    </a:p>
                  </a:txBody>
                  <a:tcPr marL="81010" marR="81010" marT="40505" marB="40505" anchor="ctr">
                    <a:solidFill>
                      <a:schemeClr val="tx1">
                        <a:alpha val="64000"/>
                      </a:schemeClr>
                    </a:solidFill>
                  </a:tcPr>
                </a:tc>
                <a:tc hMerge="1">
                  <a:txBody>
                    <a:bodyPr/>
                    <a:lstStyle/>
                    <a:p>
                      <a:pPr algn="ctr"/>
                      <a:endParaRPr lang="en-US"/>
                    </a:p>
                  </a:txBody>
                  <a:tcPr anchor="ctr"/>
                </a:tc>
                <a:tc hMerge="1">
                  <a:txBody>
                    <a:bodyPr/>
                    <a:lstStyle/>
                    <a:p>
                      <a:pPr algn="ctr"/>
                      <a:endParaRPr lang="en-US"/>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nchor="ct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p>
                  </a:txBody>
                  <a:tcPr anchor="ctr"/>
                </a:tc>
                <a:extLst>
                  <a:ext uri="{0D108BD9-81ED-4DB2-BD59-A6C34878D82A}">
                    <a16:rowId xmlns:a16="http://schemas.microsoft.com/office/drawing/2014/main" val="546068568"/>
                  </a:ext>
                </a:extLst>
              </a:tr>
              <a:tr h="567071">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rPr>
                        <a:t>FICT</a:t>
                      </a:r>
                      <a:endParaRPr lang="en-US" sz="1200">
                        <a:solidFill>
                          <a:schemeClr val="bg1"/>
                        </a:solidFill>
                      </a:endParaRPr>
                    </a:p>
                  </a:txBody>
                  <a:tcPr marL="81010" marR="81010" marT="40505" marB="40505" anchor="c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p>
                  </a:txBody>
                  <a:tcPr marL="81010" marR="81010" marT="40505" marB="40505" anchor="ctr"/>
                </a:tc>
                <a:tc>
                  <a:txBody>
                    <a:bodyPr/>
                    <a:lstStyle/>
                    <a:p>
                      <a:pPr algn="ctr"/>
                      <a:r>
                        <a:rPr lang="en-GB" sz="1100"/>
                        <a:t>pacs.009 (CORE) with UDLC</a:t>
                      </a:r>
                      <a:endParaRPr lang="en-US" sz="1100"/>
                    </a:p>
                  </a:txBody>
                  <a:tcPr marL="81010" marR="81010" marT="40505" marB="40505" anchor="ctr">
                    <a:solidFill>
                      <a:srgbClr val="F8F8F8">
                        <a:alpha val="64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t>pacs.009 COV</a:t>
                      </a:r>
                      <a:endParaRPr lang="en-US" sz="1100"/>
                    </a:p>
                  </a:txBody>
                  <a:tcPr marL="81010" marR="81010" marT="40505" marB="40505" anchor="ctr">
                    <a:solidFill>
                      <a:srgbClr val="F8F8F8">
                        <a:alpha val="64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t>pacs.009 ADV</a:t>
                      </a:r>
                      <a:endParaRPr lang="en-US" sz="1100"/>
                    </a:p>
                  </a:txBody>
                  <a:tcPr marL="81010" marR="81010" marT="40505" marB="40505" anchor="ctr">
                    <a:solidFill>
                      <a:srgbClr val="F8F8F8">
                        <a:alpha val="64000"/>
                      </a:srgb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t>pacs.008</a:t>
                      </a:r>
                      <a:endParaRPr lang="en-US" sz="1100"/>
                    </a:p>
                  </a:txBody>
                  <a:tcPr marL="81010" marR="81010" marT="40505" marB="40505" anchor="ctr">
                    <a:solidFill>
                      <a:srgbClr val="F8F8F8">
                        <a:alpha val="64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a:t>pacs.009 (CORE) without UDLC</a:t>
                      </a:r>
                      <a:endParaRPr lang="en-US" sz="1100"/>
                    </a:p>
                  </a:txBody>
                  <a:tcPr marL="81010" marR="81010" marT="40505" marB="40505" anchor="ctr">
                    <a:solidFill>
                      <a:srgbClr val="F8F8F8">
                        <a:alpha val="64000"/>
                      </a:srgbClr>
                    </a:solidFill>
                  </a:tcPr>
                </a:tc>
                <a:extLst>
                  <a:ext uri="{0D108BD9-81ED-4DB2-BD59-A6C34878D82A}">
                    <a16:rowId xmlns:a16="http://schemas.microsoft.com/office/drawing/2014/main" val="2227531265"/>
                  </a:ext>
                </a:extLst>
              </a:tr>
              <a:tr h="405051">
                <a:tc vMerge="1">
                  <a:txBody>
                    <a:bodyPr/>
                    <a:lstStyle/>
                    <a:p>
                      <a:pPr algn="ct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t>pacs.009 ADV</a:t>
                      </a:r>
                      <a:endParaRPr lang="en-US" sz="1100"/>
                    </a:p>
                  </a:txBody>
                  <a:tcPr marL="81010" marR="81010" marT="40505" marB="405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bg1"/>
                          </a:solidFill>
                          <a:latin typeface="+mn-lt"/>
                        </a:rPr>
                        <a:t>Process</a:t>
                      </a:r>
                      <a:endParaRPr lang="en-US" sz="1600">
                        <a:solidFill>
                          <a:schemeClr val="bg1"/>
                        </a:solidFill>
                        <a:latin typeface="+mn-lt"/>
                      </a:endParaRPr>
                    </a:p>
                  </a:txBody>
                  <a:tcPr marL="81010" marR="81010" marT="40505" marB="40505" anchor="ctr">
                    <a:solidFill>
                      <a:srgbClr val="00B050">
                        <a:alpha val="64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mn-lt"/>
                          <a:ea typeface="+mn-ea"/>
                          <a:cs typeface="+mn-cs"/>
                        </a:rPr>
                        <a:t>Abort</a:t>
                      </a:r>
                      <a:r>
                        <a:rPr kumimoji="0" lang="en-GB" sz="1600" b="0" i="0" u="none" strike="noStrike" kern="1200" cap="none" spc="0" normalizeH="0" baseline="30000" noProof="0">
                          <a:ln>
                            <a:noFill/>
                          </a:ln>
                          <a:solidFill>
                            <a:schemeClr val="bg1"/>
                          </a:solidFill>
                          <a:effectLst/>
                          <a:uLnTx/>
                          <a:uFillTx/>
                          <a:latin typeface="+mn-lt"/>
                          <a:ea typeface="+mn-ea"/>
                          <a:cs typeface="+mn-cs"/>
                        </a:rPr>
                        <a:t>1</a:t>
                      </a:r>
                      <a:endParaRPr kumimoji="0" lang="en-US" sz="1600" b="0" i="0" u="none" strike="noStrike" kern="1200" cap="none" spc="0" normalizeH="0" baseline="0" noProof="0">
                        <a:ln>
                          <a:noFill/>
                        </a:ln>
                        <a:solidFill>
                          <a:schemeClr val="bg1"/>
                        </a:solidFill>
                        <a:effectLst/>
                        <a:uLnTx/>
                        <a:uFillTx/>
                        <a:latin typeface="+mn-lt"/>
                        <a:ea typeface="+mn-ea"/>
                        <a:cs typeface="+mn-cs"/>
                      </a:endParaRPr>
                    </a:p>
                  </a:txBody>
                  <a:tcPr marL="81010" marR="81010" marT="40505" marB="40505" anchor="ctr">
                    <a:solidFill>
                      <a:srgbClr val="C00000">
                        <a:alpha val="64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a:solidFill>
                            <a:schemeClr val="tx2">
                              <a:lumMod val="75000"/>
                            </a:schemeClr>
                          </a:solidFill>
                          <a:latin typeface="+mn-lt"/>
                          <a:ea typeface="+mn-ea"/>
                          <a:cs typeface="+mn-cs"/>
                        </a:rPr>
                        <a:t>Bypass</a:t>
                      </a:r>
                      <a:endParaRPr lang="en-US" sz="1600" b="0" i="0" kern="1200">
                        <a:solidFill>
                          <a:schemeClr val="tx2">
                            <a:lumMod val="75000"/>
                          </a:schemeClr>
                        </a:solidFill>
                        <a:latin typeface="+mn-lt"/>
                        <a:ea typeface="+mn-ea"/>
                        <a:cs typeface="+mn-cs"/>
                      </a:endParaRPr>
                    </a:p>
                  </a:txBody>
                  <a:tcPr marL="81010" marR="81010" marT="40505" marB="40505" anchor="ctr">
                    <a:solidFill>
                      <a:srgbClr val="FFC000">
                        <a:alpha val="64000"/>
                      </a:srgb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Nova"/>
                          <a:ea typeface="+mn-ea"/>
                          <a:cs typeface="+mn-cs"/>
                        </a:rPr>
                        <a:t>Abort</a:t>
                      </a:r>
                      <a:endParaRPr kumimoji="0" lang="en-US" sz="1600" b="0" i="0" u="none" strike="noStrike" kern="1200" cap="none" spc="0" normalizeH="0" baseline="0" noProof="0">
                        <a:ln>
                          <a:noFill/>
                        </a:ln>
                        <a:solidFill>
                          <a:schemeClr val="bg1"/>
                        </a:solidFill>
                        <a:effectLst/>
                        <a:uLnTx/>
                        <a:uFillTx/>
                        <a:latin typeface="Arial Nova"/>
                        <a:ea typeface="+mn-ea"/>
                        <a:cs typeface="+mn-cs"/>
                      </a:endParaRPr>
                    </a:p>
                  </a:txBody>
                  <a:tcPr marL="81010" marR="81010" marT="40505" marB="40505" anchor="ctr">
                    <a:solidFill>
                      <a:srgbClr val="C00000">
                        <a:alpha val="64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mn-lt"/>
                          <a:ea typeface="+mn-ea"/>
                          <a:cs typeface="+mn-cs"/>
                        </a:rPr>
                        <a:t>Abort</a:t>
                      </a:r>
                      <a:endParaRPr kumimoji="0" lang="en-US" sz="1600" b="0" i="0" u="none" strike="noStrike" kern="1200" cap="none" spc="0" normalizeH="0" baseline="0" noProof="0">
                        <a:ln>
                          <a:noFill/>
                        </a:ln>
                        <a:solidFill>
                          <a:schemeClr val="bg1"/>
                        </a:solidFill>
                        <a:effectLst/>
                        <a:uLnTx/>
                        <a:uFillTx/>
                        <a:latin typeface="+mn-lt"/>
                        <a:ea typeface="+mn-ea"/>
                        <a:cs typeface="+mn-cs"/>
                      </a:endParaRPr>
                    </a:p>
                  </a:txBody>
                  <a:tcPr marL="81010" marR="81010" marT="40505" marB="40505" anchor="ctr">
                    <a:solidFill>
                      <a:srgbClr val="C00000">
                        <a:alpha val="64000"/>
                      </a:srgbClr>
                    </a:solidFill>
                  </a:tcPr>
                </a:tc>
                <a:extLst>
                  <a:ext uri="{0D108BD9-81ED-4DB2-BD59-A6C34878D82A}">
                    <a16:rowId xmlns:a16="http://schemas.microsoft.com/office/drawing/2014/main" val="2565242597"/>
                  </a:ext>
                </a:extLst>
              </a:tr>
              <a:tr h="405051">
                <a:tc vMerge="1">
                  <a:txBody>
                    <a:bodyPr/>
                    <a:lstStyle/>
                    <a:p>
                      <a:pPr algn="ct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t>pacs.009 (CORE) without UDLC</a:t>
                      </a:r>
                      <a:endParaRPr lang="en-US" sz="1100"/>
                    </a:p>
                  </a:txBody>
                  <a:tcPr marL="81010" marR="81010" marT="40505" marB="405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bg1"/>
                          </a:solidFill>
                          <a:latin typeface="+mn-lt"/>
                        </a:rPr>
                        <a:t>Abort</a:t>
                      </a:r>
                      <a:endParaRPr lang="en-US" sz="1600">
                        <a:solidFill>
                          <a:schemeClr val="bg1"/>
                        </a:solidFill>
                        <a:latin typeface="+mn-lt"/>
                      </a:endParaRPr>
                    </a:p>
                  </a:txBody>
                  <a:tcPr marL="81010" marR="81010" marT="40505" marB="40505" anchor="ctr">
                    <a:solidFill>
                      <a:srgbClr val="C00000">
                        <a:alpha val="64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mn-lt"/>
                          <a:ea typeface="+mn-ea"/>
                          <a:cs typeface="+mn-cs"/>
                        </a:rPr>
                        <a:t>Abort</a:t>
                      </a:r>
                      <a:endParaRPr kumimoji="0" lang="en-US" sz="1600" b="0" i="0" u="none" strike="noStrike" kern="1200" cap="none" spc="0" normalizeH="0" baseline="0" noProof="0">
                        <a:ln>
                          <a:noFill/>
                        </a:ln>
                        <a:solidFill>
                          <a:schemeClr val="bg1"/>
                        </a:solidFill>
                        <a:effectLst/>
                        <a:uLnTx/>
                        <a:uFillTx/>
                        <a:latin typeface="+mn-lt"/>
                        <a:ea typeface="+mn-ea"/>
                        <a:cs typeface="+mn-cs"/>
                      </a:endParaRPr>
                    </a:p>
                  </a:txBody>
                  <a:tcPr marL="81010" marR="81010" marT="40505" marB="40505" anchor="ctr">
                    <a:solidFill>
                      <a:srgbClr val="C00000">
                        <a:alpha val="64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a:solidFill>
                            <a:schemeClr val="tx2">
                              <a:lumMod val="75000"/>
                            </a:schemeClr>
                          </a:solidFill>
                          <a:latin typeface="+mn-lt"/>
                          <a:ea typeface="+mn-ea"/>
                          <a:cs typeface="+mn-cs"/>
                        </a:rPr>
                        <a:t>Bypass</a:t>
                      </a:r>
                      <a:endParaRPr lang="en-US" sz="1600" b="0" i="0" kern="1200">
                        <a:solidFill>
                          <a:schemeClr val="tx2">
                            <a:lumMod val="75000"/>
                          </a:schemeClr>
                        </a:solidFill>
                        <a:latin typeface="+mn-lt"/>
                        <a:ea typeface="+mn-ea"/>
                        <a:cs typeface="+mn-cs"/>
                      </a:endParaRPr>
                    </a:p>
                  </a:txBody>
                  <a:tcPr marL="81010" marR="81010" marT="40505" marB="40505" anchor="ctr">
                    <a:solidFill>
                      <a:srgbClr val="FFC000">
                        <a:alpha val="64000"/>
                      </a:srgb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Nova"/>
                          <a:ea typeface="+mn-ea"/>
                          <a:cs typeface="+mn-cs"/>
                        </a:rPr>
                        <a:t>Abort</a:t>
                      </a:r>
                      <a:endParaRPr kumimoji="0" lang="en-US" sz="1600" b="0" i="0" u="none" strike="noStrike" kern="1200" cap="none" spc="0" normalizeH="0" baseline="0" noProof="0">
                        <a:ln>
                          <a:noFill/>
                        </a:ln>
                        <a:solidFill>
                          <a:schemeClr val="bg1"/>
                        </a:solidFill>
                        <a:effectLst/>
                        <a:uLnTx/>
                        <a:uFillTx/>
                        <a:latin typeface="Arial Nova"/>
                        <a:ea typeface="+mn-ea"/>
                        <a:cs typeface="+mn-cs"/>
                      </a:endParaRPr>
                    </a:p>
                  </a:txBody>
                  <a:tcPr marL="81010" marR="81010" marT="40505" marB="40505" anchor="ctr">
                    <a:solidFill>
                      <a:srgbClr val="C00000">
                        <a:alpha val="64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a:solidFill>
                            <a:schemeClr val="tx2">
                              <a:lumMod val="75000"/>
                            </a:schemeClr>
                          </a:solidFill>
                          <a:latin typeface="+mn-lt"/>
                          <a:ea typeface="+mn-ea"/>
                          <a:cs typeface="+mn-cs"/>
                        </a:rPr>
                        <a:t>Bypass</a:t>
                      </a:r>
                      <a:endParaRPr lang="en-US" sz="1600" b="0" i="0" kern="1200" noProof="0">
                        <a:solidFill>
                          <a:schemeClr val="tx2">
                            <a:lumMod val="75000"/>
                          </a:schemeClr>
                        </a:solidFill>
                        <a:latin typeface="+mn-lt"/>
                        <a:ea typeface="+mn-ea"/>
                        <a:cs typeface="+mn-cs"/>
                      </a:endParaRPr>
                    </a:p>
                  </a:txBody>
                  <a:tcPr marL="81010" marR="81010" marT="40505" marB="40505" anchor="ctr">
                    <a:solidFill>
                      <a:srgbClr val="FFC000">
                        <a:alpha val="64000"/>
                      </a:srgbClr>
                    </a:solidFill>
                  </a:tcPr>
                </a:tc>
                <a:extLst>
                  <a:ext uri="{0D108BD9-81ED-4DB2-BD59-A6C34878D82A}">
                    <a16:rowId xmlns:a16="http://schemas.microsoft.com/office/drawing/2014/main" val="246487941"/>
                  </a:ext>
                </a:extLst>
              </a:tr>
              <a:tr h="405051">
                <a:tc vMerge="1">
                  <a:txBody>
                    <a:bodyPr/>
                    <a:lstStyle/>
                    <a:p>
                      <a:pPr defTabSz="914400">
                        <a:tabLst/>
                        <a:defRPr/>
                      </a:pPr>
                      <a:endParaRPr lang="en-US"/>
                    </a:p>
                  </a:txBody>
                  <a:tcPr anchor="c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t>pacs.009 (CORE) with UDLC</a:t>
                      </a:r>
                      <a:endParaRPr lang="en-US" sz="1100"/>
                    </a:p>
                  </a:txBody>
                  <a:tcPr marL="81010" marR="81010" marT="40505" marB="405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accent3"/>
                          </a:solidFill>
                          <a:latin typeface="+mn-lt"/>
                        </a:rPr>
                        <a:t>Bypass</a:t>
                      </a:r>
                      <a:endParaRPr lang="en-US" sz="1600">
                        <a:solidFill>
                          <a:schemeClr val="accent3"/>
                        </a:solidFill>
                        <a:latin typeface="+mn-lt"/>
                      </a:endParaRPr>
                    </a:p>
                  </a:txBody>
                  <a:tcPr marL="81010" marR="81010" marT="40505" marB="40505" anchor="ctr">
                    <a:solidFill>
                      <a:srgbClr val="FFC000">
                        <a:alpha val="64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bg1"/>
                          </a:solidFill>
                          <a:latin typeface="+mn-lt"/>
                        </a:rPr>
                        <a:t>Abort</a:t>
                      </a:r>
                      <a:endParaRPr lang="en-US" sz="1600">
                        <a:solidFill>
                          <a:schemeClr val="bg1"/>
                        </a:solidFill>
                        <a:latin typeface="+mn-lt"/>
                      </a:endParaRPr>
                    </a:p>
                  </a:txBody>
                  <a:tcPr marL="81010" marR="81010" marT="40505" marB="40505" anchor="ctr">
                    <a:solidFill>
                      <a:srgbClr val="C00000">
                        <a:alpha val="64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bg1"/>
                          </a:solidFill>
                          <a:latin typeface="+mn-lt"/>
                        </a:rPr>
                        <a:t>Process</a:t>
                      </a:r>
                      <a:endParaRPr lang="en-US" sz="1600">
                        <a:solidFill>
                          <a:schemeClr val="bg1"/>
                        </a:solidFill>
                        <a:latin typeface="+mn-lt"/>
                      </a:endParaRPr>
                    </a:p>
                  </a:txBody>
                  <a:tcPr marL="81010" marR="81010" marT="40505" marB="40505" anchor="ctr">
                    <a:solidFill>
                      <a:srgbClr val="00B050">
                        <a:alpha val="64000"/>
                      </a:srgb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Nova"/>
                          <a:ea typeface="+mn-ea"/>
                          <a:cs typeface="+mn-cs"/>
                        </a:rPr>
                        <a:t>Abort</a:t>
                      </a:r>
                      <a:endParaRPr kumimoji="0" lang="en-US" sz="1600" b="0" i="0" u="none" strike="noStrike" kern="1200" cap="none" spc="0" normalizeH="0" baseline="0" noProof="0">
                        <a:ln>
                          <a:noFill/>
                        </a:ln>
                        <a:solidFill>
                          <a:schemeClr val="bg1"/>
                        </a:solidFill>
                        <a:effectLst/>
                        <a:uLnTx/>
                        <a:uFillTx/>
                        <a:latin typeface="Arial Nova"/>
                        <a:ea typeface="+mn-ea"/>
                        <a:cs typeface="+mn-cs"/>
                      </a:endParaRPr>
                    </a:p>
                  </a:txBody>
                  <a:tcPr marL="81010" marR="81010" marT="40505" marB="40505" anchor="ctr">
                    <a:solidFill>
                      <a:srgbClr val="C00000">
                        <a:alpha val="64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mn-lt"/>
                          <a:ea typeface="+mn-ea"/>
                          <a:cs typeface="+mn-cs"/>
                        </a:rPr>
                        <a:t>Abort</a:t>
                      </a:r>
                      <a:endParaRPr kumimoji="0" lang="en-US" sz="1600" b="0" i="0" u="none" strike="noStrike" kern="1200" cap="none" spc="0" normalizeH="0" baseline="0" noProof="0">
                        <a:ln>
                          <a:noFill/>
                        </a:ln>
                        <a:solidFill>
                          <a:schemeClr val="bg1"/>
                        </a:solidFill>
                        <a:effectLst/>
                        <a:uLnTx/>
                        <a:uFillTx/>
                        <a:latin typeface="+mn-lt"/>
                        <a:ea typeface="+mn-ea"/>
                        <a:cs typeface="+mn-cs"/>
                      </a:endParaRPr>
                    </a:p>
                  </a:txBody>
                  <a:tcPr marL="81010" marR="81010" marT="40505" marB="40505" anchor="ctr">
                    <a:solidFill>
                      <a:srgbClr val="C00000">
                        <a:alpha val="64000"/>
                      </a:srgbClr>
                    </a:solidFill>
                  </a:tcPr>
                </a:tc>
                <a:extLst>
                  <a:ext uri="{0D108BD9-81ED-4DB2-BD59-A6C34878D82A}">
                    <a16:rowId xmlns:a16="http://schemas.microsoft.com/office/drawing/2014/main" val="2980912623"/>
                  </a:ext>
                </a:extLst>
              </a:tr>
            </a:tbl>
          </a:graphicData>
        </a:graphic>
      </p:graphicFrame>
      <p:sp>
        <p:nvSpPr>
          <p:cNvPr id="3" name="TextBox 2">
            <a:extLst>
              <a:ext uri="{FF2B5EF4-FFF2-40B4-BE49-F238E27FC236}">
                <a16:creationId xmlns:a16="http://schemas.microsoft.com/office/drawing/2014/main" id="{9D4D9218-BCBC-D5B9-DEA5-5D266BF6F4AE}"/>
              </a:ext>
            </a:extLst>
          </p:cNvPr>
          <p:cNvSpPr txBox="1"/>
          <p:nvPr/>
        </p:nvSpPr>
        <p:spPr>
          <a:xfrm>
            <a:off x="237289" y="5318087"/>
            <a:ext cx="10379695" cy="790814"/>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aseline="30000">
                <a:solidFill>
                  <a:srgbClr val="333D3E"/>
                </a:solidFill>
                <a:latin typeface="Arial Nova"/>
              </a:rPr>
              <a:t>1  </a:t>
            </a:r>
            <a:r>
              <a:rPr lang="en-GB" sz="974">
                <a:solidFill>
                  <a:srgbClr val="333D3E"/>
                </a:solidFill>
                <a:latin typeface="Arial Nova"/>
              </a:rPr>
              <a:t>Abort in case  of unexpected message type is only triggered if (1) E2E ID from Cover message matches </a:t>
            </a:r>
            <a:r>
              <a:rPr lang="en-US" sz="974">
                <a:solidFill>
                  <a:srgbClr val="333D3E"/>
                </a:solidFill>
                <a:latin typeface="Arial Nova"/>
              </a:rPr>
              <a:t>Instruction ID from Advice message (</a:t>
            </a:r>
            <a:r>
              <a:rPr lang="en-GB" sz="974">
                <a:solidFill>
                  <a:srgbClr val="333D3E"/>
                </a:solidFill>
                <a:latin typeface="Arial Nova"/>
              </a:rPr>
              <a:t>otherwise second message is bypassing TM) &amp;</a:t>
            </a:r>
            <a:br>
              <a:rPr lang="en-GB" sz="974">
                <a:solidFill>
                  <a:srgbClr val="333D3E"/>
                </a:solidFill>
                <a:latin typeface="Arial Nova"/>
              </a:rPr>
            </a:br>
            <a:r>
              <a:rPr lang="en-GB" sz="974" baseline="30000">
                <a:solidFill>
                  <a:srgbClr val="333D3E"/>
                </a:solidFill>
                <a:latin typeface="Arial Nova"/>
              </a:rPr>
              <a:t>   </a:t>
            </a:r>
            <a:r>
              <a:rPr lang="en-GB" sz="974">
                <a:solidFill>
                  <a:srgbClr val="333D3E"/>
                </a:solidFill>
                <a:latin typeface="Arial Nova"/>
              </a:rPr>
              <a:t>(2) Cover Creditor should also be the receiver of the Advice message. For further details please refer to the </a:t>
            </a:r>
            <a:r>
              <a:rPr lang="en-GB" sz="974" i="1">
                <a:solidFill>
                  <a:srgbClr val="333D3E"/>
                </a:solidFill>
                <a:latin typeface="Arial Nova"/>
              </a:rPr>
              <a:t>“Business Processing Rules” in section 6.2.13 </a:t>
            </a:r>
            <a:br>
              <a:rPr lang="en-GB" sz="974">
                <a:solidFill>
                  <a:srgbClr val="333D3E"/>
                </a:solidFill>
                <a:latin typeface="Arial Nova"/>
              </a:rPr>
            </a:br>
            <a:r>
              <a:rPr lang="en-GB" sz="974">
                <a:solidFill>
                  <a:srgbClr val="333D3E"/>
                </a:solidFill>
                <a:latin typeface="Arial Nova"/>
              </a:rPr>
              <a:t>    </a:t>
            </a:r>
            <a:endParaRPr lang="en-US" sz="974" baseline="30000" err="1">
              <a:solidFill>
                <a:srgbClr val="333D3E"/>
              </a:solidFill>
              <a:latin typeface="Arial Nova"/>
            </a:endParaRPr>
          </a:p>
        </p:txBody>
      </p:sp>
    </p:spTree>
    <p:extLst>
      <p:ext uri="{BB962C8B-B14F-4D97-AF65-F5344CB8AC3E}">
        <p14:creationId xmlns:p14="http://schemas.microsoft.com/office/powerpoint/2010/main" val="1302291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8574D5-D592-22BB-3D1A-5CB34A0D2628}"/>
              </a:ext>
            </a:extLst>
          </p:cNvPr>
          <p:cNvSpPr>
            <a:spLocks noGrp="1"/>
          </p:cNvSpPr>
          <p:nvPr>
            <p:ph type="body" sz="quarter" idx="34"/>
          </p:nvPr>
        </p:nvSpPr>
        <p:spPr>
          <a:xfrm>
            <a:off x="391549" y="297207"/>
            <a:ext cx="9319733" cy="718828"/>
          </a:xfrm>
        </p:spPr>
        <p:txBody>
          <a:bodyPr/>
          <a:lstStyle/>
          <a:p>
            <a:pPr marL="658179" indent="-658179">
              <a:buFont typeface="+mj-lt"/>
              <a:buAutoNum type="arabicPeriod" startAt="4"/>
            </a:pPr>
            <a:r>
              <a:rPr lang="en-GB" sz="3544" b="0" spc="-71">
                <a:latin typeface="+mj-lt"/>
              </a:rPr>
              <a:t>Transaction Manager Business Validations </a:t>
            </a:r>
            <a:r>
              <a:rPr lang="en-US" sz="3544" b="0" spc="-71">
                <a:latin typeface="+mj-lt"/>
              </a:rPr>
              <a:t>Financial Institution Cover Settlement</a:t>
            </a:r>
            <a:br>
              <a:rPr lang="en-US" sz="3544" b="0" spc="-71">
                <a:latin typeface="+mj-lt"/>
              </a:rPr>
            </a:br>
            <a:r>
              <a:rPr lang="en-US" sz="3544" b="0" spc="-71">
                <a:latin typeface="+mj-lt"/>
              </a:rPr>
              <a:t>UDLC Codeword</a:t>
            </a:r>
          </a:p>
          <a:p>
            <a:endParaRPr lang="en-US"/>
          </a:p>
        </p:txBody>
      </p:sp>
    </p:spTree>
    <p:extLst>
      <p:ext uri="{BB962C8B-B14F-4D97-AF65-F5344CB8AC3E}">
        <p14:creationId xmlns:p14="http://schemas.microsoft.com/office/powerpoint/2010/main" val="1698040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3732C2FB-CCEA-336B-BA6A-8126F4166752}"/>
              </a:ext>
            </a:extLst>
          </p:cNvPr>
          <p:cNvPicPr>
            <a:picLocks noChangeAspect="1"/>
          </p:cNvPicPr>
          <p:nvPr/>
        </p:nvPicPr>
        <p:blipFill>
          <a:blip r:embed="rId3"/>
          <a:stretch>
            <a:fillRect/>
          </a:stretch>
        </p:blipFill>
        <p:spPr>
          <a:xfrm>
            <a:off x="2245745" y="1562417"/>
            <a:ext cx="6075759" cy="1687286"/>
          </a:xfrm>
          <a:prstGeom prst="rect">
            <a:avLst/>
          </a:prstGeom>
        </p:spPr>
      </p:pic>
      <p:sp>
        <p:nvSpPr>
          <p:cNvPr id="2" name="Text Placeholder 1">
            <a:extLst>
              <a:ext uri="{FF2B5EF4-FFF2-40B4-BE49-F238E27FC236}">
                <a16:creationId xmlns:a16="http://schemas.microsoft.com/office/drawing/2014/main" id="{33C7CE30-6F73-438E-9C8B-33297AFE9F13}"/>
              </a:ext>
            </a:extLst>
          </p:cNvPr>
          <p:cNvSpPr>
            <a:spLocks noGrp="1"/>
          </p:cNvSpPr>
          <p:nvPr>
            <p:ph type="body" sz="quarter" idx="13"/>
          </p:nvPr>
        </p:nvSpPr>
        <p:spPr>
          <a:xfrm>
            <a:off x="444114" y="211836"/>
            <a:ext cx="7877391" cy="718828"/>
          </a:xfrm>
        </p:spPr>
        <p:txBody>
          <a:bodyPr/>
          <a:lstStyle/>
          <a:p>
            <a:r>
              <a:rPr lang="en-GB"/>
              <a:t>What is Wrong? UDLC Codeword not present  (ISO 20022 messages only)</a:t>
            </a:r>
          </a:p>
        </p:txBody>
      </p:sp>
      <p:pic>
        <p:nvPicPr>
          <p:cNvPr id="240" name="Graphic 239">
            <a:extLst>
              <a:ext uri="{FF2B5EF4-FFF2-40B4-BE49-F238E27FC236}">
                <a16:creationId xmlns:a16="http://schemas.microsoft.com/office/drawing/2014/main" id="{00F66E1E-3894-F98D-1794-ECC2A11372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87840" y="5375399"/>
            <a:ext cx="478406" cy="478406"/>
          </a:xfrm>
          <a:prstGeom prst="rect">
            <a:avLst/>
          </a:prstGeom>
        </p:spPr>
      </p:pic>
      <p:sp>
        <p:nvSpPr>
          <p:cNvPr id="243" name="TextBox 242">
            <a:extLst>
              <a:ext uri="{FF2B5EF4-FFF2-40B4-BE49-F238E27FC236}">
                <a16:creationId xmlns:a16="http://schemas.microsoft.com/office/drawing/2014/main" id="{E360945B-7755-13EA-B276-D2B21F59F0D5}"/>
              </a:ext>
            </a:extLst>
          </p:cNvPr>
          <p:cNvSpPr txBox="1"/>
          <p:nvPr/>
        </p:nvSpPr>
        <p:spPr>
          <a:xfrm>
            <a:off x="354390" y="798350"/>
            <a:ext cx="9915260" cy="583237"/>
          </a:xfrm>
          <a:prstGeom prst="rect">
            <a:avLst/>
          </a:prstGeom>
          <a:noFill/>
        </p:spPr>
        <p:txBody>
          <a:bodyPr wrap="square">
            <a:spAutoFit/>
          </a:bodyPr>
          <a:lstStyle/>
          <a:p>
            <a:pPr defTabSz="810067" eaLnBrk="1" fontAlgn="auto" hangingPunct="1">
              <a:spcBef>
                <a:spcPts val="0"/>
              </a:spcBef>
              <a:spcAft>
                <a:spcPts val="0"/>
              </a:spcAft>
            </a:pPr>
            <a:r>
              <a:rPr lang="en-US" sz="1595">
                <a:solidFill>
                  <a:srgbClr val="333D3E"/>
                </a:solidFill>
                <a:latin typeface="Arial Nova"/>
              </a:rPr>
              <a:t>Where a pacs.009 (CORE) is used to settle the pacs.009 ADV by the same agent the /UDLC/ code followed by Creditor Identification must be present and properly formatted: </a:t>
            </a:r>
          </a:p>
        </p:txBody>
      </p:sp>
      <p:pic>
        <p:nvPicPr>
          <p:cNvPr id="6" name="Picture 5">
            <a:hlinkClick r:id="rId6"/>
            <a:extLst>
              <a:ext uri="{FF2B5EF4-FFF2-40B4-BE49-F238E27FC236}">
                <a16:creationId xmlns:a16="http://schemas.microsoft.com/office/drawing/2014/main" id="{DA2D9816-99EA-2F2E-F2F6-4F788D8A022A}"/>
              </a:ext>
            </a:extLst>
          </p:cNvPr>
          <p:cNvPicPr>
            <a:picLocks noChangeAspect="1"/>
          </p:cNvPicPr>
          <p:nvPr/>
        </p:nvPicPr>
        <p:blipFill>
          <a:blip r:embed="rId7"/>
          <a:stretch>
            <a:fillRect/>
          </a:stretch>
        </p:blipFill>
        <p:spPr>
          <a:xfrm>
            <a:off x="8603085" y="-52229"/>
            <a:ext cx="2198265" cy="572521"/>
          </a:xfrm>
          <a:prstGeom prst="rect">
            <a:avLst/>
          </a:prstGeom>
        </p:spPr>
      </p:pic>
      <p:sp>
        <p:nvSpPr>
          <p:cNvPr id="62" name="Text Placeholder 2">
            <a:extLst>
              <a:ext uri="{FF2B5EF4-FFF2-40B4-BE49-F238E27FC236}">
                <a16:creationId xmlns:a16="http://schemas.microsoft.com/office/drawing/2014/main" id="{E451606D-5719-6662-C282-6F809FD18061}"/>
              </a:ext>
            </a:extLst>
          </p:cNvPr>
          <p:cNvSpPr txBox="1">
            <a:spLocks/>
          </p:cNvSpPr>
          <p:nvPr/>
        </p:nvSpPr>
        <p:spPr>
          <a:xfrm>
            <a:off x="4499876" y="4086536"/>
            <a:ext cx="1447060" cy="480777"/>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algn="ctr" defTabSz="810067" fontAlgn="auto">
              <a:spcBef>
                <a:spcPts val="1417"/>
              </a:spcBef>
              <a:spcAft>
                <a:spcPts val="0"/>
              </a:spcAft>
            </a:pPr>
            <a:r>
              <a:rPr lang="en-US" sz="1595" spc="-35">
                <a:solidFill>
                  <a:srgbClr val="333D3E"/>
                </a:solidFill>
                <a:latin typeface="Arial Nova"/>
                <a:cs typeface="Times New Roman" panose="02020603050405020304" pitchFamily="18" charset="0"/>
              </a:rPr>
              <a:t>UDLC code not present</a:t>
            </a:r>
          </a:p>
        </p:txBody>
      </p:sp>
      <p:pic>
        <p:nvPicPr>
          <p:cNvPr id="192" name="Graphic 191" descr="Thumbs Down with solid fill">
            <a:extLst>
              <a:ext uri="{FF2B5EF4-FFF2-40B4-BE49-F238E27FC236}">
                <a16:creationId xmlns:a16="http://schemas.microsoft.com/office/drawing/2014/main" id="{C8103B04-E77B-58A3-2169-E7318B09FA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81061" y="3509983"/>
            <a:ext cx="639980" cy="639980"/>
          </a:xfrm>
          <a:prstGeom prst="rect">
            <a:avLst/>
          </a:prstGeom>
        </p:spPr>
      </p:pic>
      <p:pic>
        <p:nvPicPr>
          <p:cNvPr id="194" name="Picture 193">
            <a:extLst>
              <a:ext uri="{FF2B5EF4-FFF2-40B4-BE49-F238E27FC236}">
                <a16:creationId xmlns:a16="http://schemas.microsoft.com/office/drawing/2014/main" id="{7446A873-919E-C4E3-BD62-E5917ACD3E34}"/>
              </a:ext>
            </a:extLst>
          </p:cNvPr>
          <p:cNvPicPr>
            <a:picLocks noChangeAspect="1"/>
          </p:cNvPicPr>
          <p:nvPr/>
        </p:nvPicPr>
        <p:blipFill>
          <a:blip r:embed="rId10"/>
          <a:stretch>
            <a:fillRect/>
          </a:stretch>
        </p:blipFill>
        <p:spPr>
          <a:xfrm>
            <a:off x="1415348" y="3539061"/>
            <a:ext cx="2835354" cy="1326166"/>
          </a:xfrm>
          <a:prstGeom prst="rect">
            <a:avLst/>
          </a:prstGeom>
        </p:spPr>
      </p:pic>
      <p:grpSp>
        <p:nvGrpSpPr>
          <p:cNvPr id="51" name="Group 50">
            <a:extLst>
              <a:ext uri="{FF2B5EF4-FFF2-40B4-BE49-F238E27FC236}">
                <a16:creationId xmlns:a16="http://schemas.microsoft.com/office/drawing/2014/main" id="{799DA16D-65BF-03DD-D52A-18B4D7C77C86}"/>
              </a:ext>
            </a:extLst>
          </p:cNvPr>
          <p:cNvGrpSpPr/>
          <p:nvPr/>
        </p:nvGrpSpPr>
        <p:grpSpPr>
          <a:xfrm>
            <a:off x="3587839" y="2076392"/>
            <a:ext cx="324041" cy="324041"/>
            <a:chOff x="11156950" y="2825750"/>
            <a:chExt cx="457200" cy="457200"/>
          </a:xfrm>
        </p:grpSpPr>
        <p:sp>
          <p:nvSpPr>
            <p:cNvPr id="52" name="Oval 51">
              <a:extLst>
                <a:ext uri="{FF2B5EF4-FFF2-40B4-BE49-F238E27FC236}">
                  <a16:creationId xmlns:a16="http://schemas.microsoft.com/office/drawing/2014/main" id="{ADA8AFFA-8926-E656-A245-BF01FE7C4244}"/>
                </a:ext>
              </a:extLst>
            </p:cNvPr>
            <p:cNvSpPr/>
            <p:nvPr/>
          </p:nvSpPr>
          <p:spPr>
            <a:xfrm>
              <a:off x="11226800" y="2895600"/>
              <a:ext cx="317500" cy="317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53" name="Graphic 52" descr="Badge Cross with solid fill">
              <a:extLst>
                <a:ext uri="{FF2B5EF4-FFF2-40B4-BE49-F238E27FC236}">
                  <a16:creationId xmlns:a16="http://schemas.microsoft.com/office/drawing/2014/main" id="{C4AB63E4-4BA2-A9D8-37BC-7DABA67184E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156950" y="2825750"/>
              <a:ext cx="457200" cy="457200"/>
            </a:xfrm>
            <a:prstGeom prst="rect">
              <a:avLst/>
            </a:prstGeom>
          </p:spPr>
        </p:pic>
      </p:grpSp>
      <p:pic>
        <p:nvPicPr>
          <p:cNvPr id="4" name="Picture 3">
            <a:extLst>
              <a:ext uri="{FF2B5EF4-FFF2-40B4-BE49-F238E27FC236}">
                <a16:creationId xmlns:a16="http://schemas.microsoft.com/office/drawing/2014/main" id="{2DC30D10-0224-1376-08B3-14920D131CE9}"/>
              </a:ext>
            </a:extLst>
          </p:cNvPr>
          <p:cNvPicPr>
            <a:picLocks noChangeAspect="1"/>
          </p:cNvPicPr>
          <p:nvPr/>
        </p:nvPicPr>
        <p:blipFill>
          <a:blip r:embed="rId13"/>
          <a:stretch>
            <a:fillRect/>
          </a:stretch>
        </p:blipFill>
        <p:spPr>
          <a:xfrm>
            <a:off x="6239384" y="3534653"/>
            <a:ext cx="2835354" cy="1330574"/>
          </a:xfrm>
          <a:prstGeom prst="rect">
            <a:avLst/>
          </a:prstGeom>
        </p:spPr>
      </p:pic>
      <p:sp>
        <p:nvSpPr>
          <p:cNvPr id="5" name="TextBox 4">
            <a:extLst>
              <a:ext uri="{FF2B5EF4-FFF2-40B4-BE49-F238E27FC236}">
                <a16:creationId xmlns:a16="http://schemas.microsoft.com/office/drawing/2014/main" id="{9120BB81-3859-206E-6697-5F546F900F23}"/>
              </a:ext>
            </a:extLst>
          </p:cNvPr>
          <p:cNvSpPr txBox="1"/>
          <p:nvPr/>
        </p:nvSpPr>
        <p:spPr>
          <a:xfrm>
            <a:off x="4060958" y="4916895"/>
            <a:ext cx="6804851" cy="1074140"/>
          </a:xfrm>
          <a:prstGeom prst="rect">
            <a:avLst/>
          </a:prstGeom>
          <a:noFill/>
        </p:spPr>
        <p:txBody>
          <a:bodyPr wrap="square">
            <a:spAutoFit/>
          </a:bodyPr>
          <a:lstStyle/>
          <a:p>
            <a:pPr defTabSz="810067" eaLnBrk="1" fontAlgn="auto" hangingPunct="1">
              <a:spcBef>
                <a:spcPts val="0"/>
              </a:spcBef>
              <a:spcAft>
                <a:spcPts val="0"/>
              </a:spcAft>
            </a:pPr>
            <a:r>
              <a:rPr lang="en-US" sz="1595">
                <a:solidFill>
                  <a:srgbClr val="333D3E"/>
                </a:solidFill>
                <a:latin typeface="Arial Nova"/>
              </a:rPr>
              <a:t>The /UDLC/ codeword  is not present in the ‘Instruction for Creditor Agent/Instruction Information’ element or /UDLC/ codeword is present but not followed by Creditor Information so Transaction Manager would  abort     the pacs.009 (CORE)</a:t>
            </a:r>
          </a:p>
        </p:txBody>
      </p:sp>
      <p:sp>
        <p:nvSpPr>
          <p:cNvPr id="244" name="Rectangle 243">
            <a:extLst>
              <a:ext uri="{FF2B5EF4-FFF2-40B4-BE49-F238E27FC236}">
                <a16:creationId xmlns:a16="http://schemas.microsoft.com/office/drawing/2014/main" id="{E5387695-9D06-1F43-AB49-EBA12DAC3453}"/>
              </a:ext>
            </a:extLst>
          </p:cNvPr>
          <p:cNvSpPr/>
          <p:nvPr/>
        </p:nvSpPr>
        <p:spPr>
          <a:xfrm>
            <a:off x="8064778" y="5734564"/>
            <a:ext cx="774009" cy="2753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pPr>
            <a:r>
              <a:rPr lang="en-GB" sz="1595">
                <a:solidFill>
                  <a:prstClr val="white"/>
                </a:solidFill>
                <a:latin typeface="Arial Nova"/>
              </a:rPr>
              <a:t>abort</a:t>
            </a:r>
          </a:p>
        </p:txBody>
      </p:sp>
      <p:sp>
        <p:nvSpPr>
          <p:cNvPr id="3" name="TextBox 2">
            <a:extLst>
              <a:ext uri="{FF2B5EF4-FFF2-40B4-BE49-F238E27FC236}">
                <a16:creationId xmlns:a16="http://schemas.microsoft.com/office/drawing/2014/main" id="{1D0D1F3E-92F0-1994-FFFF-D57D102775C3}"/>
              </a:ext>
            </a:extLst>
          </p:cNvPr>
          <p:cNvSpPr txBox="1"/>
          <p:nvPr/>
        </p:nvSpPr>
        <p:spPr>
          <a:xfrm>
            <a:off x="6551437" y="3381451"/>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002060"/>
                </a:solidFill>
                <a:latin typeface="Arial Nova"/>
              </a:rPr>
              <a:t>pacs.009 Core</a:t>
            </a:r>
            <a:endParaRPr lang="en-US" sz="974" b="1" err="1">
              <a:solidFill>
                <a:srgbClr val="002060"/>
              </a:solidFill>
              <a:latin typeface="Arial Nova"/>
            </a:endParaRPr>
          </a:p>
        </p:txBody>
      </p:sp>
      <p:sp>
        <p:nvSpPr>
          <p:cNvPr id="7" name="TextBox 6">
            <a:extLst>
              <a:ext uri="{FF2B5EF4-FFF2-40B4-BE49-F238E27FC236}">
                <a16:creationId xmlns:a16="http://schemas.microsoft.com/office/drawing/2014/main" id="{893B220F-8B41-359A-ADBF-7ECC46441BC6}"/>
              </a:ext>
            </a:extLst>
          </p:cNvPr>
          <p:cNvSpPr txBox="1"/>
          <p:nvPr/>
        </p:nvSpPr>
        <p:spPr>
          <a:xfrm>
            <a:off x="1681755" y="3377095"/>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974" b="1">
                <a:solidFill>
                  <a:srgbClr val="01A990"/>
                </a:solidFill>
                <a:latin typeface="Arial Nova"/>
              </a:rPr>
              <a:t>pacs.009 ADV</a:t>
            </a:r>
            <a:endParaRPr lang="en-US" sz="974" b="1" err="1">
              <a:solidFill>
                <a:srgbClr val="01A990"/>
              </a:solidFill>
              <a:latin typeface="Arial Nova"/>
            </a:endParaRPr>
          </a:p>
        </p:txBody>
      </p:sp>
      <p:grpSp>
        <p:nvGrpSpPr>
          <p:cNvPr id="8" name="Group 7">
            <a:extLst>
              <a:ext uri="{FF2B5EF4-FFF2-40B4-BE49-F238E27FC236}">
                <a16:creationId xmlns:a16="http://schemas.microsoft.com/office/drawing/2014/main" id="{EC0342A1-832C-D8C2-A838-96DEE8ACDF26}"/>
              </a:ext>
            </a:extLst>
          </p:cNvPr>
          <p:cNvGrpSpPr/>
          <p:nvPr/>
        </p:nvGrpSpPr>
        <p:grpSpPr>
          <a:xfrm>
            <a:off x="3862374" y="1689809"/>
            <a:ext cx="324041" cy="324041"/>
            <a:chOff x="15119610" y="230377"/>
            <a:chExt cx="365760" cy="365760"/>
          </a:xfrm>
        </p:grpSpPr>
        <p:sp>
          <p:nvSpPr>
            <p:cNvPr id="9" name="Oval 8">
              <a:extLst>
                <a:ext uri="{FF2B5EF4-FFF2-40B4-BE49-F238E27FC236}">
                  <a16:creationId xmlns:a16="http://schemas.microsoft.com/office/drawing/2014/main" id="{EE25A750-DF38-F860-1C27-0A3243BB943A}"/>
                </a:ext>
              </a:extLst>
            </p:cNvPr>
            <p:cNvSpPr/>
            <p:nvPr/>
          </p:nvSpPr>
          <p:spPr>
            <a:xfrm>
              <a:off x="15163059" y="266523"/>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10" name="Graphic 9" descr="Badge 1 with solid fill">
              <a:extLst>
                <a:ext uri="{FF2B5EF4-FFF2-40B4-BE49-F238E27FC236}">
                  <a16:creationId xmlns:a16="http://schemas.microsoft.com/office/drawing/2014/main" id="{9BF5689B-B079-7283-FFBA-76960DC9845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119610" y="230377"/>
              <a:ext cx="365760" cy="365760"/>
            </a:xfrm>
            <a:prstGeom prst="rect">
              <a:avLst/>
            </a:prstGeom>
          </p:spPr>
        </p:pic>
      </p:grpSp>
      <p:grpSp>
        <p:nvGrpSpPr>
          <p:cNvPr id="11" name="Group 10">
            <a:extLst>
              <a:ext uri="{FF2B5EF4-FFF2-40B4-BE49-F238E27FC236}">
                <a16:creationId xmlns:a16="http://schemas.microsoft.com/office/drawing/2014/main" id="{4A5E3F97-599D-3FE0-6E57-0BE4B59486C7}"/>
              </a:ext>
            </a:extLst>
          </p:cNvPr>
          <p:cNvGrpSpPr/>
          <p:nvPr/>
        </p:nvGrpSpPr>
        <p:grpSpPr>
          <a:xfrm>
            <a:off x="3433602" y="1869579"/>
            <a:ext cx="324041" cy="324041"/>
            <a:chOff x="14637006" y="843027"/>
            <a:chExt cx="365760" cy="365760"/>
          </a:xfrm>
        </p:grpSpPr>
        <p:sp>
          <p:nvSpPr>
            <p:cNvPr id="12" name="Oval 11">
              <a:extLst>
                <a:ext uri="{FF2B5EF4-FFF2-40B4-BE49-F238E27FC236}">
                  <a16:creationId xmlns:a16="http://schemas.microsoft.com/office/drawing/2014/main" id="{A101A9EF-0A37-E3F5-3249-1D9D670995AD}"/>
                </a:ext>
              </a:extLst>
            </p:cNvPr>
            <p:cNvSpPr/>
            <p:nvPr/>
          </p:nvSpPr>
          <p:spPr>
            <a:xfrm>
              <a:off x="14682871" y="895018"/>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13" name="Graphic 12" descr="Badge with solid fill">
              <a:extLst>
                <a:ext uri="{FF2B5EF4-FFF2-40B4-BE49-F238E27FC236}">
                  <a16:creationId xmlns:a16="http://schemas.microsoft.com/office/drawing/2014/main" id="{2EC3F9AA-70B6-86AC-CB7D-BA27297B986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637006" y="843027"/>
              <a:ext cx="365760" cy="365760"/>
            </a:xfrm>
            <a:prstGeom prst="rect">
              <a:avLst/>
            </a:prstGeom>
          </p:spPr>
        </p:pic>
      </p:grpSp>
      <p:grpSp>
        <p:nvGrpSpPr>
          <p:cNvPr id="14" name="Group 13">
            <a:extLst>
              <a:ext uri="{FF2B5EF4-FFF2-40B4-BE49-F238E27FC236}">
                <a16:creationId xmlns:a16="http://schemas.microsoft.com/office/drawing/2014/main" id="{AF194B7A-C065-C1F0-ED24-A56EC50FB95D}"/>
              </a:ext>
            </a:extLst>
          </p:cNvPr>
          <p:cNvGrpSpPr/>
          <p:nvPr/>
        </p:nvGrpSpPr>
        <p:grpSpPr>
          <a:xfrm>
            <a:off x="3805282" y="3606059"/>
            <a:ext cx="324041" cy="324041"/>
            <a:chOff x="15119610" y="230377"/>
            <a:chExt cx="365760" cy="365760"/>
          </a:xfrm>
        </p:grpSpPr>
        <p:sp>
          <p:nvSpPr>
            <p:cNvPr id="15" name="Oval 14">
              <a:extLst>
                <a:ext uri="{FF2B5EF4-FFF2-40B4-BE49-F238E27FC236}">
                  <a16:creationId xmlns:a16="http://schemas.microsoft.com/office/drawing/2014/main" id="{A3BE1F30-0665-7609-1762-EFEF24D01267}"/>
                </a:ext>
              </a:extLst>
            </p:cNvPr>
            <p:cNvSpPr/>
            <p:nvPr/>
          </p:nvSpPr>
          <p:spPr>
            <a:xfrm>
              <a:off x="15163059" y="266523"/>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16" name="Graphic 15" descr="Badge 1 with solid fill">
              <a:extLst>
                <a:ext uri="{FF2B5EF4-FFF2-40B4-BE49-F238E27FC236}">
                  <a16:creationId xmlns:a16="http://schemas.microsoft.com/office/drawing/2014/main" id="{47C0423D-C28F-53B8-8318-13404B07960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119610" y="230377"/>
              <a:ext cx="365760" cy="365760"/>
            </a:xfrm>
            <a:prstGeom prst="rect">
              <a:avLst/>
            </a:prstGeom>
          </p:spPr>
        </p:pic>
      </p:grpSp>
      <p:grpSp>
        <p:nvGrpSpPr>
          <p:cNvPr id="17" name="Group 16">
            <a:extLst>
              <a:ext uri="{FF2B5EF4-FFF2-40B4-BE49-F238E27FC236}">
                <a16:creationId xmlns:a16="http://schemas.microsoft.com/office/drawing/2014/main" id="{C45173E0-40BD-5121-F19C-06802CA44CA0}"/>
              </a:ext>
            </a:extLst>
          </p:cNvPr>
          <p:cNvGrpSpPr/>
          <p:nvPr/>
        </p:nvGrpSpPr>
        <p:grpSpPr>
          <a:xfrm>
            <a:off x="8652890" y="3578742"/>
            <a:ext cx="324041" cy="324041"/>
            <a:chOff x="14637006" y="843027"/>
            <a:chExt cx="365760" cy="365760"/>
          </a:xfrm>
        </p:grpSpPr>
        <p:sp>
          <p:nvSpPr>
            <p:cNvPr id="18" name="Oval 17">
              <a:extLst>
                <a:ext uri="{FF2B5EF4-FFF2-40B4-BE49-F238E27FC236}">
                  <a16:creationId xmlns:a16="http://schemas.microsoft.com/office/drawing/2014/main" id="{E4FB5C9D-4D03-9BD2-BE20-764D4E23B67F}"/>
                </a:ext>
              </a:extLst>
            </p:cNvPr>
            <p:cNvSpPr/>
            <p:nvPr/>
          </p:nvSpPr>
          <p:spPr>
            <a:xfrm>
              <a:off x="14682871" y="895018"/>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19" name="Graphic 18" descr="Badge with solid fill">
              <a:extLst>
                <a:ext uri="{FF2B5EF4-FFF2-40B4-BE49-F238E27FC236}">
                  <a16:creationId xmlns:a16="http://schemas.microsoft.com/office/drawing/2014/main" id="{06D3EFC1-40E6-4D74-5272-69584E34926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637006" y="843027"/>
              <a:ext cx="365760" cy="365760"/>
            </a:xfrm>
            <a:prstGeom prst="rect">
              <a:avLst/>
            </a:prstGeom>
          </p:spPr>
        </p:pic>
      </p:grpSp>
      <p:sp>
        <p:nvSpPr>
          <p:cNvPr id="26" name="TextBox 25">
            <a:extLst>
              <a:ext uri="{FF2B5EF4-FFF2-40B4-BE49-F238E27FC236}">
                <a16:creationId xmlns:a16="http://schemas.microsoft.com/office/drawing/2014/main" id="{FF4C3E81-AC46-DB51-1AFE-C3233B786F89}"/>
              </a:ext>
            </a:extLst>
          </p:cNvPr>
          <p:cNvSpPr txBox="1"/>
          <p:nvPr/>
        </p:nvSpPr>
        <p:spPr>
          <a:xfrm>
            <a:off x="6619972" y="2052843"/>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709" err="1">
                <a:solidFill>
                  <a:srgbClr val="333D3E"/>
                </a:solidFill>
                <a:latin typeface="Arial Nova"/>
              </a:rPr>
              <a:t>camt</a:t>
            </a:r>
            <a:r>
              <a:rPr lang="en-GB" sz="709">
                <a:solidFill>
                  <a:srgbClr val="333D3E"/>
                </a:solidFill>
                <a:latin typeface="Arial Nova"/>
              </a:rPr>
              <a:t>.</a:t>
            </a:r>
            <a:endParaRPr lang="en-US" sz="709" err="1">
              <a:solidFill>
                <a:srgbClr val="333D3E"/>
              </a:solidFill>
              <a:latin typeface="Arial Nova"/>
            </a:endParaRPr>
          </a:p>
        </p:txBody>
      </p:sp>
      <p:sp>
        <p:nvSpPr>
          <p:cNvPr id="27" name="Rectangle 26">
            <a:extLst>
              <a:ext uri="{FF2B5EF4-FFF2-40B4-BE49-F238E27FC236}">
                <a16:creationId xmlns:a16="http://schemas.microsoft.com/office/drawing/2014/main" id="{F87E45CF-9D89-E295-BEB6-13E988EA151A}"/>
              </a:ext>
            </a:extLst>
          </p:cNvPr>
          <p:cNvSpPr/>
          <p:nvPr/>
        </p:nvSpPr>
        <p:spPr>
          <a:xfrm>
            <a:off x="7534804" y="1562417"/>
            <a:ext cx="1007653" cy="83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sp>
        <p:nvSpPr>
          <p:cNvPr id="28" name="Rectangle 27">
            <a:extLst>
              <a:ext uri="{FF2B5EF4-FFF2-40B4-BE49-F238E27FC236}">
                <a16:creationId xmlns:a16="http://schemas.microsoft.com/office/drawing/2014/main" id="{ADFA06FE-EF61-04B3-CEC2-8FEDD90D64AA}"/>
              </a:ext>
            </a:extLst>
          </p:cNvPr>
          <p:cNvSpPr/>
          <p:nvPr/>
        </p:nvSpPr>
        <p:spPr>
          <a:xfrm>
            <a:off x="2023995" y="1545607"/>
            <a:ext cx="1007653" cy="83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sp>
        <p:nvSpPr>
          <p:cNvPr id="30" name="Rectangle 29">
            <a:extLst>
              <a:ext uri="{FF2B5EF4-FFF2-40B4-BE49-F238E27FC236}">
                <a16:creationId xmlns:a16="http://schemas.microsoft.com/office/drawing/2014/main" id="{1F0B51D1-B4D3-80C4-3CC1-A6DF6AAD0C8B}"/>
              </a:ext>
            </a:extLst>
          </p:cNvPr>
          <p:cNvSpPr/>
          <p:nvPr/>
        </p:nvSpPr>
        <p:spPr>
          <a:xfrm>
            <a:off x="2976889" y="2158992"/>
            <a:ext cx="570575" cy="39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810067" eaLnBrk="1" fontAlgn="auto" hangingPunct="1">
              <a:lnSpc>
                <a:spcPct val="98000"/>
              </a:lnSpc>
              <a:spcBef>
                <a:spcPts val="0"/>
              </a:spcBef>
              <a:spcAft>
                <a:spcPts val="0"/>
              </a:spcAft>
            </a:pPr>
            <a:r>
              <a:rPr lang="en-GB" sz="797">
                <a:solidFill>
                  <a:srgbClr val="5C6465"/>
                </a:solidFill>
                <a:latin typeface="Arial Nova"/>
              </a:rPr>
              <a:t>     </a:t>
            </a:r>
            <a:r>
              <a:rPr lang="en-GB" sz="709">
                <a:solidFill>
                  <a:srgbClr val="5C6465"/>
                </a:solidFill>
                <a:latin typeface="Arial Nova"/>
              </a:rPr>
              <a:t>Debtor</a:t>
            </a:r>
            <a:br>
              <a:rPr lang="en-GB" sz="709">
                <a:solidFill>
                  <a:srgbClr val="5C6465"/>
                </a:solidFill>
                <a:latin typeface="Arial Nova"/>
              </a:rPr>
            </a:br>
            <a:r>
              <a:rPr lang="en-GB" sz="709">
                <a:solidFill>
                  <a:srgbClr val="5C6465"/>
                </a:solidFill>
                <a:latin typeface="Arial Nova"/>
              </a:rPr>
              <a:t>   BBBBXXYY</a:t>
            </a:r>
            <a:endParaRPr lang="en-US" sz="709">
              <a:solidFill>
                <a:srgbClr val="5C6465"/>
              </a:solidFill>
              <a:latin typeface="Arial Nova"/>
            </a:endParaRPr>
          </a:p>
        </p:txBody>
      </p:sp>
      <p:sp>
        <p:nvSpPr>
          <p:cNvPr id="31" name="Rectangle 30">
            <a:extLst>
              <a:ext uri="{FF2B5EF4-FFF2-40B4-BE49-F238E27FC236}">
                <a16:creationId xmlns:a16="http://schemas.microsoft.com/office/drawing/2014/main" id="{043DA16E-2C01-91AE-231F-C9F31D3B6106}"/>
              </a:ext>
            </a:extLst>
          </p:cNvPr>
          <p:cNvSpPr/>
          <p:nvPr/>
        </p:nvSpPr>
        <p:spPr>
          <a:xfrm>
            <a:off x="8057344" y="2191078"/>
            <a:ext cx="629187" cy="39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810067" eaLnBrk="1" fontAlgn="auto" hangingPunct="1">
              <a:lnSpc>
                <a:spcPct val="98000"/>
              </a:lnSpc>
              <a:spcBef>
                <a:spcPts val="0"/>
              </a:spcBef>
              <a:spcAft>
                <a:spcPts val="0"/>
              </a:spcAft>
            </a:pPr>
            <a:r>
              <a:rPr lang="en-GB" sz="797">
                <a:solidFill>
                  <a:srgbClr val="5C6465"/>
                </a:solidFill>
                <a:latin typeface="Arial Nova"/>
              </a:rPr>
              <a:t>     </a:t>
            </a:r>
            <a:r>
              <a:rPr lang="en-GB" sz="797" b="1">
                <a:solidFill>
                  <a:srgbClr val="5C6465"/>
                </a:solidFill>
                <a:latin typeface="Arial Nova"/>
              </a:rPr>
              <a:t>Creditor</a:t>
            </a:r>
            <a:br>
              <a:rPr lang="en-GB" sz="797" b="1">
                <a:solidFill>
                  <a:srgbClr val="5C6465"/>
                </a:solidFill>
                <a:latin typeface="Arial Nova"/>
              </a:rPr>
            </a:br>
            <a:r>
              <a:rPr lang="en-GB" sz="797" b="1">
                <a:solidFill>
                  <a:srgbClr val="5C6465"/>
                </a:solidFill>
                <a:latin typeface="Arial Nova"/>
              </a:rPr>
              <a:t>  ABCDGB22</a:t>
            </a:r>
            <a:endParaRPr lang="en-US" sz="797" b="1">
              <a:solidFill>
                <a:srgbClr val="5C6465"/>
              </a:solidFill>
              <a:latin typeface="Arial Nova"/>
            </a:endParaRPr>
          </a:p>
        </p:txBody>
      </p:sp>
      <p:sp>
        <p:nvSpPr>
          <p:cNvPr id="33" name="TextBox 32">
            <a:extLst>
              <a:ext uri="{FF2B5EF4-FFF2-40B4-BE49-F238E27FC236}">
                <a16:creationId xmlns:a16="http://schemas.microsoft.com/office/drawing/2014/main" id="{A8E8C8AE-C0F3-2DFC-D41B-56992D2E6312}"/>
              </a:ext>
            </a:extLst>
          </p:cNvPr>
          <p:cNvSpPr txBox="1"/>
          <p:nvPr/>
        </p:nvSpPr>
        <p:spPr>
          <a:xfrm>
            <a:off x="7126568" y="4301972"/>
            <a:ext cx="607011" cy="103740"/>
          </a:xfrm>
          <a:prstGeom prst="rect">
            <a:avLst/>
          </a:prstGeom>
          <a:solidFill>
            <a:schemeClr val="bg1"/>
          </a:solidFill>
        </p:spPr>
        <p:txBody>
          <a:bodyPr wrap="square" lIns="0" tIns="0" rIns="0" bIns="0" rtlCol="0">
            <a:noAutofit/>
          </a:bodyPr>
          <a:lstStyle/>
          <a:p>
            <a:pPr defTabSz="810067" eaLnBrk="1" fontAlgn="auto" hangingPunct="1">
              <a:lnSpc>
                <a:spcPct val="98000"/>
              </a:lnSpc>
              <a:spcBef>
                <a:spcPts val="0"/>
              </a:spcBef>
              <a:spcAft>
                <a:spcPts val="0"/>
              </a:spcAft>
            </a:pPr>
            <a:r>
              <a:rPr lang="en-GB" sz="709">
                <a:solidFill>
                  <a:srgbClr val="333D3E"/>
                </a:solidFill>
                <a:latin typeface="Arial Nova"/>
              </a:rPr>
              <a:t> &gt; EEEEXXYY</a:t>
            </a:r>
            <a:endParaRPr lang="en-US" sz="709" err="1">
              <a:solidFill>
                <a:srgbClr val="333D3E"/>
              </a:solidFill>
              <a:latin typeface="Arial Nova"/>
            </a:endParaRPr>
          </a:p>
        </p:txBody>
      </p:sp>
      <p:sp>
        <p:nvSpPr>
          <p:cNvPr id="34" name="TextBox 33">
            <a:extLst>
              <a:ext uri="{FF2B5EF4-FFF2-40B4-BE49-F238E27FC236}">
                <a16:creationId xmlns:a16="http://schemas.microsoft.com/office/drawing/2014/main" id="{B83B7E4A-1947-BF5E-795E-F3B4EF274050}"/>
              </a:ext>
            </a:extLst>
          </p:cNvPr>
          <p:cNvSpPr txBox="1"/>
          <p:nvPr/>
        </p:nvSpPr>
        <p:spPr>
          <a:xfrm>
            <a:off x="2086806" y="4099441"/>
            <a:ext cx="596226" cy="87756"/>
          </a:xfrm>
          <a:prstGeom prst="rect">
            <a:avLst/>
          </a:prstGeom>
          <a:solidFill>
            <a:schemeClr val="bg1"/>
          </a:solidFill>
        </p:spPr>
        <p:txBody>
          <a:bodyPr wrap="square" lIns="0" tIns="0" rIns="0" bIns="0" rtlCol="0">
            <a:noAutofit/>
          </a:bodyPr>
          <a:lstStyle/>
          <a:p>
            <a:pPr defTabSz="810067" eaLnBrk="1" fontAlgn="auto" hangingPunct="1">
              <a:lnSpc>
                <a:spcPct val="98000"/>
              </a:lnSpc>
              <a:spcBef>
                <a:spcPts val="0"/>
              </a:spcBef>
              <a:spcAft>
                <a:spcPts val="0"/>
              </a:spcAft>
            </a:pPr>
            <a:r>
              <a:rPr lang="en-GB" sz="709">
                <a:solidFill>
                  <a:srgbClr val="333D3E"/>
                </a:solidFill>
                <a:latin typeface="Arial Nova"/>
              </a:rPr>
              <a:t>EBBBXXYY</a:t>
            </a:r>
            <a:endParaRPr lang="en-US" sz="709" err="1">
              <a:solidFill>
                <a:srgbClr val="333D3E"/>
              </a:solidFill>
              <a:latin typeface="Arial Nova"/>
            </a:endParaRPr>
          </a:p>
        </p:txBody>
      </p:sp>
      <p:sp>
        <p:nvSpPr>
          <p:cNvPr id="35" name="TextBox 34">
            <a:extLst>
              <a:ext uri="{FF2B5EF4-FFF2-40B4-BE49-F238E27FC236}">
                <a16:creationId xmlns:a16="http://schemas.microsoft.com/office/drawing/2014/main" id="{C56C6611-2AF3-F473-F8D1-AF1704AA590C}"/>
              </a:ext>
            </a:extLst>
          </p:cNvPr>
          <p:cNvSpPr txBox="1"/>
          <p:nvPr/>
        </p:nvSpPr>
        <p:spPr>
          <a:xfrm>
            <a:off x="2086805" y="4099441"/>
            <a:ext cx="596226" cy="87756"/>
          </a:xfrm>
          <a:prstGeom prst="rect">
            <a:avLst/>
          </a:prstGeom>
          <a:solidFill>
            <a:schemeClr val="bg1"/>
          </a:solidFill>
        </p:spPr>
        <p:txBody>
          <a:bodyPr wrap="square" lIns="0" tIns="0" rIns="0" bIns="0" rtlCol="0">
            <a:noAutofit/>
          </a:bodyPr>
          <a:lstStyle/>
          <a:p>
            <a:pPr defTabSz="810067" eaLnBrk="1" fontAlgn="auto" hangingPunct="1">
              <a:lnSpc>
                <a:spcPct val="98000"/>
              </a:lnSpc>
              <a:spcBef>
                <a:spcPts val="0"/>
              </a:spcBef>
              <a:spcAft>
                <a:spcPts val="0"/>
              </a:spcAft>
            </a:pPr>
            <a:r>
              <a:rPr lang="en-GB" sz="709">
                <a:solidFill>
                  <a:srgbClr val="333D3E"/>
                </a:solidFill>
                <a:latin typeface="Arial Nova"/>
              </a:rPr>
              <a:t> BBBBXXYY</a:t>
            </a:r>
            <a:endParaRPr lang="en-US" sz="709">
              <a:solidFill>
                <a:srgbClr val="333D3E"/>
              </a:solidFill>
              <a:latin typeface="Arial Nova"/>
            </a:endParaRPr>
          </a:p>
        </p:txBody>
      </p:sp>
      <p:sp>
        <p:nvSpPr>
          <p:cNvPr id="36" name="TextBox 35">
            <a:extLst>
              <a:ext uri="{FF2B5EF4-FFF2-40B4-BE49-F238E27FC236}">
                <a16:creationId xmlns:a16="http://schemas.microsoft.com/office/drawing/2014/main" id="{5BF93D06-A456-1BC5-7538-FC060F766238}"/>
              </a:ext>
            </a:extLst>
          </p:cNvPr>
          <p:cNvSpPr txBox="1"/>
          <p:nvPr/>
        </p:nvSpPr>
        <p:spPr>
          <a:xfrm>
            <a:off x="2086805" y="4416747"/>
            <a:ext cx="596226" cy="87756"/>
          </a:xfrm>
          <a:prstGeom prst="rect">
            <a:avLst/>
          </a:prstGeom>
          <a:solidFill>
            <a:schemeClr val="bg1"/>
          </a:solidFill>
        </p:spPr>
        <p:txBody>
          <a:bodyPr wrap="square" lIns="0" tIns="0" rIns="0" bIns="0" rtlCol="0">
            <a:noAutofit/>
          </a:bodyPr>
          <a:lstStyle/>
          <a:p>
            <a:pPr defTabSz="810067" eaLnBrk="1" fontAlgn="auto" hangingPunct="1">
              <a:lnSpc>
                <a:spcPct val="98000"/>
              </a:lnSpc>
              <a:spcBef>
                <a:spcPts val="0"/>
              </a:spcBef>
              <a:spcAft>
                <a:spcPts val="0"/>
              </a:spcAft>
            </a:pPr>
            <a:r>
              <a:rPr lang="en-GB" sz="709">
                <a:solidFill>
                  <a:srgbClr val="333D3E"/>
                </a:solidFill>
                <a:latin typeface="Arial Nova"/>
              </a:rPr>
              <a:t>  </a:t>
            </a:r>
            <a:r>
              <a:rPr lang="en-GB" sz="709" b="1">
                <a:solidFill>
                  <a:srgbClr val="00B050"/>
                </a:solidFill>
                <a:latin typeface="Arial Nova"/>
              </a:rPr>
              <a:t>ABCDGB22</a:t>
            </a:r>
            <a:endParaRPr lang="en-US" sz="709" b="1" err="1">
              <a:solidFill>
                <a:srgbClr val="00B050"/>
              </a:solidFill>
              <a:latin typeface="Arial Nova"/>
            </a:endParaRPr>
          </a:p>
        </p:txBody>
      </p:sp>
      <p:pic>
        <p:nvPicPr>
          <p:cNvPr id="42" name="Picture 41">
            <a:extLst>
              <a:ext uri="{FF2B5EF4-FFF2-40B4-BE49-F238E27FC236}">
                <a16:creationId xmlns:a16="http://schemas.microsoft.com/office/drawing/2014/main" id="{14FDA37D-14AF-3A4F-3BC3-D2621FAAD410}"/>
              </a:ext>
            </a:extLst>
          </p:cNvPr>
          <p:cNvPicPr>
            <a:picLocks noChangeAspect="1"/>
          </p:cNvPicPr>
          <p:nvPr/>
        </p:nvPicPr>
        <p:blipFill>
          <a:blip r:embed="rId18"/>
          <a:stretch>
            <a:fillRect/>
          </a:stretch>
        </p:blipFill>
        <p:spPr>
          <a:xfrm>
            <a:off x="8131870" y="1610109"/>
            <a:ext cx="517806" cy="572609"/>
          </a:xfrm>
          <a:prstGeom prst="rect">
            <a:avLst/>
          </a:prstGeom>
        </p:spPr>
      </p:pic>
      <p:sp>
        <p:nvSpPr>
          <p:cNvPr id="44" name="Rectangle 43">
            <a:extLst>
              <a:ext uri="{FF2B5EF4-FFF2-40B4-BE49-F238E27FC236}">
                <a16:creationId xmlns:a16="http://schemas.microsoft.com/office/drawing/2014/main" id="{055B6ED4-6CE5-FC56-FCE4-DFBCEC1BCC22}"/>
              </a:ext>
            </a:extLst>
          </p:cNvPr>
          <p:cNvSpPr/>
          <p:nvPr/>
        </p:nvSpPr>
        <p:spPr>
          <a:xfrm>
            <a:off x="8575256" y="1572727"/>
            <a:ext cx="114315" cy="16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sp>
        <p:nvSpPr>
          <p:cNvPr id="45" name="TextBox 44">
            <a:extLst>
              <a:ext uri="{FF2B5EF4-FFF2-40B4-BE49-F238E27FC236}">
                <a16:creationId xmlns:a16="http://schemas.microsoft.com/office/drawing/2014/main" id="{8202A024-DD91-6D9B-EB1C-DB358B8F1C20}"/>
              </a:ext>
            </a:extLst>
          </p:cNvPr>
          <p:cNvSpPr txBox="1"/>
          <p:nvPr/>
        </p:nvSpPr>
        <p:spPr>
          <a:xfrm>
            <a:off x="3845784" y="3080829"/>
            <a:ext cx="596226" cy="95894"/>
          </a:xfrm>
          <a:prstGeom prst="rect">
            <a:avLst/>
          </a:prstGeom>
          <a:solidFill>
            <a:schemeClr val="bg1"/>
          </a:solidFill>
        </p:spPr>
        <p:txBody>
          <a:bodyPr wrap="square" lIns="0" tIns="0" rIns="0" bIns="0" rtlCol="0">
            <a:noAutofit/>
          </a:bodyPr>
          <a:lstStyle/>
          <a:p>
            <a:pPr defTabSz="810067" eaLnBrk="1" fontAlgn="auto" hangingPunct="1">
              <a:lnSpc>
                <a:spcPct val="98000"/>
              </a:lnSpc>
              <a:spcBef>
                <a:spcPts val="0"/>
              </a:spcBef>
              <a:spcAft>
                <a:spcPts val="0"/>
              </a:spcAft>
            </a:pPr>
            <a:r>
              <a:rPr lang="en-GB" sz="709">
                <a:solidFill>
                  <a:srgbClr val="333D3E"/>
                </a:solidFill>
                <a:latin typeface="Arial Nova"/>
              </a:rPr>
              <a:t> DDDDXXYZ</a:t>
            </a:r>
            <a:endParaRPr lang="en-US" sz="709" err="1">
              <a:solidFill>
                <a:srgbClr val="333D3E"/>
              </a:solidFill>
              <a:latin typeface="Arial Nova"/>
            </a:endParaRPr>
          </a:p>
        </p:txBody>
      </p:sp>
      <p:sp>
        <p:nvSpPr>
          <p:cNvPr id="20" name="Rectangle 19">
            <a:extLst>
              <a:ext uri="{FF2B5EF4-FFF2-40B4-BE49-F238E27FC236}">
                <a16:creationId xmlns:a16="http://schemas.microsoft.com/office/drawing/2014/main" id="{44989D14-3C4F-204F-9CA0-66F569AE9D22}"/>
              </a:ext>
            </a:extLst>
          </p:cNvPr>
          <p:cNvSpPr/>
          <p:nvPr/>
        </p:nvSpPr>
        <p:spPr>
          <a:xfrm>
            <a:off x="6804547" y="4421730"/>
            <a:ext cx="1485793" cy="110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sp>
        <p:nvSpPr>
          <p:cNvPr id="24" name="TextBox 23">
            <a:extLst>
              <a:ext uri="{FF2B5EF4-FFF2-40B4-BE49-F238E27FC236}">
                <a16:creationId xmlns:a16="http://schemas.microsoft.com/office/drawing/2014/main" id="{EFC6699F-F237-053A-C3D8-C065E5FF4AF7}"/>
              </a:ext>
            </a:extLst>
          </p:cNvPr>
          <p:cNvSpPr txBox="1"/>
          <p:nvPr/>
        </p:nvSpPr>
        <p:spPr>
          <a:xfrm>
            <a:off x="6952531" y="4416747"/>
            <a:ext cx="1104813" cy="244939"/>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endParaRPr lang="en-GB" sz="797" b="1">
              <a:solidFill>
                <a:srgbClr val="002060"/>
              </a:solidFill>
              <a:latin typeface="Arial Nova"/>
            </a:endParaRPr>
          </a:p>
          <a:p>
            <a:pPr defTabSz="810067" eaLnBrk="1" fontAlgn="auto" hangingPunct="1">
              <a:lnSpc>
                <a:spcPct val="98000"/>
              </a:lnSpc>
              <a:spcBef>
                <a:spcPts val="0"/>
              </a:spcBef>
              <a:spcAft>
                <a:spcPts val="0"/>
              </a:spcAft>
            </a:pPr>
            <a:br>
              <a:rPr lang="en-GB" sz="797" b="1">
                <a:solidFill>
                  <a:srgbClr val="002060"/>
                </a:solidFill>
                <a:latin typeface="Arial Nova"/>
              </a:rPr>
            </a:br>
            <a:endParaRPr lang="en-US" sz="797" b="1" err="1">
              <a:solidFill>
                <a:srgbClr val="002060"/>
              </a:solidFill>
              <a:latin typeface="Arial Nova"/>
            </a:endParaRPr>
          </a:p>
        </p:txBody>
      </p:sp>
      <p:sp>
        <p:nvSpPr>
          <p:cNvPr id="39" name="Rectangle 38">
            <a:extLst>
              <a:ext uri="{FF2B5EF4-FFF2-40B4-BE49-F238E27FC236}">
                <a16:creationId xmlns:a16="http://schemas.microsoft.com/office/drawing/2014/main" id="{5EA6A628-0791-845B-E4DB-DB594715161F}"/>
              </a:ext>
            </a:extLst>
          </p:cNvPr>
          <p:cNvSpPr/>
          <p:nvPr/>
        </p:nvSpPr>
        <p:spPr>
          <a:xfrm>
            <a:off x="6512099" y="4523499"/>
            <a:ext cx="1485793" cy="110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sp>
        <p:nvSpPr>
          <p:cNvPr id="38" name="TextBox 37">
            <a:extLst>
              <a:ext uri="{FF2B5EF4-FFF2-40B4-BE49-F238E27FC236}">
                <a16:creationId xmlns:a16="http://schemas.microsoft.com/office/drawing/2014/main" id="{53CC6CB9-FC56-A9A3-4473-FB8D08D360BE}"/>
              </a:ext>
            </a:extLst>
          </p:cNvPr>
          <p:cNvSpPr txBox="1"/>
          <p:nvPr/>
        </p:nvSpPr>
        <p:spPr>
          <a:xfrm>
            <a:off x="6461970" y="4353640"/>
            <a:ext cx="2155569" cy="419730"/>
          </a:xfrm>
          <a:prstGeom prst="rect">
            <a:avLst/>
          </a:prstGeom>
          <a:noFill/>
        </p:spPr>
        <p:txBody>
          <a:bodyPr wrap="square">
            <a:spAutoFit/>
          </a:bodyPr>
          <a:lstStyle/>
          <a:p>
            <a:pPr defTabSz="810067" eaLnBrk="1" fontAlgn="auto" hangingPunct="1">
              <a:spcBef>
                <a:spcPts val="0"/>
              </a:spcBef>
              <a:spcAft>
                <a:spcPts val="0"/>
              </a:spcAft>
            </a:pPr>
            <a:r>
              <a:rPr lang="en-US" sz="709" b="1">
                <a:solidFill>
                  <a:srgbClr val="002060"/>
                </a:solidFill>
                <a:latin typeface="Arial Nova"/>
              </a:rPr>
              <a:t>&lt;</a:t>
            </a:r>
            <a:r>
              <a:rPr lang="en-US" sz="709" b="1" err="1">
                <a:solidFill>
                  <a:srgbClr val="002060"/>
                </a:solidFill>
                <a:latin typeface="Arial Nova"/>
              </a:rPr>
              <a:t>InstrForCdtrAgt</a:t>
            </a:r>
            <a:r>
              <a:rPr lang="en-US" sz="709" b="1">
                <a:solidFill>
                  <a:srgbClr val="002060"/>
                </a:solidFill>
                <a:latin typeface="Arial Nova"/>
              </a:rPr>
              <a:t>&gt;      </a:t>
            </a:r>
          </a:p>
          <a:p>
            <a:pPr defTabSz="810067" eaLnBrk="1" fontAlgn="auto" hangingPunct="1">
              <a:spcBef>
                <a:spcPts val="0"/>
              </a:spcBef>
              <a:spcAft>
                <a:spcPts val="0"/>
              </a:spcAft>
            </a:pPr>
            <a:r>
              <a:rPr lang="en-US" sz="709" b="1">
                <a:solidFill>
                  <a:srgbClr val="002060"/>
                </a:solidFill>
                <a:latin typeface="Arial Nova"/>
              </a:rPr>
              <a:t>                    &lt;</a:t>
            </a:r>
            <a:r>
              <a:rPr lang="en-US" sz="709" b="1" err="1">
                <a:solidFill>
                  <a:srgbClr val="002060"/>
                </a:solidFill>
                <a:latin typeface="Arial Nova"/>
              </a:rPr>
              <a:t>InstrInf</a:t>
            </a:r>
            <a:r>
              <a:rPr lang="en-US" sz="709" b="1">
                <a:solidFill>
                  <a:srgbClr val="002060"/>
                </a:solidFill>
                <a:latin typeface="Arial Nova"/>
              </a:rPr>
              <a:t>&gt;Abcd1234&lt;/</a:t>
            </a:r>
            <a:r>
              <a:rPr lang="en-US" sz="709" b="1" err="1">
                <a:solidFill>
                  <a:srgbClr val="002060"/>
                </a:solidFill>
                <a:latin typeface="Arial Nova"/>
              </a:rPr>
              <a:t>InstrInf</a:t>
            </a:r>
            <a:r>
              <a:rPr lang="en-US" sz="709" b="1">
                <a:solidFill>
                  <a:srgbClr val="002060"/>
                </a:solidFill>
                <a:latin typeface="Arial Nova"/>
              </a:rPr>
              <a:t>&gt; </a:t>
            </a:r>
            <a:br>
              <a:rPr lang="en-US" sz="797">
                <a:solidFill>
                  <a:srgbClr val="333D3E"/>
                </a:solidFill>
                <a:latin typeface="Arial Nova"/>
              </a:rPr>
            </a:br>
            <a:r>
              <a:rPr lang="en-US" sz="709">
                <a:solidFill>
                  <a:srgbClr val="333D3E"/>
                </a:solidFill>
                <a:latin typeface="Arial Nova"/>
              </a:rPr>
              <a:t>&lt;creditor&gt; CCCCGB2L </a:t>
            </a:r>
          </a:p>
        </p:txBody>
      </p:sp>
      <p:sp>
        <p:nvSpPr>
          <p:cNvPr id="40" name="TextBox 39">
            <a:extLst>
              <a:ext uri="{FF2B5EF4-FFF2-40B4-BE49-F238E27FC236}">
                <a16:creationId xmlns:a16="http://schemas.microsoft.com/office/drawing/2014/main" id="{E8FDA593-32D8-AEE4-DEC0-8E314E2336AC}"/>
              </a:ext>
            </a:extLst>
          </p:cNvPr>
          <p:cNvSpPr txBox="1"/>
          <p:nvPr/>
        </p:nvSpPr>
        <p:spPr>
          <a:xfrm>
            <a:off x="6501917" y="4397315"/>
            <a:ext cx="1819588" cy="236375"/>
          </a:xfrm>
          <a:prstGeom prst="rect">
            <a:avLst/>
          </a:prstGeom>
          <a:solidFill>
            <a:schemeClr val="accent6">
              <a:lumMod val="50000"/>
              <a:alpha val="30196"/>
            </a:schemeClr>
          </a:solidFill>
        </p:spPr>
        <p:txBody>
          <a:bodyPr wrap="square" lIns="0" tIns="0" rIns="0" bIns="0" rtlCol="0">
            <a:noAutofit/>
          </a:bodyPr>
          <a:lstStyle/>
          <a:p>
            <a:pPr defTabSz="810067" eaLnBrk="1" fontAlgn="auto" hangingPunct="1">
              <a:lnSpc>
                <a:spcPct val="98000"/>
              </a:lnSpc>
              <a:spcBef>
                <a:spcPts val="0"/>
              </a:spcBef>
              <a:spcAft>
                <a:spcPts val="0"/>
              </a:spcAft>
            </a:pPr>
            <a:endParaRPr lang="en-US" sz="974" err="1">
              <a:solidFill>
                <a:srgbClr val="333D3E"/>
              </a:solidFill>
              <a:latin typeface="Arial Nova"/>
            </a:endParaRPr>
          </a:p>
        </p:txBody>
      </p:sp>
    </p:spTree>
    <p:extLst>
      <p:ext uri="{BB962C8B-B14F-4D97-AF65-F5344CB8AC3E}">
        <p14:creationId xmlns:p14="http://schemas.microsoft.com/office/powerpoint/2010/main" val="1902012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C7CE30-6F73-438E-9C8B-33297AFE9F13}"/>
              </a:ext>
            </a:extLst>
          </p:cNvPr>
          <p:cNvSpPr>
            <a:spLocks noGrp="1"/>
          </p:cNvSpPr>
          <p:nvPr>
            <p:ph type="body" sz="quarter" idx="13"/>
          </p:nvPr>
        </p:nvSpPr>
        <p:spPr>
          <a:xfrm>
            <a:off x="497634" y="232173"/>
            <a:ext cx="7877391" cy="718828"/>
          </a:xfrm>
        </p:spPr>
        <p:txBody>
          <a:bodyPr/>
          <a:lstStyle/>
          <a:p>
            <a:r>
              <a:rPr lang="en-GB"/>
              <a:t>How to correct the pacs.009 message and use the UDLC Codeword ?</a:t>
            </a:r>
          </a:p>
        </p:txBody>
      </p:sp>
      <p:sp>
        <p:nvSpPr>
          <p:cNvPr id="223" name="TextBox 222">
            <a:extLst>
              <a:ext uri="{FF2B5EF4-FFF2-40B4-BE49-F238E27FC236}">
                <a16:creationId xmlns:a16="http://schemas.microsoft.com/office/drawing/2014/main" id="{350E34DA-A5EC-01C4-8312-FA7DB2CC138D}"/>
              </a:ext>
            </a:extLst>
          </p:cNvPr>
          <p:cNvSpPr txBox="1"/>
          <p:nvPr/>
        </p:nvSpPr>
        <p:spPr>
          <a:xfrm>
            <a:off x="405051" y="825048"/>
            <a:ext cx="10150539" cy="2055947"/>
          </a:xfrm>
          <a:prstGeom prst="rect">
            <a:avLst/>
          </a:prstGeom>
          <a:noFill/>
        </p:spPr>
        <p:txBody>
          <a:bodyPr wrap="square">
            <a:spAutoFit/>
          </a:bodyPr>
          <a:lstStyle/>
          <a:p>
            <a:pPr defTabSz="810067" eaLnBrk="1" fontAlgn="auto" hangingPunct="1">
              <a:spcBef>
                <a:spcPts val="0"/>
              </a:spcBef>
              <a:spcAft>
                <a:spcPts val="0"/>
              </a:spcAft>
            </a:pPr>
            <a:r>
              <a:rPr lang="en-US" sz="1595">
                <a:solidFill>
                  <a:srgbClr val="333D3E"/>
                </a:solidFill>
                <a:latin typeface="Arial Nova"/>
              </a:rPr>
              <a:t>UDLC is a code word used to identify the Underlying Creditor (UDLC) in a pacs.009 CORE used for cover settlement of a pacs.009 ADV. The last available occurrence of Instruction Information in the ‘Instruction for Creditor Agent’ element, must be used to capture the Underlying Creditor information provided in the pacs.009 ADV preceded by /UDLC/.</a:t>
            </a:r>
          </a:p>
          <a:p>
            <a:pPr defTabSz="810067" eaLnBrk="1" fontAlgn="auto" hangingPunct="1">
              <a:spcBef>
                <a:spcPts val="0"/>
              </a:spcBef>
              <a:spcAft>
                <a:spcPts val="0"/>
              </a:spcAft>
            </a:pPr>
            <a:endParaRPr lang="en-US" sz="1595">
              <a:solidFill>
                <a:srgbClr val="333D3E"/>
              </a:solidFill>
              <a:latin typeface="Arial Nova"/>
            </a:endParaRPr>
          </a:p>
          <a:p>
            <a:pPr defTabSz="810067" eaLnBrk="1" fontAlgn="auto" hangingPunct="1">
              <a:spcBef>
                <a:spcPts val="0"/>
              </a:spcBef>
              <a:spcAft>
                <a:spcPts val="0"/>
              </a:spcAft>
            </a:pPr>
            <a:r>
              <a:rPr lang="en-US" sz="1595">
                <a:solidFill>
                  <a:srgbClr val="333D3E"/>
                </a:solidFill>
                <a:latin typeface="Arial Nova"/>
              </a:rPr>
              <a:t>Following this, if the pacs.009 CORE is missing the UDLC codeword, or the UDLC codeword is present but not followed with any data, it is considered invalid by Transaction Manager and the </a:t>
            </a:r>
            <a:r>
              <a:rPr lang="en-GB" sz="1595" b="1">
                <a:solidFill>
                  <a:srgbClr val="01A990"/>
                </a:solidFill>
                <a:latin typeface="Arial Nova"/>
                <a:ea typeface="Arial Nova" panose="020B0504020202020204" pitchFamily="34" charset="0"/>
                <a:cs typeface="Times New Roman" panose="02020603050405020304" pitchFamily="18" charset="0"/>
              </a:rPr>
              <a:t>message will be aborted</a:t>
            </a:r>
            <a:br>
              <a:rPr lang="en-US" sz="1595">
                <a:solidFill>
                  <a:srgbClr val="333D3E"/>
                </a:solidFill>
                <a:latin typeface="Arial Nova"/>
              </a:rPr>
            </a:br>
            <a:endParaRPr lang="en-US" sz="1595">
              <a:solidFill>
                <a:srgbClr val="333D3E"/>
              </a:solidFill>
              <a:latin typeface="Arial Nova"/>
            </a:endParaRPr>
          </a:p>
        </p:txBody>
      </p:sp>
      <p:pic>
        <p:nvPicPr>
          <p:cNvPr id="5" name="Picture 4">
            <a:extLst>
              <a:ext uri="{FF2B5EF4-FFF2-40B4-BE49-F238E27FC236}">
                <a16:creationId xmlns:a16="http://schemas.microsoft.com/office/drawing/2014/main" id="{803CC1A9-E1D2-D3F7-8A22-2B46F62754BD}"/>
              </a:ext>
            </a:extLst>
          </p:cNvPr>
          <p:cNvPicPr>
            <a:picLocks noChangeAspect="1"/>
          </p:cNvPicPr>
          <p:nvPr/>
        </p:nvPicPr>
        <p:blipFill>
          <a:blip r:embed="rId3"/>
          <a:stretch>
            <a:fillRect/>
          </a:stretch>
        </p:blipFill>
        <p:spPr>
          <a:xfrm>
            <a:off x="1052715" y="2757724"/>
            <a:ext cx="8855210" cy="2038924"/>
          </a:xfrm>
          <a:prstGeom prst="rect">
            <a:avLst/>
          </a:prstGeom>
        </p:spPr>
      </p:pic>
      <p:sp>
        <p:nvSpPr>
          <p:cNvPr id="7" name="Text Placeholder 2">
            <a:extLst>
              <a:ext uri="{FF2B5EF4-FFF2-40B4-BE49-F238E27FC236}">
                <a16:creationId xmlns:a16="http://schemas.microsoft.com/office/drawing/2014/main" id="{75CD59BF-7E34-F584-21E0-A70A98FEB7FF}"/>
              </a:ext>
            </a:extLst>
          </p:cNvPr>
          <p:cNvSpPr txBox="1">
            <a:spLocks/>
          </p:cNvSpPr>
          <p:nvPr/>
        </p:nvSpPr>
        <p:spPr>
          <a:xfrm>
            <a:off x="6350123" y="5613437"/>
            <a:ext cx="5373686" cy="480777"/>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Transaction Manager would abort       the message</a:t>
            </a:r>
            <a:endParaRPr lang="en-US" sz="1595" b="1" spc="-35">
              <a:solidFill>
                <a:srgbClr val="ACF9E9">
                  <a:lumMod val="50000"/>
                </a:srgbClr>
              </a:solidFill>
              <a:latin typeface="Arial Nova"/>
            </a:endParaRPr>
          </a:p>
        </p:txBody>
      </p:sp>
      <p:sp>
        <p:nvSpPr>
          <p:cNvPr id="8" name="Text Placeholder 2">
            <a:extLst>
              <a:ext uri="{FF2B5EF4-FFF2-40B4-BE49-F238E27FC236}">
                <a16:creationId xmlns:a16="http://schemas.microsoft.com/office/drawing/2014/main" id="{7DCE4D31-D915-3762-7D95-52742090C430}"/>
              </a:ext>
            </a:extLst>
          </p:cNvPr>
          <p:cNvSpPr txBox="1">
            <a:spLocks/>
          </p:cNvSpPr>
          <p:nvPr/>
        </p:nvSpPr>
        <p:spPr>
          <a:xfrm>
            <a:off x="5233552" y="4804271"/>
            <a:ext cx="1681652" cy="480777"/>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UDLC is properly captured</a:t>
            </a:r>
            <a:endParaRPr lang="en-US" sz="1595" b="1" spc="-35">
              <a:solidFill>
                <a:srgbClr val="ACF9E9">
                  <a:lumMod val="50000"/>
                </a:srgbClr>
              </a:solidFill>
              <a:latin typeface="Arial Nova"/>
            </a:endParaRPr>
          </a:p>
        </p:txBody>
      </p:sp>
      <p:pic>
        <p:nvPicPr>
          <p:cNvPr id="9" name="Graphic 8" descr="Thumbs up sign with solid fill">
            <a:extLst>
              <a:ext uri="{FF2B5EF4-FFF2-40B4-BE49-F238E27FC236}">
                <a16:creationId xmlns:a16="http://schemas.microsoft.com/office/drawing/2014/main" id="{31BE5C5E-7228-82E8-E6BD-212096DAA0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95677" y="4706627"/>
            <a:ext cx="637875" cy="637875"/>
          </a:xfrm>
          <a:prstGeom prst="rect">
            <a:avLst/>
          </a:prstGeom>
        </p:spPr>
      </p:pic>
      <p:sp>
        <p:nvSpPr>
          <p:cNvPr id="10" name="Text Placeholder 2">
            <a:extLst>
              <a:ext uri="{FF2B5EF4-FFF2-40B4-BE49-F238E27FC236}">
                <a16:creationId xmlns:a16="http://schemas.microsoft.com/office/drawing/2014/main" id="{85667B90-986A-C950-7565-83E2AED0A8EC}"/>
              </a:ext>
            </a:extLst>
          </p:cNvPr>
          <p:cNvSpPr txBox="1">
            <a:spLocks/>
          </p:cNvSpPr>
          <p:nvPr/>
        </p:nvSpPr>
        <p:spPr>
          <a:xfrm>
            <a:off x="6350123" y="5613437"/>
            <a:ext cx="5373686" cy="480777"/>
          </a:xfrm>
          <a:prstGeom prst="rect">
            <a:avLst/>
          </a:prstGeom>
        </p:spPr>
        <p:txBody>
          <a:bodyPr vert="horz" lIns="0" tIns="0" rIns="0" bIns="0" rtlCol="0" anchor="t"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defTabSz="810067" fontAlgn="auto">
              <a:spcBef>
                <a:spcPts val="1417"/>
              </a:spcBef>
              <a:spcAft>
                <a:spcPts val="0"/>
              </a:spcAft>
            </a:pPr>
            <a:r>
              <a:rPr lang="en-GB" sz="1595" spc="-35">
                <a:solidFill>
                  <a:srgbClr val="333D3E"/>
                </a:solidFill>
                <a:latin typeface="Arial Nova"/>
                <a:ea typeface="Arial Nova" panose="020B0504020202020204" pitchFamily="34" charset="0"/>
                <a:cs typeface="Times New Roman" panose="02020603050405020304" pitchFamily="18" charset="0"/>
              </a:rPr>
              <a:t>Transaction Manager would abort       the message</a:t>
            </a:r>
            <a:endParaRPr lang="en-US" sz="1595" b="1" spc="-35">
              <a:solidFill>
                <a:srgbClr val="ACF9E9">
                  <a:lumMod val="50000"/>
                </a:srgbClr>
              </a:solidFill>
              <a:latin typeface="Arial Nova"/>
            </a:endParaRPr>
          </a:p>
        </p:txBody>
      </p:sp>
      <p:sp>
        <p:nvSpPr>
          <p:cNvPr id="11" name="Rectangle 10">
            <a:extLst>
              <a:ext uri="{FF2B5EF4-FFF2-40B4-BE49-F238E27FC236}">
                <a16:creationId xmlns:a16="http://schemas.microsoft.com/office/drawing/2014/main" id="{00477996-FF9C-FC29-BB49-7F107E1CE373}"/>
              </a:ext>
            </a:extLst>
          </p:cNvPr>
          <p:cNvSpPr/>
          <p:nvPr/>
        </p:nvSpPr>
        <p:spPr>
          <a:xfrm>
            <a:off x="8750361" y="5611828"/>
            <a:ext cx="774009" cy="27538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10067" eaLnBrk="1" fontAlgn="auto" hangingPunct="1">
              <a:lnSpc>
                <a:spcPct val="98000"/>
              </a:lnSpc>
              <a:spcBef>
                <a:spcPts val="0"/>
              </a:spcBef>
              <a:spcAft>
                <a:spcPts val="0"/>
              </a:spcAft>
            </a:pPr>
            <a:r>
              <a:rPr lang="en-GB" sz="1595">
                <a:solidFill>
                  <a:prstClr val="white"/>
                </a:solidFill>
                <a:latin typeface="Arial Nova"/>
              </a:rPr>
              <a:t>process</a:t>
            </a:r>
          </a:p>
        </p:txBody>
      </p:sp>
      <p:pic>
        <p:nvPicPr>
          <p:cNvPr id="12" name="Graphic 11">
            <a:extLst>
              <a:ext uri="{FF2B5EF4-FFF2-40B4-BE49-F238E27FC236}">
                <a16:creationId xmlns:a16="http://schemas.microsoft.com/office/drawing/2014/main" id="{E504C0D4-5462-50E6-96B5-877DF7E564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48193" y="5515774"/>
            <a:ext cx="478406" cy="478406"/>
          </a:xfrm>
          <a:prstGeom prst="rect">
            <a:avLst/>
          </a:prstGeom>
        </p:spPr>
      </p:pic>
      <p:pic>
        <p:nvPicPr>
          <p:cNvPr id="14" name="Picture 13">
            <a:hlinkClick r:id="rId8"/>
            <a:extLst>
              <a:ext uri="{FF2B5EF4-FFF2-40B4-BE49-F238E27FC236}">
                <a16:creationId xmlns:a16="http://schemas.microsoft.com/office/drawing/2014/main" id="{C29EED49-DD8D-7318-0AC4-F3317FDE2C49}"/>
              </a:ext>
            </a:extLst>
          </p:cNvPr>
          <p:cNvPicPr>
            <a:picLocks noChangeAspect="1"/>
          </p:cNvPicPr>
          <p:nvPr/>
        </p:nvPicPr>
        <p:blipFill>
          <a:blip r:embed="rId9"/>
          <a:stretch>
            <a:fillRect/>
          </a:stretch>
        </p:blipFill>
        <p:spPr>
          <a:xfrm>
            <a:off x="8603085" y="-54087"/>
            <a:ext cx="2198265" cy="572521"/>
          </a:xfrm>
          <a:prstGeom prst="rect">
            <a:avLst/>
          </a:prstGeom>
        </p:spPr>
      </p:pic>
    </p:spTree>
    <p:extLst>
      <p:ext uri="{BB962C8B-B14F-4D97-AF65-F5344CB8AC3E}">
        <p14:creationId xmlns:p14="http://schemas.microsoft.com/office/powerpoint/2010/main" val="3387246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A8BD7-EF5E-42EF-913E-3F800A9929FC}"/>
              </a:ext>
            </a:extLst>
          </p:cNvPr>
          <p:cNvSpPr txBox="1"/>
          <p:nvPr/>
        </p:nvSpPr>
        <p:spPr>
          <a:xfrm>
            <a:off x="262318" y="701439"/>
            <a:ext cx="3888683" cy="3679469"/>
          </a:xfrm>
          <a:prstGeom prst="rect">
            <a:avLst/>
          </a:prstGeom>
          <a:noFill/>
          <a:ln>
            <a:solidFill>
              <a:schemeClr val="accent5">
                <a:lumMod val="60000"/>
                <a:lumOff val="40000"/>
              </a:schemeClr>
            </a:solidFill>
          </a:ln>
        </p:spPr>
        <p:txBody>
          <a:bodyPr wrap="square">
            <a:spAutoFit/>
          </a:bodyPr>
          <a:lstStyle/>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1063" b="1" u="sng">
                <a:solidFill>
                  <a:srgbClr val="333D3E"/>
                </a:solidFill>
                <a:latin typeface="Arial" panose="020B0604020202020204" pitchFamily="34" charset="0"/>
                <a:ea typeface="Arial" panose="020B0604020202020204" pitchFamily="34" charset="0"/>
              </a:rPr>
              <a:t>Example  xsys.012 received for a TM Abort :</a:t>
            </a:r>
            <a:endParaRPr lang="en-US" sz="1063" b="1" u="sng">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620" b="1" u="sng">
                <a:solidFill>
                  <a:srgbClr val="333D3E"/>
                </a:solidFill>
                <a:latin typeface="Arial" panose="020B0604020202020204" pitchFamily="34" charset="0"/>
                <a:ea typeface="Arial" panose="020B0604020202020204" pitchFamily="34" charset="0"/>
              </a:rPr>
              <a:t> </a:t>
            </a:r>
            <a:endParaRPr lang="en-US" sz="620" b="1" u="sng">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&lt;</a:t>
            </a:r>
            <a:r>
              <a:rPr lang="en-GB" sz="709" err="1">
                <a:solidFill>
                  <a:srgbClr val="333D3E"/>
                </a:solidFill>
                <a:latin typeface="Arial" panose="020B0604020202020204" pitchFamily="34" charset="0"/>
                <a:ea typeface="Arial" panose="020B0604020202020204" pitchFamily="34" charset="0"/>
              </a:rPr>
              <a:t>Ah:AppHdr</a:t>
            </a:r>
            <a:r>
              <a:rPr lang="en-GB" sz="709">
                <a:solidFill>
                  <a:srgbClr val="333D3E"/>
                </a:solidFill>
                <a:latin typeface="Arial" panose="020B0604020202020204" pitchFamily="34" charset="0"/>
                <a:ea typeface="Arial" panose="020B0604020202020204" pitchFamily="34" charset="0"/>
              </a:rPr>
              <a:t> </a:t>
            </a:r>
            <a:r>
              <a:rPr lang="en-GB" sz="709" err="1">
                <a:solidFill>
                  <a:srgbClr val="333D3E"/>
                </a:solidFill>
                <a:latin typeface="Arial" panose="020B0604020202020204" pitchFamily="34" charset="0"/>
                <a:ea typeface="Arial" panose="020B0604020202020204" pitchFamily="34" charset="0"/>
              </a:rPr>
              <a:t>xmlns:Ah</a:t>
            </a:r>
            <a:r>
              <a:rPr lang="en-GB" sz="709">
                <a:solidFill>
                  <a:srgbClr val="333D3E"/>
                </a:solidFill>
                <a:latin typeface="Arial" panose="020B0604020202020204" pitchFamily="34" charset="0"/>
                <a:ea typeface="Arial" panose="020B0604020202020204" pitchFamily="34" charset="0"/>
              </a:rPr>
              <a:t>="</a:t>
            </a:r>
            <a:r>
              <a:rPr lang="en-GB" sz="709" err="1">
                <a:solidFill>
                  <a:srgbClr val="333D3E"/>
                </a:solidFill>
                <a:latin typeface="Arial" panose="020B0604020202020204" pitchFamily="34" charset="0"/>
                <a:ea typeface="Arial" panose="020B0604020202020204" pitchFamily="34" charset="0"/>
              </a:rPr>
              <a:t>urn:swift:xsd</a:t>
            </a:r>
            <a:r>
              <a:rPr lang="en-GB" sz="709">
                <a:solidFill>
                  <a:srgbClr val="333D3E"/>
                </a:solidFill>
                <a:latin typeface="Arial" panose="020B0604020202020204" pitchFamily="34" charset="0"/>
                <a:ea typeface="Arial" panose="020B0604020202020204" pitchFamily="34" charset="0"/>
              </a:rPr>
              <a:t>:$ahV10"&gt;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Ah:MsgRef</a:t>
            </a:r>
            <a:r>
              <a:rPr lang="en-GB" sz="709">
                <a:solidFill>
                  <a:srgbClr val="333D3E"/>
                </a:solidFill>
                <a:latin typeface="Arial" panose="020B0604020202020204" pitchFamily="34" charset="0"/>
                <a:ea typeface="Arial" panose="020B0604020202020204" pitchFamily="34" charset="0"/>
              </a:rPr>
              <a:t>&gt;2023-02-07T05:57:06Z&lt;/</a:t>
            </a:r>
            <a:r>
              <a:rPr lang="en-GB" sz="709" err="1">
                <a:solidFill>
                  <a:srgbClr val="333D3E"/>
                </a:solidFill>
                <a:latin typeface="Arial" panose="020B0604020202020204" pitchFamily="34" charset="0"/>
                <a:ea typeface="Arial" panose="020B0604020202020204" pitchFamily="34" charset="0"/>
              </a:rPr>
              <a:t>Ah:MsgRef</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Ah:CrDate</a:t>
            </a:r>
            <a:r>
              <a:rPr lang="en-GB" sz="709">
                <a:solidFill>
                  <a:srgbClr val="333D3E"/>
                </a:solidFill>
                <a:latin typeface="Arial" panose="020B0604020202020204" pitchFamily="34" charset="0"/>
                <a:ea typeface="Arial" panose="020B0604020202020204" pitchFamily="34" charset="0"/>
              </a:rPr>
              <a:t>&gt;2023-02-07T05:57:06Z&lt;/</a:t>
            </a:r>
            <a:r>
              <a:rPr lang="en-GB" sz="709" err="1">
                <a:solidFill>
                  <a:srgbClr val="333D3E"/>
                </a:solidFill>
                <a:latin typeface="Arial" panose="020B0604020202020204" pitchFamily="34" charset="0"/>
                <a:ea typeface="Arial" panose="020B0604020202020204" pitchFamily="34" charset="0"/>
              </a:rPr>
              <a:t>Ah:CrDate</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&lt;/</a:t>
            </a:r>
            <a:r>
              <a:rPr lang="en-GB" sz="709" err="1">
                <a:solidFill>
                  <a:srgbClr val="333D3E"/>
                </a:solidFill>
                <a:latin typeface="Arial" panose="020B0604020202020204" pitchFamily="34" charset="0"/>
                <a:ea typeface="Arial" panose="020B0604020202020204" pitchFamily="34" charset="0"/>
              </a:rPr>
              <a:t>Ah:AppHdr</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&lt;</a:t>
            </a:r>
            <a:r>
              <a:rPr lang="en-GB" sz="709" err="1">
                <a:solidFill>
                  <a:srgbClr val="333D3E"/>
                </a:solidFill>
                <a:latin typeface="Arial" panose="020B0604020202020204" pitchFamily="34" charset="0"/>
                <a:ea typeface="Arial" panose="020B0604020202020204" pitchFamily="34" charset="0"/>
              </a:rPr>
              <a:t>Doc:Document</a:t>
            </a:r>
            <a:r>
              <a:rPr lang="en-GB" sz="709">
                <a:solidFill>
                  <a:srgbClr val="333D3E"/>
                </a:solidFill>
                <a:latin typeface="Arial" panose="020B0604020202020204" pitchFamily="34" charset="0"/>
                <a:ea typeface="Arial" panose="020B0604020202020204" pitchFamily="34" charset="0"/>
              </a:rPr>
              <a:t> </a:t>
            </a:r>
            <a:r>
              <a:rPr lang="en-GB" sz="709" err="1">
                <a:solidFill>
                  <a:srgbClr val="333D3E"/>
                </a:solidFill>
                <a:latin typeface="Arial" panose="020B0604020202020204" pitchFamily="34" charset="0"/>
                <a:ea typeface="Arial" panose="020B0604020202020204" pitchFamily="34" charset="0"/>
              </a:rPr>
              <a:t>xmlns:Doc</a:t>
            </a:r>
            <a:r>
              <a:rPr lang="en-GB" sz="709">
                <a:solidFill>
                  <a:srgbClr val="333D3E"/>
                </a:solidFill>
                <a:latin typeface="Arial" panose="020B0604020202020204" pitchFamily="34" charset="0"/>
                <a:ea typeface="Arial" panose="020B0604020202020204" pitchFamily="34" charset="0"/>
              </a:rPr>
              <a:t>="urn:swift:xsd:xsys.012.001.01" </a:t>
            </a:r>
            <a:r>
              <a:rPr lang="en-GB" sz="709" err="1">
                <a:solidFill>
                  <a:srgbClr val="333D3E"/>
                </a:solidFill>
                <a:latin typeface="Arial" panose="020B0604020202020204" pitchFamily="34" charset="0"/>
                <a:ea typeface="Arial" panose="020B0604020202020204" pitchFamily="34" charset="0"/>
              </a:rPr>
              <a:t>xmlns:Sw</a:t>
            </a:r>
            <a:r>
              <a:rPr lang="en-GB" sz="709">
                <a:solidFill>
                  <a:srgbClr val="333D3E"/>
                </a:solidFill>
                <a:latin typeface="Arial" panose="020B0604020202020204" pitchFamily="34" charset="0"/>
                <a:ea typeface="Arial" panose="020B0604020202020204" pitchFamily="34" charset="0"/>
              </a:rPr>
              <a:t>="</a:t>
            </a:r>
            <a:r>
              <a:rPr lang="en-GB" sz="709" err="1">
                <a:solidFill>
                  <a:srgbClr val="333D3E"/>
                </a:solidFill>
                <a:latin typeface="Arial" panose="020B0604020202020204" pitchFamily="34" charset="0"/>
                <a:ea typeface="Arial" panose="020B0604020202020204" pitchFamily="34" charset="0"/>
              </a:rPr>
              <a:t>urn:swift:snl:ns.Sw</a:t>
            </a:r>
            <a:r>
              <a:rPr lang="en-GB" sz="709">
                <a:solidFill>
                  <a:srgbClr val="333D3E"/>
                </a:solidFill>
                <a:latin typeface="Arial" panose="020B0604020202020204" pitchFamily="34" charset="0"/>
                <a:ea typeface="Arial" panose="020B0604020202020204" pitchFamily="34" charset="0"/>
              </a:rPr>
              <a:t>" </a:t>
            </a:r>
            <a:r>
              <a:rPr lang="en-GB" sz="709" err="1">
                <a:solidFill>
                  <a:srgbClr val="333D3E"/>
                </a:solidFill>
                <a:latin typeface="Arial" panose="020B0604020202020204" pitchFamily="34" charset="0"/>
                <a:ea typeface="Arial" panose="020B0604020202020204" pitchFamily="34" charset="0"/>
              </a:rPr>
              <a:t>xmlns:SwGbl</a:t>
            </a:r>
            <a:r>
              <a:rPr lang="en-GB" sz="709">
                <a:solidFill>
                  <a:srgbClr val="333D3E"/>
                </a:solidFill>
                <a:latin typeface="Arial" panose="020B0604020202020204" pitchFamily="34" charset="0"/>
                <a:ea typeface="Arial" panose="020B0604020202020204" pitchFamily="34" charset="0"/>
              </a:rPr>
              <a:t>="</a:t>
            </a:r>
            <a:r>
              <a:rPr lang="en-GB" sz="709" err="1">
                <a:solidFill>
                  <a:srgbClr val="333D3E"/>
                </a:solidFill>
                <a:latin typeface="Arial" panose="020B0604020202020204" pitchFamily="34" charset="0"/>
                <a:ea typeface="Arial" panose="020B0604020202020204" pitchFamily="34" charset="0"/>
              </a:rPr>
              <a:t>urn:swift:snl:ns.SwGbl</a:t>
            </a:r>
            <a:r>
              <a:rPr lang="en-GB" sz="709">
                <a:solidFill>
                  <a:srgbClr val="333D3E"/>
                </a:solidFill>
                <a:latin typeface="Arial" panose="020B0604020202020204" pitchFamily="34" charset="0"/>
                <a:ea typeface="Arial" panose="020B0604020202020204" pitchFamily="34" charset="0"/>
              </a:rPr>
              <a:t>" </a:t>
            </a:r>
            <a:r>
              <a:rPr lang="en-GB" sz="709" err="1">
                <a:solidFill>
                  <a:srgbClr val="333D3E"/>
                </a:solidFill>
                <a:latin typeface="Arial" panose="020B0604020202020204" pitchFamily="34" charset="0"/>
                <a:ea typeface="Arial" panose="020B0604020202020204" pitchFamily="34" charset="0"/>
              </a:rPr>
              <a:t>xmlns:SwInt</a:t>
            </a:r>
            <a:r>
              <a:rPr lang="en-GB" sz="709">
                <a:solidFill>
                  <a:srgbClr val="333D3E"/>
                </a:solidFill>
                <a:latin typeface="Arial" panose="020B0604020202020204" pitchFamily="34" charset="0"/>
                <a:ea typeface="Arial" panose="020B0604020202020204" pitchFamily="34" charset="0"/>
              </a:rPr>
              <a:t>="</a:t>
            </a:r>
            <a:r>
              <a:rPr lang="en-GB" sz="709" err="1">
                <a:solidFill>
                  <a:srgbClr val="333D3E"/>
                </a:solidFill>
                <a:latin typeface="Arial" panose="020B0604020202020204" pitchFamily="34" charset="0"/>
                <a:ea typeface="Arial" panose="020B0604020202020204" pitchFamily="34" charset="0"/>
              </a:rPr>
              <a:t>urn:swift:snl:ns.SwInt</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&lt;Doc:xsys.012.001.01&gt;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Doc:DlvryNtfctn</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Sw:SnFRef</a:t>
            </a:r>
            <a:r>
              <a:rPr lang="en-GB" sz="709">
                <a:solidFill>
                  <a:srgbClr val="333D3E"/>
                </a:solidFill>
                <a:latin typeface="Arial" panose="020B0604020202020204" pitchFamily="34" charset="0"/>
                <a:ea typeface="Arial" panose="020B0604020202020204" pitchFamily="34" charset="0"/>
              </a:rPr>
              <a:t>&gt;swi00003-2023-02-07T05:57:04.59334.061161Z&lt;/</a:t>
            </a:r>
            <a:r>
              <a:rPr lang="en-GB" sz="709" err="1">
                <a:solidFill>
                  <a:srgbClr val="333D3E"/>
                </a:solidFill>
                <a:latin typeface="Arial" panose="020B0604020202020204" pitchFamily="34" charset="0"/>
                <a:ea typeface="Arial" panose="020B0604020202020204" pitchFamily="34" charset="0"/>
              </a:rPr>
              <a:t>Sw:SnFRef</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Sw:SnFRefType</a:t>
            </a:r>
            <a:r>
              <a:rPr lang="en-GB" sz="709">
                <a:solidFill>
                  <a:srgbClr val="333D3E"/>
                </a:solidFill>
                <a:latin typeface="Arial" panose="020B0604020202020204" pitchFamily="34" charset="0"/>
                <a:ea typeface="Arial" panose="020B0604020202020204" pitchFamily="34" charset="0"/>
              </a:rPr>
              <a:t>&gt;</a:t>
            </a:r>
            <a:r>
              <a:rPr lang="en-GB" sz="709" err="1">
                <a:solidFill>
                  <a:srgbClr val="333D3E"/>
                </a:solidFill>
                <a:latin typeface="Arial" panose="020B0604020202020204" pitchFamily="34" charset="0"/>
                <a:ea typeface="Arial" panose="020B0604020202020204" pitchFamily="34" charset="0"/>
              </a:rPr>
              <a:t>InterAct</a:t>
            </a:r>
            <a:r>
              <a:rPr lang="en-GB" sz="709">
                <a:solidFill>
                  <a:srgbClr val="333D3E"/>
                </a:solidFill>
                <a:latin typeface="Arial" panose="020B0604020202020204" pitchFamily="34" charset="0"/>
                <a:ea typeface="Arial" panose="020B0604020202020204" pitchFamily="34" charset="0"/>
              </a:rPr>
              <a:t>&lt;/</a:t>
            </a:r>
            <a:r>
              <a:rPr lang="en-GB" sz="709" err="1">
                <a:solidFill>
                  <a:srgbClr val="333D3E"/>
                </a:solidFill>
                <a:latin typeface="Arial" panose="020B0604020202020204" pitchFamily="34" charset="0"/>
                <a:ea typeface="Arial" panose="020B0604020202020204" pitchFamily="34" charset="0"/>
              </a:rPr>
              <a:t>Sw:SnFRefType</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Sw:AcceptStatus</a:t>
            </a:r>
            <a:r>
              <a:rPr lang="en-GB" sz="709">
                <a:solidFill>
                  <a:srgbClr val="333D3E"/>
                </a:solidFill>
                <a:latin typeface="Arial" panose="020B0604020202020204" pitchFamily="34" charset="0"/>
                <a:ea typeface="Arial" panose="020B0604020202020204" pitchFamily="34" charset="0"/>
              </a:rPr>
              <a:t>&gt;Rejected&lt;/</a:t>
            </a:r>
            <a:r>
              <a:rPr lang="en-GB" sz="709" err="1">
                <a:solidFill>
                  <a:srgbClr val="333D3E"/>
                </a:solidFill>
                <a:latin typeface="Arial" panose="020B0604020202020204" pitchFamily="34" charset="0"/>
                <a:ea typeface="Arial" panose="020B0604020202020204" pitchFamily="34" charset="0"/>
              </a:rPr>
              <a:t>Sw:AcceptStatus</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Sw:AckSwiftTime</a:t>
            </a:r>
            <a:r>
              <a:rPr lang="en-GB" sz="709">
                <a:solidFill>
                  <a:srgbClr val="333D3E"/>
                </a:solidFill>
                <a:latin typeface="Arial" panose="020B0604020202020204" pitchFamily="34" charset="0"/>
                <a:ea typeface="Arial" panose="020B0604020202020204" pitchFamily="34" charset="0"/>
              </a:rPr>
              <a:t>&gt;2023-02-07T05:57:06Z&lt;/</a:t>
            </a:r>
            <a:r>
              <a:rPr lang="en-GB" sz="709" err="1">
                <a:solidFill>
                  <a:srgbClr val="333D3E"/>
                </a:solidFill>
                <a:latin typeface="Arial" panose="020B0604020202020204" pitchFamily="34" charset="0"/>
                <a:ea typeface="Arial" panose="020B0604020202020204" pitchFamily="34" charset="0"/>
              </a:rPr>
              <a:t>Sw:AckSwiftTime</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Sw:AckDescription</a:t>
            </a:r>
            <a:r>
              <a:rPr lang="en-GB" sz="620">
                <a:solidFill>
                  <a:srgbClr val="333D3E"/>
                </a:solidFill>
                <a:latin typeface="Arial" panose="020B0604020202020204" pitchFamily="34" charset="0"/>
                <a:ea typeface="Arial" panose="020B0604020202020204" pitchFamily="34" charset="0"/>
              </a:rPr>
              <a:t>&gt;</a:t>
            </a:r>
            <a:r>
              <a:rPr lang="en-US" sz="1063">
                <a:solidFill>
                  <a:srgbClr val="333D3E"/>
                </a:solidFill>
                <a:highlight>
                  <a:srgbClr val="FFFF00"/>
                </a:highlight>
                <a:latin typeface="Arial" panose="020B0604020202020204" pitchFamily="34" charset="0"/>
                <a:ea typeface="Arial" panose="020B0604020202020204" pitchFamily="34" charset="0"/>
              </a:rPr>
              <a:t>The key data elements of the pacs.009 COV do not match with the pacs.008 that you previously sent (or MT equivalents).</a:t>
            </a:r>
            <a:r>
              <a:rPr lang="en-GB" sz="1063">
                <a:solidFill>
                  <a:srgbClr val="333D3E"/>
                </a:solidFill>
                <a:highlight>
                  <a:srgbClr val="FFFF00"/>
                </a:highlight>
                <a:latin typeface="Arial" panose="020B0604020202020204" pitchFamily="34" charset="0"/>
                <a:ea typeface="Arial" panose="020B0604020202020204" pitchFamily="34" charset="0"/>
              </a:rPr>
              <a:t>&lt;/</a:t>
            </a:r>
            <a:r>
              <a:rPr lang="en-GB" sz="620" err="1">
                <a:solidFill>
                  <a:srgbClr val="333D3E"/>
                </a:solidFill>
                <a:latin typeface="Arial" panose="020B0604020202020204" pitchFamily="34" charset="0"/>
                <a:ea typeface="Arial" panose="020B0604020202020204" pitchFamily="34" charset="0"/>
              </a:rPr>
              <a:t>Sw:AckDescription</a:t>
            </a:r>
            <a:r>
              <a:rPr lang="en-GB" sz="620">
                <a:solidFill>
                  <a:srgbClr val="333D3E"/>
                </a:solidFill>
                <a:latin typeface="Arial" panose="020B0604020202020204" pitchFamily="34" charset="0"/>
                <a:ea typeface="Arial" panose="020B0604020202020204" pitchFamily="34" charset="0"/>
              </a:rPr>
              <a:t>&gt;</a:t>
            </a:r>
            <a:endParaRPr lang="en-US" sz="620">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620">
                <a:solidFill>
                  <a:srgbClr val="333D3E"/>
                </a:solidFill>
                <a:latin typeface="Arial" panose="020B0604020202020204" pitchFamily="34" charset="0"/>
                <a:ea typeface="Arial" panose="020B0604020202020204" pitchFamily="34" charset="0"/>
              </a:rPr>
              <a:t>    </a:t>
            </a: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Sw:AckInfo</a:t>
            </a:r>
            <a:r>
              <a:rPr lang="en-GB" sz="709">
                <a:solidFill>
                  <a:srgbClr val="333D3E"/>
                </a:solidFill>
                <a:latin typeface="Arial" panose="020B0604020202020204" pitchFamily="34" charset="0"/>
                <a:ea typeface="Arial" panose="020B0604020202020204" pitchFamily="34" charset="0"/>
              </a:rPr>
              <a:t>&gt;</a:t>
            </a:r>
            <a:r>
              <a:rPr lang="en-GB" sz="709" err="1">
                <a:solidFill>
                  <a:srgbClr val="333D3E"/>
                </a:solidFill>
                <a:highlight>
                  <a:srgbClr val="FFFF00"/>
                </a:highlight>
                <a:latin typeface="Arial" panose="020B0604020202020204" pitchFamily="34" charset="0"/>
                <a:ea typeface="Arial" panose="020B0604020202020204" pitchFamily="34" charset="0"/>
              </a:rPr>
              <a:t>SwRejectCode</a:t>
            </a:r>
            <a:r>
              <a:rPr lang="en-GB" sz="709">
                <a:solidFill>
                  <a:srgbClr val="333D3E"/>
                </a:solidFill>
                <a:highlight>
                  <a:srgbClr val="FFFF00"/>
                </a:highlight>
                <a:latin typeface="Arial" panose="020B0604020202020204" pitchFamily="34" charset="0"/>
                <a:ea typeface="Arial" panose="020B0604020202020204" pitchFamily="34" charset="0"/>
              </a:rPr>
              <a:t>=</a:t>
            </a:r>
            <a:r>
              <a:rPr lang="en-GB" sz="709" err="1">
                <a:solidFill>
                  <a:srgbClr val="333D3E"/>
                </a:solidFill>
                <a:highlight>
                  <a:srgbClr val="FFFF00"/>
                </a:highlight>
                <a:latin typeface="Arial" panose="020B0604020202020204" pitchFamily="34" charset="0"/>
                <a:ea typeface="Arial" panose="020B0604020202020204" pitchFamily="34" charset="0"/>
              </a:rPr>
              <a:t>TM.InvalidCoverDetails;InformCopyName</a:t>
            </a:r>
            <a:r>
              <a:rPr lang="en-GB" sz="709">
                <a:solidFill>
                  <a:srgbClr val="333D3E"/>
                </a:solidFill>
                <a:highlight>
                  <a:srgbClr val="FFFF00"/>
                </a:highlight>
                <a:latin typeface="Arial" panose="020B0604020202020204" pitchFamily="34" charset="0"/>
                <a:ea typeface="Arial" panose="020B0604020202020204" pitchFamily="34" charset="0"/>
              </a:rPr>
              <a:t>=TMP</a:t>
            </a:r>
            <a:r>
              <a:rPr lang="en-GB" sz="709">
                <a:solidFill>
                  <a:srgbClr val="333D3E"/>
                </a:solidFill>
                <a:latin typeface="Arial" panose="020B0604020202020204" pitchFamily="34" charset="0"/>
                <a:ea typeface="Arial" panose="020B0604020202020204" pitchFamily="34" charset="0"/>
              </a:rPr>
              <a:t>&lt;/</a:t>
            </a:r>
            <a:r>
              <a:rPr lang="en-GB" sz="709" err="1">
                <a:solidFill>
                  <a:srgbClr val="333D3E"/>
                </a:solidFill>
                <a:latin typeface="Arial" panose="020B0604020202020204" pitchFamily="34" charset="0"/>
                <a:ea typeface="Arial" panose="020B0604020202020204" pitchFamily="34" charset="0"/>
              </a:rPr>
              <a:t>Sw:AckInfo</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SwInt:RequestHeader</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SwInt:Requestor</a:t>
            </a:r>
            <a:r>
              <a:rPr lang="en-GB" sz="709">
                <a:solidFill>
                  <a:srgbClr val="333D3E"/>
                </a:solidFill>
                <a:latin typeface="Arial" panose="020B0604020202020204" pitchFamily="34" charset="0"/>
                <a:ea typeface="Arial" panose="020B0604020202020204" pitchFamily="34" charset="0"/>
              </a:rPr>
              <a:t>&gt;</a:t>
            </a:r>
            <a:r>
              <a:rPr lang="en-GB" sz="709" err="1">
                <a:solidFill>
                  <a:srgbClr val="333D3E"/>
                </a:solidFill>
                <a:latin typeface="Arial" panose="020B0604020202020204" pitchFamily="34" charset="0"/>
                <a:ea typeface="Arial" panose="020B0604020202020204" pitchFamily="34" charset="0"/>
              </a:rPr>
              <a:t>ou</a:t>
            </a:r>
            <a:r>
              <a:rPr lang="en-GB" sz="709">
                <a:solidFill>
                  <a:srgbClr val="333D3E"/>
                </a:solidFill>
                <a:latin typeface="Arial" panose="020B0604020202020204" pitchFamily="34" charset="0"/>
                <a:ea typeface="Arial" panose="020B0604020202020204" pitchFamily="34" charset="0"/>
              </a:rPr>
              <a:t>=</a:t>
            </a:r>
            <a:r>
              <a:rPr lang="en-GB" sz="709" err="1">
                <a:solidFill>
                  <a:srgbClr val="333D3E"/>
                </a:solidFill>
                <a:latin typeface="Arial" panose="020B0604020202020204" pitchFamily="34" charset="0"/>
                <a:ea typeface="Arial" panose="020B0604020202020204" pitchFamily="34" charset="0"/>
              </a:rPr>
              <a:t>xxx,o</a:t>
            </a:r>
            <a:r>
              <a:rPr lang="en-GB" sz="709">
                <a:solidFill>
                  <a:srgbClr val="333D3E"/>
                </a:solidFill>
                <a:latin typeface="Arial" panose="020B0604020202020204" pitchFamily="34" charset="0"/>
                <a:ea typeface="Arial" panose="020B0604020202020204" pitchFamily="34" charset="0"/>
              </a:rPr>
              <a:t>=</a:t>
            </a:r>
            <a:r>
              <a:rPr lang="en-GB" sz="709" err="1">
                <a:solidFill>
                  <a:srgbClr val="333D3E"/>
                </a:solidFill>
                <a:latin typeface="Arial" panose="020B0604020202020204" pitchFamily="34" charset="0"/>
                <a:ea typeface="Arial" panose="020B0604020202020204" pitchFamily="34" charset="0"/>
              </a:rPr>
              <a:t>sndrbebb,o</a:t>
            </a:r>
            <a:r>
              <a:rPr lang="en-GB" sz="709">
                <a:solidFill>
                  <a:srgbClr val="333D3E"/>
                </a:solidFill>
                <a:latin typeface="Arial" panose="020B0604020202020204" pitchFamily="34" charset="0"/>
                <a:ea typeface="Arial" panose="020B0604020202020204" pitchFamily="34" charset="0"/>
              </a:rPr>
              <a:t>=swift&lt;/</a:t>
            </a:r>
            <a:r>
              <a:rPr lang="en-GB" sz="709" err="1">
                <a:solidFill>
                  <a:srgbClr val="333D3E"/>
                </a:solidFill>
                <a:latin typeface="Arial" panose="020B0604020202020204" pitchFamily="34" charset="0"/>
                <a:ea typeface="Arial" panose="020B0604020202020204" pitchFamily="34" charset="0"/>
              </a:rPr>
              <a:t>SwInt:Requestor</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SwInt:Responder</a:t>
            </a:r>
            <a:r>
              <a:rPr lang="en-GB" sz="709">
                <a:solidFill>
                  <a:srgbClr val="333D3E"/>
                </a:solidFill>
                <a:latin typeface="Arial" panose="020B0604020202020204" pitchFamily="34" charset="0"/>
                <a:ea typeface="Arial" panose="020B0604020202020204" pitchFamily="34" charset="0"/>
              </a:rPr>
              <a:t>&gt;</a:t>
            </a:r>
            <a:r>
              <a:rPr lang="en-GB" sz="709" err="1">
                <a:solidFill>
                  <a:srgbClr val="333D3E"/>
                </a:solidFill>
                <a:latin typeface="Arial" panose="020B0604020202020204" pitchFamily="34" charset="0"/>
                <a:ea typeface="Arial" panose="020B0604020202020204" pitchFamily="34" charset="0"/>
              </a:rPr>
              <a:t>ou</a:t>
            </a:r>
            <a:r>
              <a:rPr lang="en-GB" sz="709">
                <a:solidFill>
                  <a:srgbClr val="333D3E"/>
                </a:solidFill>
                <a:latin typeface="Arial" panose="020B0604020202020204" pitchFamily="34" charset="0"/>
                <a:ea typeface="Arial" panose="020B0604020202020204" pitchFamily="34" charset="0"/>
              </a:rPr>
              <a:t>=xxx, o=</a:t>
            </a:r>
            <a:r>
              <a:rPr lang="en-GB" sz="709" err="1">
                <a:solidFill>
                  <a:srgbClr val="333D3E"/>
                </a:solidFill>
                <a:latin typeface="Arial" panose="020B0604020202020204" pitchFamily="34" charset="0"/>
                <a:ea typeface="Arial" panose="020B0604020202020204" pitchFamily="34" charset="0"/>
              </a:rPr>
              <a:t>rcvrbebb,o</a:t>
            </a:r>
            <a:r>
              <a:rPr lang="en-GB" sz="709">
                <a:solidFill>
                  <a:srgbClr val="333D3E"/>
                </a:solidFill>
                <a:latin typeface="Arial" panose="020B0604020202020204" pitchFamily="34" charset="0"/>
                <a:ea typeface="Arial" panose="020B0604020202020204" pitchFamily="34" charset="0"/>
              </a:rPr>
              <a:t>=swift&lt;/</a:t>
            </a:r>
            <a:r>
              <a:rPr lang="en-GB" sz="709" err="1">
                <a:solidFill>
                  <a:srgbClr val="333D3E"/>
                </a:solidFill>
                <a:latin typeface="Arial" panose="020B0604020202020204" pitchFamily="34" charset="0"/>
                <a:ea typeface="Arial" panose="020B0604020202020204" pitchFamily="34" charset="0"/>
              </a:rPr>
              <a:t>SwInt:Responder</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SwInt:Service</a:t>
            </a:r>
            <a:r>
              <a:rPr lang="en-GB" sz="709">
                <a:solidFill>
                  <a:srgbClr val="333D3E"/>
                </a:solidFill>
                <a:latin typeface="Arial" panose="020B0604020202020204" pitchFamily="34" charset="0"/>
                <a:ea typeface="Arial" panose="020B0604020202020204" pitchFamily="34" charset="0"/>
              </a:rPr>
              <a:t>&gt;</a:t>
            </a:r>
            <a:r>
              <a:rPr lang="en-GB" sz="709" err="1">
                <a:solidFill>
                  <a:srgbClr val="333D3E"/>
                </a:solidFill>
                <a:latin typeface="Arial" panose="020B0604020202020204" pitchFamily="34" charset="0"/>
                <a:ea typeface="Arial" panose="020B0604020202020204" pitchFamily="34" charset="0"/>
              </a:rPr>
              <a:t>swift.finplus!pf</a:t>
            </a:r>
            <a:r>
              <a:rPr lang="en-GB" sz="709">
                <a:solidFill>
                  <a:srgbClr val="333D3E"/>
                </a:solidFill>
                <a:latin typeface="Arial" panose="020B0604020202020204" pitchFamily="34" charset="0"/>
                <a:ea typeface="Arial" panose="020B0604020202020204" pitchFamily="34" charset="0"/>
              </a:rPr>
              <a:t>&lt;/</a:t>
            </a:r>
            <a:r>
              <a:rPr lang="en-GB" sz="709" err="1">
                <a:solidFill>
                  <a:srgbClr val="333D3E"/>
                </a:solidFill>
                <a:latin typeface="Arial" panose="020B0604020202020204" pitchFamily="34" charset="0"/>
                <a:ea typeface="Arial" panose="020B0604020202020204" pitchFamily="34" charset="0"/>
              </a:rPr>
              <a:t>SwInt:Service</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SwInt:RequestType</a:t>
            </a:r>
            <a:r>
              <a:rPr lang="en-GB" sz="709">
                <a:solidFill>
                  <a:srgbClr val="333D3E"/>
                </a:solidFill>
                <a:latin typeface="Arial" panose="020B0604020202020204" pitchFamily="34" charset="0"/>
                <a:ea typeface="Arial" panose="020B0604020202020204" pitchFamily="34" charset="0"/>
              </a:rPr>
              <a:t>&gt;pacs.009.001.08&lt;/</a:t>
            </a:r>
            <a:r>
              <a:rPr lang="en-GB" sz="709" err="1">
                <a:solidFill>
                  <a:srgbClr val="333D3E"/>
                </a:solidFill>
                <a:latin typeface="Arial" panose="020B0604020202020204" pitchFamily="34" charset="0"/>
                <a:ea typeface="Arial" panose="020B0604020202020204" pitchFamily="34" charset="0"/>
              </a:rPr>
              <a:t>SwInt:RequestType</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SwInt:Priority</a:t>
            </a:r>
            <a:r>
              <a:rPr lang="en-GB" sz="709">
                <a:solidFill>
                  <a:srgbClr val="333D3E"/>
                </a:solidFill>
                <a:latin typeface="Arial" panose="020B0604020202020204" pitchFamily="34" charset="0"/>
                <a:ea typeface="Arial" panose="020B0604020202020204" pitchFamily="34" charset="0"/>
              </a:rPr>
              <a:t>&gt;Normal&lt;/</a:t>
            </a:r>
            <a:r>
              <a:rPr lang="en-GB" sz="709" err="1">
                <a:solidFill>
                  <a:srgbClr val="333D3E"/>
                </a:solidFill>
                <a:latin typeface="Arial" panose="020B0604020202020204" pitchFamily="34" charset="0"/>
                <a:ea typeface="Arial" panose="020B0604020202020204" pitchFamily="34" charset="0"/>
              </a:rPr>
              <a:t>SwInt:Priority</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SwInt:RequestRef</a:t>
            </a:r>
            <a:r>
              <a:rPr lang="en-GB" sz="709">
                <a:solidFill>
                  <a:srgbClr val="333D3E"/>
                </a:solidFill>
                <a:latin typeface="Arial" panose="020B0604020202020204" pitchFamily="34" charset="0"/>
                <a:ea typeface="Arial" panose="020B0604020202020204" pitchFamily="34" charset="0"/>
              </a:rPr>
              <a:t>&gt;TM-OCT-AB2-DBTR-COV&lt;/</a:t>
            </a:r>
            <a:r>
              <a:rPr lang="en-GB" sz="709" err="1">
                <a:solidFill>
                  <a:srgbClr val="333D3E"/>
                </a:solidFill>
                <a:latin typeface="Arial" panose="020B0604020202020204" pitchFamily="34" charset="0"/>
                <a:ea typeface="Arial" panose="020B0604020202020204" pitchFamily="34" charset="0"/>
              </a:rPr>
              <a:t>SwInt:RequestRef</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SwInt:RequestHeader</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a:t>
            </a:r>
            <a:r>
              <a:rPr lang="en-GB" sz="709" err="1">
                <a:solidFill>
                  <a:srgbClr val="333D3E"/>
                </a:solidFill>
                <a:latin typeface="Arial" panose="020B0604020202020204" pitchFamily="34" charset="0"/>
                <a:ea typeface="Arial" panose="020B0604020202020204" pitchFamily="34" charset="0"/>
              </a:rPr>
              <a:t>Doc:DlvryNtfctn</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&lt;/Doc:xsys.012.001.01&gt;</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&lt;/</a:t>
            </a:r>
            <a:r>
              <a:rPr lang="en-GB" sz="709" err="1">
                <a:solidFill>
                  <a:srgbClr val="333D3E"/>
                </a:solidFill>
                <a:latin typeface="Arial" panose="020B0604020202020204" pitchFamily="34" charset="0"/>
                <a:ea typeface="Arial" panose="020B0604020202020204" pitchFamily="34" charset="0"/>
              </a:rPr>
              <a:t>Doc:Document</a:t>
            </a:r>
            <a:r>
              <a:rPr lang="en-GB" sz="709">
                <a:solidFill>
                  <a:srgbClr val="333D3E"/>
                </a:solidFill>
                <a:latin typeface="Arial" panose="020B0604020202020204" pitchFamily="34" charset="0"/>
                <a:ea typeface="Arial" panose="020B0604020202020204" pitchFamily="34" charset="0"/>
              </a:rPr>
              <a:t>&gt;</a:t>
            </a:r>
            <a:endParaRPr lang="en-US" sz="709">
              <a:solidFill>
                <a:srgbClr val="333D3E"/>
              </a:solidFill>
              <a:latin typeface="Arial" panose="020B0604020202020204" pitchFamily="34" charset="0"/>
              <a:ea typeface="Arial" panose="020B0604020202020204" pitchFamily="34" charset="0"/>
            </a:endParaRPr>
          </a:p>
        </p:txBody>
      </p:sp>
      <p:sp>
        <p:nvSpPr>
          <p:cNvPr id="9" name="Text Placeholder 8">
            <a:extLst>
              <a:ext uri="{FF2B5EF4-FFF2-40B4-BE49-F238E27FC236}">
                <a16:creationId xmlns:a16="http://schemas.microsoft.com/office/drawing/2014/main" id="{2D70D0DC-5B88-5D07-519B-FCE0C4182383}"/>
              </a:ext>
            </a:extLst>
          </p:cNvPr>
          <p:cNvSpPr>
            <a:spLocks noGrp="1"/>
          </p:cNvSpPr>
          <p:nvPr>
            <p:ph type="body" sz="quarter" idx="13"/>
          </p:nvPr>
        </p:nvSpPr>
        <p:spPr>
          <a:xfrm>
            <a:off x="525564" y="163134"/>
            <a:ext cx="10275786" cy="717609"/>
          </a:xfrm>
        </p:spPr>
        <p:txBody>
          <a:bodyPr/>
          <a:lstStyle/>
          <a:p>
            <a:r>
              <a:rPr lang="en-GB"/>
              <a:t>I. Business Validation Rules</a:t>
            </a:r>
            <a:br>
              <a:rPr lang="en-GB"/>
            </a:br>
            <a:r>
              <a:rPr lang="en-GB"/>
              <a:t>Where can you find more information on the Reason for a TM Aborts related to TM Business Processing Rules </a:t>
            </a:r>
            <a:endParaRPr lang="en-US"/>
          </a:p>
        </p:txBody>
      </p:sp>
      <p:sp>
        <p:nvSpPr>
          <p:cNvPr id="14" name="TextBox 13">
            <a:extLst>
              <a:ext uri="{FF2B5EF4-FFF2-40B4-BE49-F238E27FC236}">
                <a16:creationId xmlns:a16="http://schemas.microsoft.com/office/drawing/2014/main" id="{81694F22-45B2-B5DF-72FB-BD1962DA8EEC}"/>
              </a:ext>
            </a:extLst>
          </p:cNvPr>
          <p:cNvSpPr txBox="1"/>
          <p:nvPr/>
        </p:nvSpPr>
        <p:spPr>
          <a:xfrm>
            <a:off x="240077" y="4497067"/>
            <a:ext cx="3933164" cy="365036"/>
          </a:xfrm>
          <a:prstGeom prst="rect">
            <a:avLst/>
          </a:prstGeom>
          <a:noFill/>
        </p:spPr>
        <p:txBody>
          <a:bodyPr wrap="square">
            <a:spAutoFit/>
          </a:bodyPr>
          <a:lstStyle/>
          <a:p>
            <a:pPr defTabSz="810067" eaLnBrk="1" fontAlgn="auto" hangingPunct="1">
              <a:spcBef>
                <a:spcPts val="0"/>
              </a:spcBef>
              <a:spcAft>
                <a:spcPts val="0"/>
              </a:spcAft>
            </a:pPr>
            <a:r>
              <a:rPr lang="en-GB" sz="709">
                <a:solidFill>
                  <a:srgbClr val="333D3E"/>
                </a:solidFill>
                <a:latin typeface="Arial" panose="020B0604020202020204" pitchFamily="34" charset="0"/>
                <a:ea typeface="Arial" panose="020B0604020202020204" pitchFamily="34" charset="0"/>
              </a:rPr>
              <a:t> </a:t>
            </a:r>
            <a:endParaRPr lang="en-US" sz="709">
              <a:solidFill>
                <a:srgbClr val="333D3E"/>
              </a:solidFill>
              <a:latin typeface="Arial" panose="020B0604020202020204" pitchFamily="34" charset="0"/>
              <a:ea typeface="Arial" panose="020B0604020202020204" pitchFamily="34" charset="0"/>
            </a:endParaRPr>
          </a:p>
          <a:p>
            <a:pPr defTabSz="810067" eaLnBrk="1" fontAlgn="auto" hangingPunct="1">
              <a:spcBef>
                <a:spcPts val="0"/>
              </a:spcBef>
              <a:spcAft>
                <a:spcPts val="0"/>
              </a:spcAft>
            </a:pPr>
            <a:r>
              <a:rPr lang="en-GB" sz="1063" b="1" u="sng">
                <a:solidFill>
                  <a:srgbClr val="333D3E"/>
                </a:solidFill>
                <a:latin typeface="Arial" panose="020B0604020202020204" pitchFamily="34" charset="0"/>
              </a:rPr>
              <a:t>Example  MT 019 that you receive for a TM Abort</a:t>
            </a:r>
            <a:endParaRPr lang="en-US" sz="1063" b="1" u="sng">
              <a:solidFill>
                <a:srgbClr val="333D3E"/>
              </a:solidFill>
              <a:latin typeface="Arial" panose="020B0604020202020204" pitchFamily="34" charset="0"/>
            </a:endParaRPr>
          </a:p>
        </p:txBody>
      </p:sp>
      <p:sp>
        <p:nvSpPr>
          <p:cNvPr id="24" name="TextBox 23">
            <a:extLst>
              <a:ext uri="{FF2B5EF4-FFF2-40B4-BE49-F238E27FC236}">
                <a16:creationId xmlns:a16="http://schemas.microsoft.com/office/drawing/2014/main" id="{3B3E7488-7AE8-B2CA-8ED3-C30FD393EE0A}"/>
              </a:ext>
            </a:extLst>
          </p:cNvPr>
          <p:cNvSpPr txBox="1"/>
          <p:nvPr/>
        </p:nvSpPr>
        <p:spPr>
          <a:xfrm>
            <a:off x="4252724" y="829502"/>
            <a:ext cx="810101" cy="810101"/>
          </a:xfrm>
          <a:prstGeom prst="rect">
            <a:avLst/>
          </a:prstGeom>
        </p:spPr>
        <p:txBody>
          <a:bodyPr wrap="none" lIns="0" tIns="0" rIns="0" bIns="0" rtlCol="0">
            <a:noAutofit/>
          </a:bodyPr>
          <a:lstStyle/>
          <a:p>
            <a:pPr defTabSz="810067" eaLnBrk="1" fontAlgn="auto" hangingPunct="1">
              <a:lnSpc>
                <a:spcPct val="98000"/>
              </a:lnSpc>
              <a:spcBef>
                <a:spcPts val="0"/>
              </a:spcBef>
              <a:spcAft>
                <a:spcPts val="0"/>
              </a:spcAft>
            </a:pPr>
            <a:r>
              <a:rPr lang="en-GB" sz="1063" b="1" u="sng">
                <a:solidFill>
                  <a:srgbClr val="333D3E"/>
                </a:solidFill>
                <a:latin typeface="Arial" panose="020B0604020202020204" pitchFamily="34" charset="0"/>
                <a:hlinkClick r:id="rId2"/>
              </a:rPr>
              <a:t>Transaction Manager Operations Guide– </a:t>
            </a:r>
            <a:r>
              <a:rPr lang="en-GB" sz="1063" b="1" u="sng">
                <a:solidFill>
                  <a:srgbClr val="333D3E"/>
                </a:solidFill>
                <a:latin typeface="Arial" panose="020B0604020202020204" pitchFamily="34" charset="0"/>
              </a:rPr>
              <a:t>Error codes for messages rejected by Transaction Manager</a:t>
            </a:r>
            <a:endParaRPr lang="en-US" sz="1063" b="1" u="sng">
              <a:solidFill>
                <a:srgbClr val="333D3E"/>
              </a:solidFill>
              <a:latin typeface="Arial" panose="020B0604020202020204" pitchFamily="34" charset="0"/>
            </a:endParaRPr>
          </a:p>
        </p:txBody>
      </p:sp>
      <p:sp>
        <p:nvSpPr>
          <p:cNvPr id="3" name="TextBox 2">
            <a:extLst>
              <a:ext uri="{FF2B5EF4-FFF2-40B4-BE49-F238E27FC236}">
                <a16:creationId xmlns:a16="http://schemas.microsoft.com/office/drawing/2014/main" id="{89016368-AAD2-03A1-9F04-2DC572430816}"/>
              </a:ext>
            </a:extLst>
          </p:cNvPr>
          <p:cNvSpPr txBox="1"/>
          <p:nvPr/>
        </p:nvSpPr>
        <p:spPr>
          <a:xfrm>
            <a:off x="262318" y="4789854"/>
            <a:ext cx="3933164" cy="910249"/>
          </a:xfrm>
          <a:prstGeom prst="rect">
            <a:avLst/>
          </a:prstGeom>
          <a:noFill/>
        </p:spPr>
        <p:txBody>
          <a:bodyPr wrap="square">
            <a:spAutoFit/>
          </a:bodyPr>
          <a:lstStyle/>
          <a:p>
            <a:pPr defTabSz="810067" eaLnBrk="1" fontAlgn="auto" hangingPunct="1">
              <a:spcBef>
                <a:spcPts val="0"/>
              </a:spcBef>
              <a:spcAft>
                <a:spcPts val="0"/>
              </a:spcAft>
            </a:pPr>
            <a:endParaRPr lang="en-US" sz="886">
              <a:solidFill>
                <a:srgbClr val="333D3E"/>
              </a:solidFill>
              <a:latin typeface="Arial Nova"/>
            </a:endParaRPr>
          </a:p>
          <a:p>
            <a:pPr defTabSz="810067" eaLnBrk="1" fontAlgn="auto" hangingPunct="1">
              <a:spcBef>
                <a:spcPts val="0"/>
              </a:spcBef>
              <a:spcAft>
                <a:spcPts val="0"/>
              </a:spcAft>
            </a:pPr>
            <a:r>
              <a:rPr lang="en-US" sz="886">
                <a:solidFill>
                  <a:srgbClr val="333D3E"/>
                </a:solidFill>
                <a:latin typeface="Arial" panose="020B0604020202020204" pitchFamily="34" charset="0"/>
              </a:rPr>
              <a:t>{1:F01SNDRBEB0AXXX0117087104}{2:O0190957230227DYDYXXXX3XXX00010053542302271057S}{4:{175:1057}{106:230227SNDRBEB0AXXX0117059124}{108:IID/4906.0/82a1}{102:RCVRBEB0XXXX}</a:t>
            </a:r>
            <a:r>
              <a:rPr lang="en-US" sz="886">
                <a:solidFill>
                  <a:srgbClr val="333D3E"/>
                </a:solidFill>
                <a:highlight>
                  <a:srgbClr val="FFFF00"/>
                </a:highlight>
                <a:latin typeface="Arial" panose="020B0604020202020204" pitchFamily="34" charset="0"/>
              </a:rPr>
              <a:t>{432:61}{619:TMR}</a:t>
            </a:r>
            <a:r>
              <a:rPr lang="en-US" sz="886">
                <a:solidFill>
                  <a:srgbClr val="333D3E"/>
                </a:solidFill>
                <a:latin typeface="Arial" panose="020B0604020202020204" pitchFamily="34" charset="0"/>
              </a:rPr>
              <a:t>}{5:{CHK:............}{SYS:1057230227SNDRBEB0AXXX0117059124}{TNG:}}</a:t>
            </a:r>
          </a:p>
        </p:txBody>
      </p:sp>
      <p:sp>
        <p:nvSpPr>
          <p:cNvPr id="10" name="Rectangle 9">
            <a:extLst>
              <a:ext uri="{FF2B5EF4-FFF2-40B4-BE49-F238E27FC236}">
                <a16:creationId xmlns:a16="http://schemas.microsoft.com/office/drawing/2014/main" id="{76B5F7B6-B334-C37B-535F-EA0606271C65}"/>
              </a:ext>
            </a:extLst>
          </p:cNvPr>
          <p:cNvSpPr/>
          <p:nvPr/>
        </p:nvSpPr>
        <p:spPr>
          <a:xfrm>
            <a:off x="262318" y="4591170"/>
            <a:ext cx="3888683" cy="1125765"/>
          </a:xfrm>
          <a:prstGeom prst="rect">
            <a:avLst/>
          </a:pr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a:solidFill>
                <a:prstClr val="white"/>
              </a:solidFill>
              <a:latin typeface="Arial Nova"/>
            </a:endParaRPr>
          </a:p>
        </p:txBody>
      </p:sp>
      <p:pic>
        <p:nvPicPr>
          <p:cNvPr id="12" name="Picture 11">
            <a:extLst>
              <a:ext uri="{FF2B5EF4-FFF2-40B4-BE49-F238E27FC236}">
                <a16:creationId xmlns:a16="http://schemas.microsoft.com/office/drawing/2014/main" id="{762B66FC-4680-AEF5-0A9A-79382E57D0D8}"/>
              </a:ext>
            </a:extLst>
          </p:cNvPr>
          <p:cNvPicPr>
            <a:picLocks noChangeAspect="1"/>
          </p:cNvPicPr>
          <p:nvPr/>
        </p:nvPicPr>
        <p:blipFill>
          <a:blip r:embed="rId3"/>
          <a:stretch>
            <a:fillRect/>
          </a:stretch>
        </p:blipFill>
        <p:spPr>
          <a:xfrm>
            <a:off x="4252724" y="1179455"/>
            <a:ext cx="6446902" cy="3260789"/>
          </a:xfrm>
          <a:prstGeom prst="rect">
            <a:avLst/>
          </a:prstGeom>
        </p:spPr>
      </p:pic>
      <p:cxnSp>
        <p:nvCxnSpPr>
          <p:cNvPr id="6" name="Straight Arrow Connector 5">
            <a:extLst>
              <a:ext uri="{FF2B5EF4-FFF2-40B4-BE49-F238E27FC236}">
                <a16:creationId xmlns:a16="http://schemas.microsoft.com/office/drawing/2014/main" id="{C1DB4326-6231-397A-AB53-9670D90B37EA}"/>
              </a:ext>
            </a:extLst>
          </p:cNvPr>
          <p:cNvCxnSpPr>
            <a:cxnSpLocks/>
          </p:cNvCxnSpPr>
          <p:nvPr/>
        </p:nvCxnSpPr>
        <p:spPr>
          <a:xfrm>
            <a:off x="4073344" y="2510689"/>
            <a:ext cx="168223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9DFFB22-19CC-4378-BC6D-96C4151C0D86}"/>
              </a:ext>
            </a:extLst>
          </p:cNvPr>
          <p:cNvCxnSpPr>
            <a:cxnSpLocks/>
          </p:cNvCxnSpPr>
          <p:nvPr/>
        </p:nvCxnSpPr>
        <p:spPr>
          <a:xfrm flipV="1">
            <a:off x="3374183" y="2407753"/>
            <a:ext cx="2026492" cy="2541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727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0A300B-F23A-4CB3-9DC4-2276F986E8C0}"/>
              </a:ext>
            </a:extLst>
          </p:cNvPr>
          <p:cNvSpPr>
            <a:spLocks noGrp="1"/>
          </p:cNvSpPr>
          <p:nvPr>
            <p:ph type="body" sz="quarter" idx="13"/>
          </p:nvPr>
        </p:nvSpPr>
        <p:spPr>
          <a:xfrm>
            <a:off x="386316" y="266772"/>
            <a:ext cx="7877391" cy="718828"/>
          </a:xfrm>
        </p:spPr>
        <p:txBody>
          <a:bodyPr/>
          <a:lstStyle/>
          <a:p>
            <a:r>
              <a:rPr lang="en-GB"/>
              <a:t>I. Transaction Manager Business Processing Rules</a:t>
            </a:r>
          </a:p>
        </p:txBody>
      </p:sp>
      <p:sp>
        <p:nvSpPr>
          <p:cNvPr id="3" name="Text Placeholder 2">
            <a:extLst>
              <a:ext uri="{FF2B5EF4-FFF2-40B4-BE49-F238E27FC236}">
                <a16:creationId xmlns:a16="http://schemas.microsoft.com/office/drawing/2014/main" id="{5286397C-1188-41DA-93EB-7A874FA82C82}"/>
              </a:ext>
            </a:extLst>
          </p:cNvPr>
          <p:cNvSpPr>
            <a:spLocks noGrp="1"/>
          </p:cNvSpPr>
          <p:nvPr>
            <p:ph type="body" sz="quarter" idx="14"/>
          </p:nvPr>
        </p:nvSpPr>
        <p:spPr>
          <a:xfrm>
            <a:off x="825823" y="925652"/>
            <a:ext cx="6431334" cy="790100"/>
          </a:xfrm>
        </p:spPr>
        <p:txBody>
          <a:bodyPr/>
          <a:lstStyle/>
          <a:p>
            <a:r>
              <a:rPr lang="en-GB" sz="1595">
                <a:solidFill>
                  <a:schemeClr val="accent2"/>
                </a:solidFill>
              </a:rPr>
              <a:t>This presentation highlights the key requirements that are </a:t>
            </a:r>
            <a:r>
              <a:rPr lang="en-GB" sz="1595" b="1">
                <a:solidFill>
                  <a:srgbClr val="01A990"/>
                </a:solidFill>
              </a:rPr>
              <a:t>important to follow to avoid message aborts or bypasses</a:t>
            </a:r>
            <a:r>
              <a:rPr lang="en-GB" sz="1595">
                <a:solidFill>
                  <a:schemeClr val="accent2"/>
                </a:solidFill>
              </a:rPr>
              <a:t>. All the described rules are applicable to both MX and MT-equivalent messages (where the first payment leg on </a:t>
            </a:r>
            <a:r>
              <a:rPr lang="en-GB" sz="1595" err="1">
                <a:solidFill>
                  <a:schemeClr val="accent2"/>
                </a:solidFill>
              </a:rPr>
              <a:t>FINplus</a:t>
            </a:r>
            <a:r>
              <a:rPr lang="en-GB" sz="1595">
                <a:solidFill>
                  <a:schemeClr val="accent2"/>
                </a:solidFill>
              </a:rPr>
              <a:t> is in ISO 20022 format) unless otherwise stated. </a:t>
            </a:r>
          </a:p>
        </p:txBody>
      </p:sp>
      <p:pic>
        <p:nvPicPr>
          <p:cNvPr id="11" name="Picture 10">
            <a:extLst>
              <a:ext uri="{FF2B5EF4-FFF2-40B4-BE49-F238E27FC236}">
                <a16:creationId xmlns:a16="http://schemas.microsoft.com/office/drawing/2014/main" id="{B16CAB4E-A012-8AFF-56D8-9CED15A0AE61}"/>
              </a:ext>
            </a:extLst>
          </p:cNvPr>
          <p:cNvPicPr>
            <a:picLocks noChangeAspect="1"/>
          </p:cNvPicPr>
          <p:nvPr/>
        </p:nvPicPr>
        <p:blipFill>
          <a:blip r:embed="rId3"/>
          <a:stretch>
            <a:fillRect/>
          </a:stretch>
        </p:blipFill>
        <p:spPr>
          <a:xfrm>
            <a:off x="2352458" y="2604017"/>
            <a:ext cx="1719514" cy="2282160"/>
          </a:xfrm>
          <a:prstGeom prst="rect">
            <a:avLst/>
          </a:prstGeom>
          <a:ln>
            <a:solidFill>
              <a:srgbClr val="01A990"/>
            </a:solidFill>
          </a:ln>
        </p:spPr>
      </p:pic>
      <p:sp>
        <p:nvSpPr>
          <p:cNvPr id="12" name="TextBox 11">
            <a:extLst>
              <a:ext uri="{FF2B5EF4-FFF2-40B4-BE49-F238E27FC236}">
                <a16:creationId xmlns:a16="http://schemas.microsoft.com/office/drawing/2014/main" id="{E7755A8B-9892-4AE7-CE65-C5C94AF182D9}"/>
              </a:ext>
            </a:extLst>
          </p:cNvPr>
          <p:cNvSpPr txBox="1"/>
          <p:nvPr/>
        </p:nvSpPr>
        <p:spPr>
          <a:xfrm>
            <a:off x="2444016" y="4960781"/>
            <a:ext cx="1536399" cy="748002"/>
          </a:xfrm>
          <a:prstGeom prst="rect">
            <a:avLst/>
          </a:prstGeom>
        </p:spPr>
        <p:txBody>
          <a:bodyPr wrap="square" lIns="0" tIns="0" rIns="0" bIns="0" rtlCol="0" anchor="t">
            <a:noAutofit/>
          </a:bodyPr>
          <a:lstStyle/>
          <a:p>
            <a:pPr marL="151888" indent="-151888" defTabSz="810067" eaLnBrk="1" fontAlgn="auto" hangingPunct="1">
              <a:lnSpc>
                <a:spcPct val="98000"/>
              </a:lnSpc>
              <a:spcBef>
                <a:spcPts val="0"/>
              </a:spcBef>
              <a:spcAft>
                <a:spcPts val="0"/>
              </a:spcAft>
              <a:buFont typeface="Wingdings" panose="05000000000000000000" pitchFamily="2" charset="2"/>
              <a:buChar char="ü"/>
            </a:pPr>
            <a:r>
              <a:rPr lang="en-GB" sz="1240" b="1">
                <a:solidFill>
                  <a:srgbClr val="01A990"/>
                </a:solidFill>
                <a:latin typeface="Arial Nova"/>
              </a:rPr>
              <a:t>Business Validation rules</a:t>
            </a:r>
          </a:p>
          <a:p>
            <a:pPr marL="151888" indent="-151888" defTabSz="810067" eaLnBrk="1" fontAlgn="auto" hangingPunct="1">
              <a:lnSpc>
                <a:spcPct val="98000"/>
              </a:lnSpc>
              <a:spcBef>
                <a:spcPts val="0"/>
              </a:spcBef>
              <a:spcAft>
                <a:spcPts val="0"/>
              </a:spcAft>
              <a:buFont typeface="Wingdings" panose="05000000000000000000" pitchFamily="2" charset="2"/>
              <a:buChar char="ü"/>
            </a:pPr>
            <a:r>
              <a:rPr lang="en-GB" sz="1240">
                <a:solidFill>
                  <a:srgbClr val="333D3E"/>
                </a:solidFill>
                <a:latin typeface="Arial Nova"/>
              </a:rPr>
              <a:t>Data Integrity rules</a:t>
            </a:r>
          </a:p>
          <a:p>
            <a:pPr marL="151888" indent="-151888" defTabSz="810067" eaLnBrk="1" fontAlgn="auto" hangingPunct="1">
              <a:lnSpc>
                <a:spcPct val="98000"/>
              </a:lnSpc>
              <a:spcBef>
                <a:spcPts val="0"/>
              </a:spcBef>
              <a:spcAft>
                <a:spcPts val="0"/>
              </a:spcAft>
              <a:buFont typeface="Wingdings" panose="05000000000000000000" pitchFamily="2" charset="2"/>
              <a:buChar char="ü"/>
            </a:pPr>
            <a:r>
              <a:rPr lang="en-GB" sz="1240">
                <a:solidFill>
                  <a:srgbClr val="333D3E"/>
                </a:solidFill>
                <a:latin typeface="Arial Nova"/>
              </a:rPr>
              <a:t>Visibility rules</a:t>
            </a:r>
          </a:p>
          <a:p>
            <a:pPr marL="151888" indent="-151888" defTabSz="810067" eaLnBrk="1" fontAlgn="auto" hangingPunct="1">
              <a:lnSpc>
                <a:spcPct val="98000"/>
              </a:lnSpc>
              <a:spcBef>
                <a:spcPts val="0"/>
              </a:spcBef>
              <a:spcAft>
                <a:spcPts val="0"/>
              </a:spcAft>
              <a:buFont typeface="Wingdings" panose="05000000000000000000" pitchFamily="2" charset="2"/>
              <a:buChar char="ü"/>
            </a:pPr>
            <a:endParaRPr lang="en-GB" sz="974">
              <a:solidFill>
                <a:srgbClr val="333D3E"/>
              </a:solidFill>
              <a:latin typeface="Arial Nova"/>
            </a:endParaRPr>
          </a:p>
        </p:txBody>
      </p:sp>
      <p:sp>
        <p:nvSpPr>
          <p:cNvPr id="13" name="TextBox 12">
            <a:extLst>
              <a:ext uri="{FF2B5EF4-FFF2-40B4-BE49-F238E27FC236}">
                <a16:creationId xmlns:a16="http://schemas.microsoft.com/office/drawing/2014/main" id="{0A965214-8840-5BC8-B50D-07D1E207D878}"/>
              </a:ext>
            </a:extLst>
          </p:cNvPr>
          <p:cNvSpPr txBox="1"/>
          <p:nvPr/>
        </p:nvSpPr>
        <p:spPr>
          <a:xfrm>
            <a:off x="2171397" y="2318918"/>
            <a:ext cx="2081635" cy="285099"/>
          </a:xfrm>
          <a:prstGeom prst="rect">
            <a:avLst/>
          </a:prstGeom>
        </p:spPr>
        <p:txBody>
          <a:bodyPr wrap="square" lIns="0" tIns="0" rIns="0" bIns="0" rtlCol="0">
            <a:noAutofit/>
          </a:bodyPr>
          <a:lstStyle/>
          <a:p>
            <a:pPr algn="ctr" defTabSz="810067" eaLnBrk="1" fontAlgn="auto" hangingPunct="1">
              <a:lnSpc>
                <a:spcPct val="98000"/>
              </a:lnSpc>
              <a:spcBef>
                <a:spcPts val="0"/>
              </a:spcBef>
              <a:spcAft>
                <a:spcPts val="0"/>
              </a:spcAft>
            </a:pPr>
            <a:r>
              <a:rPr lang="en-GB" sz="1240" b="1">
                <a:solidFill>
                  <a:srgbClr val="01A990"/>
                </a:solidFill>
                <a:latin typeface="Arial Nova"/>
              </a:rPr>
              <a:t>Business Processing Rules</a:t>
            </a:r>
          </a:p>
        </p:txBody>
      </p:sp>
      <p:sp>
        <p:nvSpPr>
          <p:cNvPr id="14" name="Text Placeholder 2">
            <a:extLst>
              <a:ext uri="{FF2B5EF4-FFF2-40B4-BE49-F238E27FC236}">
                <a16:creationId xmlns:a16="http://schemas.microsoft.com/office/drawing/2014/main" id="{EBA9E8D2-92C7-9CF7-2842-2F058DCD8A8C}"/>
              </a:ext>
            </a:extLst>
          </p:cNvPr>
          <p:cNvSpPr txBox="1">
            <a:spLocks/>
          </p:cNvSpPr>
          <p:nvPr/>
        </p:nvSpPr>
        <p:spPr>
          <a:xfrm>
            <a:off x="5336263" y="2471456"/>
            <a:ext cx="4877985" cy="2547281"/>
          </a:xfrm>
          <a:prstGeom prst="rect">
            <a:avLst/>
          </a:prstGeom>
          <a:solidFill>
            <a:srgbClr val="01A990"/>
          </a:solidFill>
          <a:ln>
            <a:noFill/>
          </a:ln>
        </p:spPr>
        <p:txBody>
          <a:bodyPr vert="horz" lIns="81010" tIns="81010" rIns="81010" bIns="81010" rtlCol="0" anchor="ctr" anchorCtr="0">
            <a:noAutofit/>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defTabSz="810067" fontAlgn="auto">
              <a:spcBef>
                <a:spcPts val="1417"/>
              </a:spcBef>
              <a:spcAft>
                <a:spcPts val="0"/>
              </a:spcAft>
            </a:pPr>
            <a:r>
              <a:rPr lang="en-GB" sz="1595" spc="-35">
                <a:solidFill>
                  <a:prstClr val="white"/>
                </a:solidFill>
                <a:latin typeface="Arial Nova"/>
              </a:rPr>
              <a:t>To find further information about the concepts discussed, you can find the rule reference and link here. You can find use cases that illustrate these rules in the appendix of the BPRs</a:t>
            </a:r>
          </a:p>
        </p:txBody>
      </p:sp>
      <p:cxnSp>
        <p:nvCxnSpPr>
          <p:cNvPr id="17" name="Straight Arrow Connector 16">
            <a:extLst>
              <a:ext uri="{FF2B5EF4-FFF2-40B4-BE49-F238E27FC236}">
                <a16:creationId xmlns:a16="http://schemas.microsoft.com/office/drawing/2014/main" id="{097A5334-C815-432A-7933-AA86B4876005}"/>
              </a:ext>
            </a:extLst>
          </p:cNvPr>
          <p:cNvCxnSpPr>
            <a:cxnSpLocks/>
            <a:stCxn id="14" idx="0"/>
          </p:cNvCxnSpPr>
          <p:nvPr/>
        </p:nvCxnSpPr>
        <p:spPr>
          <a:xfrm flipV="1">
            <a:off x="7775256" y="351639"/>
            <a:ext cx="1967470" cy="2119816"/>
          </a:xfrm>
          <a:prstGeom prst="straightConnector1">
            <a:avLst/>
          </a:prstGeom>
          <a:ln w="57150">
            <a:solidFill>
              <a:srgbClr val="01A99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Table 10">
            <a:extLst>
              <a:ext uri="{FF2B5EF4-FFF2-40B4-BE49-F238E27FC236}">
                <a16:creationId xmlns:a16="http://schemas.microsoft.com/office/drawing/2014/main" id="{E9864ADE-89C8-0039-0464-0B2F4CA0E410}"/>
              </a:ext>
            </a:extLst>
          </p:cNvPr>
          <p:cNvGraphicFramePr>
            <a:graphicFrameLocks noGrp="1"/>
          </p:cNvGraphicFramePr>
          <p:nvPr/>
        </p:nvGraphicFramePr>
        <p:xfrm>
          <a:off x="8684102" y="595"/>
          <a:ext cx="2117248" cy="328541"/>
        </p:xfrm>
        <a:graphic>
          <a:graphicData uri="http://schemas.openxmlformats.org/drawingml/2006/table">
            <a:tbl>
              <a:tblPr firstRow="1" bandRow="1"/>
              <a:tblGrid>
                <a:gridCol w="577996">
                  <a:extLst>
                    <a:ext uri="{9D8B030D-6E8A-4147-A177-3AD203B41FA5}">
                      <a16:colId xmlns:a16="http://schemas.microsoft.com/office/drawing/2014/main" val="1873899092"/>
                    </a:ext>
                  </a:extLst>
                </a:gridCol>
                <a:gridCol w="1539252">
                  <a:extLst>
                    <a:ext uri="{9D8B030D-6E8A-4147-A177-3AD203B41FA5}">
                      <a16:colId xmlns:a16="http://schemas.microsoft.com/office/drawing/2014/main" val="1638936725"/>
                    </a:ext>
                  </a:extLst>
                </a:gridCol>
              </a:tblGrid>
              <a:tr h="328541">
                <a:tc>
                  <a:txBody>
                    <a:bodyPr/>
                    <a:lstStyle/>
                    <a:p>
                      <a:r>
                        <a:rPr lang="en-GB" sz="800"/>
                        <a:t>Rule Ref</a:t>
                      </a:r>
                      <a:endParaRPr lang="en-US" sz="800"/>
                    </a:p>
                  </a:txBody>
                  <a:tcPr marL="81010" marR="81010" marT="40505" marB="40505">
                    <a:solidFill>
                      <a:srgbClr val="01A990"/>
                    </a:solidFill>
                  </a:tcPr>
                </a:tc>
                <a:tc>
                  <a:txBody>
                    <a:bodyPr/>
                    <a:lstStyle/>
                    <a:p>
                      <a:r>
                        <a:rPr lang="en-GB" sz="800">
                          <a:solidFill>
                            <a:schemeClr val="bg1"/>
                          </a:solidFill>
                          <a:hlinkClick r:id="rId4">
                            <a:extLst>
                              <a:ext uri="{A12FA001-AC4F-418D-AE19-62706E023703}">
                                <ahyp:hlinkClr xmlns:ahyp="http://schemas.microsoft.com/office/drawing/2018/hyperlinkcolor" val="tx"/>
                              </a:ext>
                            </a:extLst>
                          </a:hlinkClick>
                        </a:rPr>
                        <a:t>Business Processing Rules (BPR) section link</a:t>
                      </a:r>
                      <a:endParaRPr lang="en-US" sz="800">
                        <a:solidFill>
                          <a:schemeClr val="bg1"/>
                        </a:solidFill>
                      </a:endParaRPr>
                    </a:p>
                  </a:txBody>
                  <a:tcPr marL="81010" marR="81010" marT="40505" marB="40505">
                    <a:solidFill>
                      <a:srgbClr val="01A990"/>
                    </a:solidFill>
                  </a:tcPr>
                </a:tc>
                <a:extLst>
                  <a:ext uri="{0D108BD9-81ED-4DB2-BD59-A6C34878D82A}">
                    <a16:rowId xmlns:a16="http://schemas.microsoft.com/office/drawing/2014/main" val="326783297"/>
                  </a:ext>
                </a:extLst>
              </a:tr>
            </a:tbl>
          </a:graphicData>
        </a:graphic>
      </p:graphicFrame>
    </p:spTree>
    <p:extLst>
      <p:ext uri="{BB962C8B-B14F-4D97-AF65-F5344CB8AC3E}">
        <p14:creationId xmlns:p14="http://schemas.microsoft.com/office/powerpoint/2010/main" val="2852975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E10A-90AD-9088-7887-911360E44B57}"/>
              </a:ext>
            </a:extLst>
          </p:cNvPr>
          <p:cNvSpPr>
            <a:spLocks noGrp="1"/>
          </p:cNvSpPr>
          <p:nvPr>
            <p:ph type="title"/>
          </p:nvPr>
        </p:nvSpPr>
        <p:spPr/>
        <p:txBody>
          <a:bodyPr/>
          <a:lstStyle/>
          <a:p>
            <a:r>
              <a:rPr lang="en-US" dirty="0">
                <a:solidFill>
                  <a:srgbClr val="A7F2EB"/>
                </a:solidFill>
              </a:rPr>
              <a:t>Enterprise Testing Solution</a:t>
            </a:r>
            <a:endParaRPr lang="en-GB" dirty="0">
              <a:solidFill>
                <a:srgbClr val="A7F2EB"/>
              </a:solidFill>
            </a:endParaRPr>
          </a:p>
        </p:txBody>
      </p:sp>
      <p:sp>
        <p:nvSpPr>
          <p:cNvPr id="8" name="Footer Placeholder 7">
            <a:extLst>
              <a:ext uri="{FF2B5EF4-FFF2-40B4-BE49-F238E27FC236}">
                <a16:creationId xmlns:a16="http://schemas.microsoft.com/office/drawing/2014/main" id="{B098C7D5-6B11-F07D-EA6A-02A051B6895D}"/>
              </a:ext>
            </a:extLst>
          </p:cNvPr>
          <p:cNvSpPr>
            <a:spLocks noGrp="1"/>
          </p:cNvSpPr>
          <p:nvPr>
            <p:ph type="ftr" sz="quarter" idx="11"/>
          </p:nvPr>
        </p:nvSpPr>
        <p:spPr/>
        <p:txBody>
          <a:bodyPr/>
          <a:lstStyle/>
          <a:p>
            <a:r>
              <a:rPr lang="en-US" sz="970" dirty="0"/>
              <a:t>Global Webinar for Third-Party Providers/</a:t>
            </a:r>
          </a:p>
          <a:p>
            <a:r>
              <a:rPr lang="en-US" sz="970" dirty="0"/>
              <a:t>Complementors</a:t>
            </a:r>
            <a:endParaRPr lang="en-GB" sz="970" dirty="0"/>
          </a:p>
        </p:txBody>
      </p:sp>
      <p:sp>
        <p:nvSpPr>
          <p:cNvPr id="5" name="Date Placeholder 1">
            <a:extLst>
              <a:ext uri="{FF2B5EF4-FFF2-40B4-BE49-F238E27FC236}">
                <a16:creationId xmlns:a16="http://schemas.microsoft.com/office/drawing/2014/main" id="{F7E1960A-3097-4039-B7C0-39F591233865}"/>
              </a:ext>
            </a:extLst>
          </p:cNvPr>
          <p:cNvSpPr>
            <a:spLocks noGrp="1"/>
          </p:cNvSpPr>
          <p:nvPr>
            <p:ph type="dt" sz="half" idx="10"/>
          </p:nvPr>
        </p:nvSpPr>
        <p:spPr>
          <a:xfrm>
            <a:off x="342115" y="1802592"/>
            <a:ext cx="1154675" cy="159469"/>
          </a:xfrm>
        </p:spPr>
        <p:txBody>
          <a:bodyPr/>
          <a:lstStyle/>
          <a:p>
            <a:r>
              <a:rPr lang="en-US" sz="970" dirty="0"/>
              <a:t>July 2023</a:t>
            </a:r>
            <a:endParaRPr lang="en-GB" sz="970" dirty="0"/>
          </a:p>
        </p:txBody>
      </p:sp>
      <p:sp>
        <p:nvSpPr>
          <p:cNvPr id="3" name="Slide Number Placeholder 2">
            <a:extLst>
              <a:ext uri="{FF2B5EF4-FFF2-40B4-BE49-F238E27FC236}">
                <a16:creationId xmlns:a16="http://schemas.microsoft.com/office/drawing/2014/main" id="{E3C995FF-83F2-4947-8F8F-E93611C4EE30}"/>
              </a:ext>
            </a:extLst>
          </p:cNvPr>
          <p:cNvSpPr>
            <a:spLocks noGrp="1"/>
          </p:cNvSpPr>
          <p:nvPr>
            <p:ph type="sldNum" sz="quarter" idx="12"/>
          </p:nvPr>
        </p:nvSpPr>
        <p:spPr/>
        <p:txBody>
          <a:bodyPr/>
          <a:lstStyle/>
          <a:p>
            <a:r>
              <a:rPr lang="en-GB"/>
              <a:t>Page </a:t>
            </a:r>
            <a:fld id="{12F85B76-E480-4901-BAB3-25AC276908A3}" type="slidenum">
              <a:rPr lang="en-GB" smtClean="0"/>
              <a:pPr/>
              <a:t>38</a:t>
            </a:fld>
            <a:endParaRPr lang="en-GB"/>
          </a:p>
        </p:txBody>
      </p:sp>
    </p:spTree>
    <p:extLst>
      <p:ext uri="{BB962C8B-B14F-4D97-AF65-F5344CB8AC3E}">
        <p14:creationId xmlns:p14="http://schemas.microsoft.com/office/powerpoint/2010/main" val="2154777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98F64E-7ADE-D0B1-1FD6-B1C039FA9099}"/>
              </a:ext>
            </a:extLst>
          </p:cNvPr>
          <p:cNvSpPr>
            <a:spLocks noGrp="1"/>
          </p:cNvSpPr>
          <p:nvPr>
            <p:ph type="body" sz="quarter" idx="13"/>
          </p:nvPr>
        </p:nvSpPr>
        <p:spPr>
          <a:xfrm>
            <a:off x="1822239" y="487553"/>
            <a:ext cx="8454930" cy="718828"/>
          </a:xfrm>
        </p:spPr>
        <p:txBody>
          <a:bodyPr/>
          <a:lstStyle/>
          <a:p>
            <a:r>
              <a:rPr lang="en-GB" sz="1772" dirty="0"/>
              <a:t>Enterprise Testing Solution for Swift Partners – Adoption to Date</a:t>
            </a:r>
          </a:p>
          <a:p>
            <a:r>
              <a:rPr lang="en-US" sz="1152" b="0" dirty="0"/>
              <a:t>23 Swift Partners leveraging ETS – </a:t>
            </a:r>
            <a:r>
              <a:rPr lang="en-US" sz="1152" b="0" i="1" dirty="0"/>
              <a:t>graph is cumulative and represents partners on-boarding to or testing with ETS </a:t>
            </a:r>
          </a:p>
        </p:txBody>
      </p:sp>
      <p:sp>
        <p:nvSpPr>
          <p:cNvPr id="6" name="Slide Number Placeholder 5">
            <a:extLst>
              <a:ext uri="{FF2B5EF4-FFF2-40B4-BE49-F238E27FC236}">
                <a16:creationId xmlns:a16="http://schemas.microsoft.com/office/drawing/2014/main" id="{57C5682A-0C78-4F65-B33B-0BACCCC75096}"/>
              </a:ext>
            </a:extLst>
          </p:cNvPr>
          <p:cNvSpPr>
            <a:spLocks noGrp="1"/>
          </p:cNvSpPr>
          <p:nvPr>
            <p:ph type="sldNum" sz="quarter" idx="19"/>
          </p:nvPr>
        </p:nvSpPr>
        <p:spPr/>
        <p:txBody>
          <a:bodyPr/>
          <a:lstStyle/>
          <a:p>
            <a:pPr defTabSz="810067" eaLnBrk="1" fontAlgn="auto" hangingPunct="1">
              <a:spcBef>
                <a:spcPts val="0"/>
              </a:spcBef>
              <a:spcAft>
                <a:spcPts val="0"/>
              </a:spcAft>
              <a:defRPr/>
            </a:pPr>
            <a:r>
              <a:rPr lang="en-GB">
                <a:solidFill>
                  <a:srgbClr val="333D3E"/>
                </a:solidFill>
                <a:latin typeface="Arial Nova"/>
              </a:rPr>
              <a:t>Page </a:t>
            </a:r>
            <a:fld id="{12F85B76-E480-4901-BAB3-25AC276908A3}" type="slidenum">
              <a:rPr lang="en-GB">
                <a:solidFill>
                  <a:srgbClr val="333D3E"/>
                </a:solidFill>
                <a:latin typeface="Arial Nova"/>
              </a:rPr>
              <a:pPr defTabSz="810067" eaLnBrk="1" fontAlgn="auto" hangingPunct="1">
                <a:spcBef>
                  <a:spcPts val="0"/>
                </a:spcBef>
                <a:spcAft>
                  <a:spcPts val="0"/>
                </a:spcAft>
                <a:defRPr/>
              </a:pPr>
              <a:t>39</a:t>
            </a:fld>
            <a:endParaRPr lang="en-GB" dirty="0">
              <a:solidFill>
                <a:srgbClr val="333D3E"/>
              </a:solidFill>
              <a:latin typeface="Arial Nova"/>
            </a:endParaRPr>
          </a:p>
        </p:txBody>
      </p:sp>
      <p:sp>
        <p:nvSpPr>
          <p:cNvPr id="3" name="Date Placeholder 3">
            <a:extLst>
              <a:ext uri="{FF2B5EF4-FFF2-40B4-BE49-F238E27FC236}">
                <a16:creationId xmlns:a16="http://schemas.microsoft.com/office/drawing/2014/main" id="{5FE240D8-0256-1495-9259-CCF7EF51AE28}"/>
              </a:ext>
            </a:extLst>
          </p:cNvPr>
          <p:cNvSpPr>
            <a:spLocks noGrp="1"/>
          </p:cNvSpPr>
          <p:nvPr>
            <p:ph type="dt" sz="half" idx="17"/>
          </p:nvPr>
        </p:nvSpPr>
        <p:spPr>
          <a:xfrm>
            <a:off x="342115" y="1802592"/>
            <a:ext cx="1154675" cy="159469"/>
          </a:xfrm>
        </p:spPr>
        <p:txBody>
          <a:bodyPr/>
          <a:lstStyle/>
          <a:p>
            <a:pPr defTabSz="810067" eaLnBrk="1" fontAlgn="auto" hangingPunct="1">
              <a:spcBef>
                <a:spcPts val="0"/>
              </a:spcBef>
              <a:spcAft>
                <a:spcPts val="0"/>
              </a:spcAft>
            </a:pPr>
            <a:r>
              <a:rPr lang="en-US" dirty="0">
                <a:solidFill>
                  <a:srgbClr val="333D3E"/>
                </a:solidFill>
                <a:latin typeface="Arial Nova Light"/>
              </a:rPr>
              <a:t>July 2023</a:t>
            </a:r>
            <a:endParaRPr lang="en-GB" dirty="0">
              <a:solidFill>
                <a:srgbClr val="333D3E"/>
              </a:solidFill>
              <a:latin typeface="Arial Nova Light"/>
            </a:endParaRPr>
          </a:p>
        </p:txBody>
      </p:sp>
      <p:pic>
        <p:nvPicPr>
          <p:cNvPr id="8" name="Picture 7">
            <a:extLst>
              <a:ext uri="{FF2B5EF4-FFF2-40B4-BE49-F238E27FC236}">
                <a16:creationId xmlns:a16="http://schemas.microsoft.com/office/drawing/2014/main" id="{CA2A35AE-3D54-4567-A282-0EEC61B60CFF}"/>
              </a:ext>
            </a:extLst>
          </p:cNvPr>
          <p:cNvPicPr>
            <a:picLocks noChangeAspect="1"/>
          </p:cNvPicPr>
          <p:nvPr/>
        </p:nvPicPr>
        <p:blipFill>
          <a:blip r:embed="rId3"/>
          <a:stretch>
            <a:fillRect/>
          </a:stretch>
        </p:blipFill>
        <p:spPr>
          <a:xfrm>
            <a:off x="2306712" y="1206380"/>
            <a:ext cx="7485984" cy="4256100"/>
          </a:xfrm>
          <a:prstGeom prst="rect">
            <a:avLst/>
          </a:prstGeom>
        </p:spPr>
      </p:pic>
    </p:spTree>
    <p:extLst>
      <p:ext uri="{BB962C8B-B14F-4D97-AF65-F5344CB8AC3E}">
        <p14:creationId xmlns:p14="http://schemas.microsoft.com/office/powerpoint/2010/main" val="4132690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E10A-90AD-9088-7887-911360E44B57}"/>
              </a:ext>
            </a:extLst>
          </p:cNvPr>
          <p:cNvSpPr>
            <a:spLocks noGrp="1"/>
          </p:cNvSpPr>
          <p:nvPr>
            <p:ph type="title"/>
          </p:nvPr>
        </p:nvSpPr>
        <p:spPr/>
        <p:txBody>
          <a:bodyPr/>
          <a:lstStyle/>
          <a:p>
            <a:r>
              <a:rPr lang="en-US" dirty="0">
                <a:solidFill>
                  <a:srgbClr val="A7F2EB"/>
                </a:solidFill>
              </a:rPr>
              <a:t>RMA Bootstrap</a:t>
            </a:r>
            <a:endParaRPr lang="en-GB" dirty="0">
              <a:solidFill>
                <a:srgbClr val="A7F2EB"/>
              </a:solidFill>
            </a:endParaRPr>
          </a:p>
        </p:txBody>
      </p:sp>
      <p:sp>
        <p:nvSpPr>
          <p:cNvPr id="8" name="Footer Placeholder 7">
            <a:extLst>
              <a:ext uri="{FF2B5EF4-FFF2-40B4-BE49-F238E27FC236}">
                <a16:creationId xmlns:a16="http://schemas.microsoft.com/office/drawing/2014/main" id="{B098C7D5-6B11-F07D-EA6A-02A051B6895D}"/>
              </a:ext>
            </a:extLst>
          </p:cNvPr>
          <p:cNvSpPr>
            <a:spLocks noGrp="1"/>
          </p:cNvSpPr>
          <p:nvPr>
            <p:ph type="ftr" sz="quarter" idx="11"/>
          </p:nvPr>
        </p:nvSpPr>
        <p:spPr/>
        <p:txBody>
          <a:bodyPr/>
          <a:lstStyle/>
          <a:p>
            <a:r>
              <a:rPr lang="en-US" dirty="0"/>
              <a:t>Global Webinar for Third-Party Providers/</a:t>
            </a:r>
          </a:p>
          <a:p>
            <a:r>
              <a:rPr lang="en-US" dirty="0"/>
              <a:t>Complementors</a:t>
            </a:r>
            <a:endParaRPr lang="en-GB" dirty="0"/>
          </a:p>
        </p:txBody>
      </p:sp>
      <p:sp>
        <p:nvSpPr>
          <p:cNvPr id="5" name="Date Placeholder 1">
            <a:extLst>
              <a:ext uri="{FF2B5EF4-FFF2-40B4-BE49-F238E27FC236}">
                <a16:creationId xmlns:a16="http://schemas.microsoft.com/office/drawing/2014/main" id="{F7E1960A-3097-4039-B7C0-39F591233865}"/>
              </a:ext>
            </a:extLst>
          </p:cNvPr>
          <p:cNvSpPr>
            <a:spLocks noGrp="1"/>
          </p:cNvSpPr>
          <p:nvPr>
            <p:ph type="dt" sz="half" idx="10"/>
          </p:nvPr>
        </p:nvSpPr>
        <p:spPr>
          <a:xfrm>
            <a:off x="342115" y="1802592"/>
            <a:ext cx="1154675" cy="159469"/>
          </a:xfrm>
        </p:spPr>
        <p:txBody>
          <a:bodyPr/>
          <a:lstStyle/>
          <a:p>
            <a:r>
              <a:rPr lang="en-US"/>
              <a:t>July 2023</a:t>
            </a:r>
            <a:endParaRPr lang="en-GB" dirty="0"/>
          </a:p>
        </p:txBody>
      </p:sp>
      <p:sp>
        <p:nvSpPr>
          <p:cNvPr id="3" name="Slide Number Placeholder 2">
            <a:extLst>
              <a:ext uri="{FF2B5EF4-FFF2-40B4-BE49-F238E27FC236}">
                <a16:creationId xmlns:a16="http://schemas.microsoft.com/office/drawing/2014/main" id="{E3C995FF-83F2-4947-8F8F-E93611C4EE30}"/>
              </a:ext>
            </a:extLst>
          </p:cNvPr>
          <p:cNvSpPr>
            <a:spLocks noGrp="1"/>
          </p:cNvSpPr>
          <p:nvPr>
            <p:ph type="sldNum" sz="quarter" idx="12"/>
          </p:nvPr>
        </p:nvSpPr>
        <p:spPr/>
        <p:txBody>
          <a:bodyPr/>
          <a:lstStyle/>
          <a:p>
            <a:r>
              <a:rPr lang="en-GB"/>
              <a:t>Page </a:t>
            </a:r>
            <a:fld id="{12F85B76-E480-4901-BAB3-25AC276908A3}" type="slidenum">
              <a:rPr lang="en-GB" smtClean="0"/>
              <a:pPr/>
              <a:t>4</a:t>
            </a:fld>
            <a:endParaRPr lang="en-GB"/>
          </a:p>
        </p:txBody>
      </p:sp>
    </p:spTree>
    <p:extLst>
      <p:ext uri="{BB962C8B-B14F-4D97-AF65-F5344CB8AC3E}">
        <p14:creationId xmlns:p14="http://schemas.microsoft.com/office/powerpoint/2010/main" val="3738120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98F64E-7ADE-D0B1-1FD6-B1C039FA9099}"/>
              </a:ext>
            </a:extLst>
          </p:cNvPr>
          <p:cNvSpPr>
            <a:spLocks noGrp="1"/>
          </p:cNvSpPr>
          <p:nvPr>
            <p:ph type="body" sz="quarter" idx="13"/>
          </p:nvPr>
        </p:nvSpPr>
        <p:spPr>
          <a:xfrm>
            <a:off x="1822239" y="487553"/>
            <a:ext cx="8454930" cy="718828"/>
          </a:xfrm>
        </p:spPr>
        <p:txBody>
          <a:bodyPr/>
          <a:lstStyle/>
          <a:p>
            <a:r>
              <a:rPr lang="en-GB" sz="1772" dirty="0"/>
              <a:t>Enterprise Testing Solution for Swift Partners</a:t>
            </a:r>
          </a:p>
          <a:p>
            <a:r>
              <a:rPr lang="en-US" sz="1152" b="0" dirty="0"/>
              <a:t>Provide a stable and rich environment for Swift Partners to test and qualify their products against our messaging and cloud services</a:t>
            </a:r>
          </a:p>
        </p:txBody>
      </p:sp>
      <p:sp>
        <p:nvSpPr>
          <p:cNvPr id="6" name="Slide Number Placeholder 5">
            <a:extLst>
              <a:ext uri="{FF2B5EF4-FFF2-40B4-BE49-F238E27FC236}">
                <a16:creationId xmlns:a16="http://schemas.microsoft.com/office/drawing/2014/main" id="{57C5682A-0C78-4F65-B33B-0BACCCC75096}"/>
              </a:ext>
            </a:extLst>
          </p:cNvPr>
          <p:cNvSpPr>
            <a:spLocks noGrp="1"/>
          </p:cNvSpPr>
          <p:nvPr>
            <p:ph type="sldNum" sz="quarter" idx="19"/>
          </p:nvPr>
        </p:nvSpPr>
        <p:spPr/>
        <p:txBody>
          <a:bodyPr/>
          <a:lstStyle/>
          <a:p>
            <a:pPr defTabSz="810067" eaLnBrk="1" fontAlgn="auto" hangingPunct="1">
              <a:spcBef>
                <a:spcPts val="0"/>
              </a:spcBef>
              <a:spcAft>
                <a:spcPts val="0"/>
              </a:spcAft>
              <a:defRPr/>
            </a:pPr>
            <a:r>
              <a:rPr lang="en-GB">
                <a:solidFill>
                  <a:srgbClr val="333D3E"/>
                </a:solidFill>
                <a:latin typeface="Arial Nova"/>
              </a:rPr>
              <a:t>Page </a:t>
            </a:r>
            <a:fld id="{12F85B76-E480-4901-BAB3-25AC276908A3}" type="slidenum">
              <a:rPr lang="en-GB">
                <a:solidFill>
                  <a:srgbClr val="333D3E"/>
                </a:solidFill>
                <a:latin typeface="Arial Nova"/>
              </a:rPr>
              <a:pPr defTabSz="810067" eaLnBrk="1" fontAlgn="auto" hangingPunct="1">
                <a:spcBef>
                  <a:spcPts val="0"/>
                </a:spcBef>
                <a:spcAft>
                  <a:spcPts val="0"/>
                </a:spcAft>
                <a:defRPr/>
              </a:pPr>
              <a:t>40</a:t>
            </a:fld>
            <a:endParaRPr lang="en-GB" dirty="0">
              <a:solidFill>
                <a:srgbClr val="333D3E"/>
              </a:solidFill>
              <a:latin typeface="Arial Nova"/>
            </a:endParaRPr>
          </a:p>
        </p:txBody>
      </p:sp>
      <p:sp>
        <p:nvSpPr>
          <p:cNvPr id="3" name="Date Placeholder 3">
            <a:extLst>
              <a:ext uri="{FF2B5EF4-FFF2-40B4-BE49-F238E27FC236}">
                <a16:creationId xmlns:a16="http://schemas.microsoft.com/office/drawing/2014/main" id="{5FE240D8-0256-1495-9259-CCF7EF51AE28}"/>
              </a:ext>
            </a:extLst>
          </p:cNvPr>
          <p:cNvSpPr>
            <a:spLocks noGrp="1"/>
          </p:cNvSpPr>
          <p:nvPr>
            <p:ph type="dt" sz="half" idx="17"/>
          </p:nvPr>
        </p:nvSpPr>
        <p:spPr>
          <a:xfrm>
            <a:off x="342115" y="1802592"/>
            <a:ext cx="1154675" cy="159469"/>
          </a:xfrm>
        </p:spPr>
        <p:txBody>
          <a:bodyPr/>
          <a:lstStyle/>
          <a:p>
            <a:pPr defTabSz="810067" eaLnBrk="1" fontAlgn="auto" hangingPunct="1">
              <a:spcBef>
                <a:spcPts val="0"/>
              </a:spcBef>
              <a:spcAft>
                <a:spcPts val="0"/>
              </a:spcAft>
            </a:pPr>
            <a:r>
              <a:rPr lang="en-US" dirty="0">
                <a:solidFill>
                  <a:srgbClr val="333D3E"/>
                </a:solidFill>
                <a:latin typeface="Arial Nova Light"/>
              </a:rPr>
              <a:t>July 2023</a:t>
            </a:r>
            <a:endParaRPr lang="en-GB" dirty="0">
              <a:solidFill>
                <a:srgbClr val="333D3E"/>
              </a:solidFill>
              <a:latin typeface="Arial Nova Light"/>
            </a:endParaRPr>
          </a:p>
        </p:txBody>
      </p:sp>
      <p:sp>
        <p:nvSpPr>
          <p:cNvPr id="13" name="Text Placeholder 2">
            <a:extLst>
              <a:ext uri="{FF2B5EF4-FFF2-40B4-BE49-F238E27FC236}">
                <a16:creationId xmlns:a16="http://schemas.microsoft.com/office/drawing/2014/main" id="{D5A1FAD1-5048-D395-2C9E-4FECC85D3AE8}"/>
              </a:ext>
            </a:extLst>
          </p:cNvPr>
          <p:cNvSpPr>
            <a:spLocks noGrp="1"/>
          </p:cNvSpPr>
          <p:nvPr>
            <p:ph type="body" sz="quarter" idx="14"/>
          </p:nvPr>
        </p:nvSpPr>
        <p:spPr>
          <a:xfrm>
            <a:off x="1833980" y="1656402"/>
            <a:ext cx="2651113" cy="4076785"/>
          </a:xfrm>
        </p:spPr>
        <p:txBody>
          <a:bodyPr/>
          <a:lstStyle/>
          <a:p>
            <a:pPr marL="0" indent="0">
              <a:spcBef>
                <a:spcPts val="0"/>
              </a:spcBef>
              <a:buNone/>
            </a:pPr>
            <a:r>
              <a:rPr lang="en-GB" sz="1063" b="1" dirty="0">
                <a:solidFill>
                  <a:schemeClr val="accent1">
                    <a:lumMod val="50000"/>
                  </a:schemeClr>
                </a:solidFill>
                <a:latin typeface="+mn-lt"/>
                <a:ea typeface="Arial" panose="020B0604020202020204" pitchFamily="34" charset="0"/>
              </a:rPr>
              <a:t>In a nutshell:</a:t>
            </a:r>
            <a:endParaRPr lang="en-US" sz="1063" b="1" dirty="0">
              <a:solidFill>
                <a:schemeClr val="accent1">
                  <a:lumMod val="50000"/>
                </a:schemeClr>
              </a:solidFill>
              <a:latin typeface="+mn-lt"/>
              <a:ea typeface="Arial" panose="020B0604020202020204" pitchFamily="34" charset="0"/>
            </a:endParaRPr>
          </a:p>
          <a:p>
            <a:pPr marL="0" indent="0">
              <a:spcBef>
                <a:spcPts val="0"/>
              </a:spcBef>
              <a:buNone/>
            </a:pPr>
            <a:r>
              <a:rPr lang="en-GB" sz="1063" dirty="0">
                <a:solidFill>
                  <a:srgbClr val="404040"/>
                </a:solidFill>
                <a:latin typeface="+mn-lt"/>
                <a:ea typeface="Arial" panose="020B0604020202020204" pitchFamily="34" charset="0"/>
              </a:rPr>
              <a:t> </a:t>
            </a:r>
            <a:endParaRPr lang="en-US" sz="1063" dirty="0">
              <a:latin typeface="+mn-lt"/>
              <a:ea typeface="Arial" panose="020B0604020202020204" pitchFamily="34" charset="0"/>
            </a:endParaRPr>
          </a:p>
          <a:p>
            <a:pPr marL="0" indent="0" algn="just">
              <a:spcBef>
                <a:spcPts val="0"/>
              </a:spcBef>
              <a:buNone/>
            </a:pPr>
            <a:r>
              <a:rPr lang="en-GB" sz="1063" dirty="0">
                <a:solidFill>
                  <a:srgbClr val="404040"/>
                </a:solidFill>
                <a:latin typeface="+mn-lt"/>
                <a:ea typeface="Arial" panose="020B0604020202020204" pitchFamily="34" charset="0"/>
              </a:rPr>
              <a:t>By leveraging our Enterprise Testing Solution (ETS), Swift partners are now able to interact with the Test Sparring Partner and access the RMA Portal.</a:t>
            </a:r>
            <a:endParaRPr lang="en-US" sz="1063" dirty="0">
              <a:latin typeface="+mn-lt"/>
              <a:ea typeface="Arial" panose="020B0604020202020204" pitchFamily="34" charset="0"/>
            </a:endParaRPr>
          </a:p>
          <a:p>
            <a:pPr marL="0" indent="0" algn="just">
              <a:spcBef>
                <a:spcPts val="0"/>
              </a:spcBef>
              <a:buNone/>
            </a:pPr>
            <a:r>
              <a:rPr lang="en-GB" sz="1063" dirty="0">
                <a:solidFill>
                  <a:srgbClr val="404040"/>
                </a:solidFill>
                <a:latin typeface="+mn-lt"/>
                <a:ea typeface="Arial" panose="020B0604020202020204" pitchFamily="34" charset="0"/>
              </a:rPr>
              <a:t> </a:t>
            </a:r>
            <a:endParaRPr lang="en-US" sz="1063" dirty="0">
              <a:latin typeface="+mn-lt"/>
              <a:ea typeface="Arial" panose="020B0604020202020204" pitchFamily="34" charset="0"/>
            </a:endParaRPr>
          </a:p>
          <a:p>
            <a:pPr marL="0" indent="0" algn="just">
              <a:spcBef>
                <a:spcPts val="0"/>
              </a:spcBef>
              <a:buNone/>
            </a:pPr>
            <a:r>
              <a:rPr lang="en-GB" sz="1063" dirty="0">
                <a:solidFill>
                  <a:srgbClr val="404040"/>
                </a:solidFill>
                <a:latin typeface="+mn-lt"/>
                <a:ea typeface="Arial" panose="020B0604020202020204" pitchFamily="34" charset="0"/>
              </a:rPr>
              <a:t>ETS provides access to Swift Production Test &amp; Training facilities which </a:t>
            </a:r>
            <a:r>
              <a:rPr lang="en-GB" sz="1063" b="1" dirty="0">
                <a:solidFill>
                  <a:srgbClr val="404040"/>
                </a:solidFill>
                <a:latin typeface="+mn-lt"/>
                <a:ea typeface="Arial" panose="020B0604020202020204" pitchFamily="34" charset="0"/>
              </a:rPr>
              <a:t>enable eligible Swift Partners to test the functionality of Swift products and services</a:t>
            </a:r>
            <a:r>
              <a:rPr lang="en-GB" sz="1063" dirty="0">
                <a:solidFill>
                  <a:srgbClr val="404040"/>
                </a:solidFill>
                <a:latin typeface="+mn-lt"/>
                <a:ea typeface="Arial" panose="020B0604020202020204" pitchFamily="34" charset="0"/>
              </a:rPr>
              <a:t> in a controlled test environment on our production network. </a:t>
            </a:r>
          </a:p>
          <a:p>
            <a:pPr marL="0" indent="0" algn="just">
              <a:spcBef>
                <a:spcPts val="0"/>
              </a:spcBef>
              <a:buNone/>
            </a:pPr>
            <a:endParaRPr lang="en-GB" sz="1063" dirty="0">
              <a:solidFill>
                <a:srgbClr val="404040"/>
              </a:solidFill>
              <a:latin typeface="+mn-lt"/>
              <a:ea typeface="Arial" panose="020B0604020202020204" pitchFamily="34" charset="0"/>
            </a:endParaRPr>
          </a:p>
          <a:p>
            <a:pPr marL="0" indent="0" algn="just">
              <a:spcBef>
                <a:spcPts val="0"/>
              </a:spcBef>
              <a:buNone/>
            </a:pPr>
            <a:r>
              <a:rPr lang="en-GB" sz="1063" dirty="0">
                <a:solidFill>
                  <a:srgbClr val="404040"/>
                </a:solidFill>
                <a:latin typeface="+mn-lt"/>
                <a:ea typeface="Arial" panose="020B0604020202020204" pitchFamily="34" charset="0"/>
              </a:rPr>
              <a:t>The solution is optional for Partners and allows them to perform </a:t>
            </a:r>
            <a:r>
              <a:rPr lang="en-GB" sz="1063" b="1" dirty="0">
                <a:solidFill>
                  <a:srgbClr val="404040"/>
                </a:solidFill>
                <a:latin typeface="+mn-lt"/>
                <a:ea typeface="Arial" panose="020B0604020202020204" pitchFamily="34" charset="0"/>
              </a:rPr>
              <a:t>true end-to-end message flow testing</a:t>
            </a:r>
            <a:r>
              <a:rPr lang="en-GB" sz="1063" dirty="0">
                <a:solidFill>
                  <a:srgbClr val="404040"/>
                </a:solidFill>
                <a:latin typeface="+mn-lt"/>
                <a:ea typeface="Arial" panose="020B0604020202020204" pitchFamily="34" charset="0"/>
              </a:rPr>
              <a:t>.</a:t>
            </a:r>
            <a:endParaRPr lang="en-US" sz="1063" dirty="0">
              <a:latin typeface="+mn-lt"/>
              <a:ea typeface="Arial" panose="020B0604020202020204" pitchFamily="34" charset="0"/>
            </a:endParaRPr>
          </a:p>
        </p:txBody>
      </p:sp>
      <p:sp>
        <p:nvSpPr>
          <p:cNvPr id="14" name="Text Placeholder 3">
            <a:extLst>
              <a:ext uri="{FF2B5EF4-FFF2-40B4-BE49-F238E27FC236}">
                <a16:creationId xmlns:a16="http://schemas.microsoft.com/office/drawing/2014/main" id="{7BE02386-BAC7-ACE7-AA88-1D26776958F2}"/>
              </a:ext>
            </a:extLst>
          </p:cNvPr>
          <p:cNvSpPr txBox="1">
            <a:spLocks/>
          </p:cNvSpPr>
          <p:nvPr/>
        </p:nvSpPr>
        <p:spPr>
          <a:xfrm>
            <a:off x="4923071" y="1624632"/>
            <a:ext cx="5354098" cy="4076785"/>
          </a:xfrm>
          <a:prstGeom prst="rect">
            <a:avLst/>
          </a:prstGeom>
        </p:spPr>
        <p:txBody>
          <a:bodyPr/>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defTabSz="810067" fontAlgn="auto">
              <a:lnSpc>
                <a:spcPct val="95000"/>
              </a:lnSpc>
              <a:spcBef>
                <a:spcPts val="0"/>
              </a:spcBef>
              <a:spcAft>
                <a:spcPts val="0"/>
              </a:spcAft>
            </a:pPr>
            <a:endParaRPr lang="en-GB" sz="1063" spc="-35" dirty="0">
              <a:solidFill>
                <a:srgbClr val="404040"/>
              </a:solidFill>
              <a:latin typeface="Arial Nova"/>
              <a:ea typeface="Arial" panose="020B0604020202020204" pitchFamily="34" charset="0"/>
            </a:endParaRPr>
          </a:p>
          <a:p>
            <a:pPr defTabSz="810067" fontAlgn="auto">
              <a:lnSpc>
                <a:spcPct val="95000"/>
              </a:lnSpc>
              <a:spcBef>
                <a:spcPts val="0"/>
              </a:spcBef>
              <a:spcAft>
                <a:spcPts val="0"/>
              </a:spcAft>
            </a:pPr>
            <a:endParaRPr lang="en-GB" sz="1063" spc="-35" dirty="0">
              <a:solidFill>
                <a:srgbClr val="404040"/>
              </a:solidFill>
              <a:latin typeface="Arial Nova"/>
              <a:ea typeface="Arial" panose="020B0604020202020204" pitchFamily="34" charset="0"/>
            </a:endParaRPr>
          </a:p>
          <a:p>
            <a:pPr algn="just" defTabSz="810067" fontAlgn="auto">
              <a:lnSpc>
                <a:spcPct val="95000"/>
              </a:lnSpc>
              <a:spcBef>
                <a:spcPts val="0"/>
              </a:spcBef>
              <a:spcAft>
                <a:spcPts val="0"/>
              </a:spcAft>
            </a:pPr>
            <a:r>
              <a:rPr lang="en-GB" sz="1063" spc="-35" dirty="0">
                <a:solidFill>
                  <a:srgbClr val="404040"/>
                </a:solidFill>
                <a:latin typeface="Arial Nova"/>
                <a:ea typeface="Arial" panose="020B0604020202020204" pitchFamily="34" charset="0"/>
              </a:rPr>
              <a:t>The Enterprise Testing Solution is currently available to Partners who:</a:t>
            </a:r>
          </a:p>
          <a:p>
            <a:pPr algn="just" defTabSz="810067" fontAlgn="auto">
              <a:lnSpc>
                <a:spcPct val="95000"/>
              </a:lnSpc>
              <a:spcBef>
                <a:spcPts val="0"/>
              </a:spcBef>
              <a:spcAft>
                <a:spcPts val="0"/>
              </a:spcAft>
            </a:pPr>
            <a:endParaRPr lang="en-US" sz="1063" spc="-35" dirty="0">
              <a:solidFill>
                <a:srgbClr val="333D3E"/>
              </a:solidFill>
              <a:latin typeface="Arial Nova"/>
              <a:ea typeface="Arial" panose="020B0604020202020204" pitchFamily="34" charset="0"/>
            </a:endParaRPr>
          </a:p>
          <a:p>
            <a:pPr marL="303775" indent="-303775" algn="just" defTabSz="810067" fontAlgn="auto">
              <a:lnSpc>
                <a:spcPct val="95000"/>
              </a:lnSpc>
              <a:spcBef>
                <a:spcPts val="0"/>
              </a:spcBef>
              <a:spcAft>
                <a:spcPts val="0"/>
              </a:spcAft>
              <a:buFont typeface="Arial" panose="020B0604020202020204" pitchFamily="34" charset="0"/>
              <a:buChar char="•"/>
              <a:tabLst>
                <a:tab pos="405033" algn="l"/>
              </a:tabLst>
            </a:pPr>
            <a:r>
              <a:rPr lang="en-GB" sz="1063" spc="-35" dirty="0">
                <a:solidFill>
                  <a:srgbClr val="404040"/>
                </a:solidFill>
                <a:latin typeface="Arial Nova"/>
                <a:ea typeface="Arial" panose="020B0604020202020204" pitchFamily="34" charset="0"/>
                <a:cs typeface="Times New Roman" panose="02020603050405020304" pitchFamily="18" charset="0"/>
              </a:rPr>
              <a:t>Have a payments application (back-end, core banking, etc.) and wish to test with TSP over FIN / FINPlus</a:t>
            </a:r>
            <a:endParaRPr lang="en-US" sz="1063" spc="-35" dirty="0">
              <a:solidFill>
                <a:srgbClr val="333D3E"/>
              </a:solidFill>
              <a:latin typeface="Arial Nova"/>
              <a:ea typeface="Arial" panose="020B0604020202020204" pitchFamily="34" charset="0"/>
              <a:cs typeface="Times New Roman" panose="02020603050405020304" pitchFamily="18" charset="0"/>
            </a:endParaRPr>
          </a:p>
          <a:p>
            <a:pPr marL="303775" indent="-303775" algn="just" defTabSz="810067" fontAlgn="auto">
              <a:lnSpc>
                <a:spcPct val="95000"/>
              </a:lnSpc>
              <a:spcBef>
                <a:spcPts val="0"/>
              </a:spcBef>
              <a:spcAft>
                <a:spcPts val="0"/>
              </a:spcAft>
              <a:buFont typeface="Arial" panose="020B0604020202020204" pitchFamily="34" charset="0"/>
              <a:buChar char="•"/>
              <a:tabLst>
                <a:tab pos="405033" algn="l"/>
              </a:tabLst>
            </a:pPr>
            <a:endParaRPr lang="en-GB" sz="1063" spc="-35" dirty="0">
              <a:solidFill>
                <a:srgbClr val="404040"/>
              </a:solidFill>
              <a:latin typeface="Arial Nova"/>
              <a:ea typeface="Arial" panose="020B0604020202020204" pitchFamily="34" charset="0"/>
              <a:cs typeface="Times New Roman" panose="02020603050405020304" pitchFamily="18" charset="0"/>
            </a:endParaRPr>
          </a:p>
          <a:p>
            <a:pPr marL="303775" indent="-303775" algn="just" defTabSz="810067" fontAlgn="auto">
              <a:lnSpc>
                <a:spcPct val="95000"/>
              </a:lnSpc>
              <a:spcBef>
                <a:spcPts val="0"/>
              </a:spcBef>
              <a:spcAft>
                <a:spcPts val="0"/>
              </a:spcAft>
              <a:buFont typeface="Arial" panose="020B0604020202020204" pitchFamily="34" charset="0"/>
              <a:buChar char="•"/>
              <a:tabLst>
                <a:tab pos="405033" algn="l"/>
              </a:tabLst>
            </a:pPr>
            <a:r>
              <a:rPr lang="en-GB" sz="1063" spc="-35" dirty="0">
                <a:solidFill>
                  <a:srgbClr val="404040"/>
                </a:solidFill>
                <a:latin typeface="Arial Nova"/>
                <a:ea typeface="Arial" panose="020B0604020202020204" pitchFamily="34" charset="0"/>
                <a:cs typeface="Times New Roman" panose="02020603050405020304" pitchFamily="18" charset="0"/>
              </a:rPr>
              <a:t>Support clients on-board gpi services</a:t>
            </a:r>
            <a:endParaRPr lang="en-US" sz="1063" spc="-35" dirty="0">
              <a:solidFill>
                <a:srgbClr val="333D3E"/>
              </a:solidFill>
              <a:latin typeface="Arial Nova"/>
              <a:ea typeface="Arial" panose="020B0604020202020204" pitchFamily="34" charset="0"/>
              <a:cs typeface="Times New Roman" panose="02020603050405020304" pitchFamily="18" charset="0"/>
            </a:endParaRPr>
          </a:p>
          <a:p>
            <a:pPr marL="303775" indent="-303775" algn="just" defTabSz="810067" fontAlgn="auto">
              <a:lnSpc>
                <a:spcPct val="95000"/>
              </a:lnSpc>
              <a:spcBef>
                <a:spcPts val="0"/>
              </a:spcBef>
              <a:spcAft>
                <a:spcPts val="0"/>
              </a:spcAft>
              <a:buFont typeface="Arial" panose="020B0604020202020204" pitchFamily="34" charset="0"/>
              <a:buChar char="•"/>
              <a:tabLst>
                <a:tab pos="405033" algn="l"/>
              </a:tabLst>
            </a:pPr>
            <a:endParaRPr lang="en-GB" sz="1063" spc="-35" dirty="0">
              <a:solidFill>
                <a:srgbClr val="404040"/>
              </a:solidFill>
              <a:latin typeface="Arial Nova"/>
              <a:ea typeface="Arial" panose="020B0604020202020204" pitchFamily="34" charset="0"/>
              <a:cs typeface="Times New Roman" panose="02020603050405020304" pitchFamily="18" charset="0"/>
            </a:endParaRPr>
          </a:p>
          <a:p>
            <a:pPr marL="303775" indent="-303775" algn="just" defTabSz="810067" fontAlgn="auto">
              <a:lnSpc>
                <a:spcPct val="95000"/>
              </a:lnSpc>
              <a:spcBef>
                <a:spcPts val="0"/>
              </a:spcBef>
              <a:spcAft>
                <a:spcPts val="0"/>
              </a:spcAft>
              <a:buFont typeface="Arial" panose="020B0604020202020204" pitchFamily="34" charset="0"/>
              <a:buChar char="•"/>
              <a:tabLst>
                <a:tab pos="405033" algn="l"/>
              </a:tabLst>
            </a:pPr>
            <a:r>
              <a:rPr lang="en-GB" sz="1063" spc="-35" dirty="0">
                <a:solidFill>
                  <a:srgbClr val="404040"/>
                </a:solidFill>
                <a:latin typeface="Arial Nova"/>
                <a:ea typeface="Arial" panose="020B0604020202020204" pitchFamily="34" charset="0"/>
                <a:cs typeface="Times New Roman" panose="02020603050405020304" pitchFamily="18" charset="0"/>
              </a:rPr>
              <a:t>Are on-boarding to </a:t>
            </a:r>
            <a:r>
              <a:rPr lang="en-GB" sz="1063" b="1" spc="-35" dirty="0">
                <a:solidFill>
                  <a:srgbClr val="404040"/>
                </a:solidFill>
                <a:latin typeface="Arial Nova"/>
                <a:ea typeface="Arial" panose="020B0604020202020204" pitchFamily="34" charset="0"/>
                <a:cs typeface="Times New Roman" panose="02020603050405020304" pitchFamily="18" charset="0"/>
              </a:rPr>
              <a:t>Swift Business Connect </a:t>
            </a:r>
            <a:endParaRPr lang="en-US" sz="1063" b="1" spc="-35" dirty="0">
              <a:solidFill>
                <a:srgbClr val="333D3E"/>
              </a:solidFill>
              <a:latin typeface="Arial Nova"/>
              <a:ea typeface="Arial" panose="020B0604020202020204" pitchFamily="34" charset="0"/>
              <a:cs typeface="Times New Roman" panose="02020603050405020304" pitchFamily="18" charset="0"/>
            </a:endParaRPr>
          </a:p>
          <a:p>
            <a:pPr marL="303775" indent="-303775" algn="just" defTabSz="810067" fontAlgn="auto">
              <a:lnSpc>
                <a:spcPct val="95000"/>
              </a:lnSpc>
              <a:spcBef>
                <a:spcPts val="0"/>
              </a:spcBef>
              <a:spcAft>
                <a:spcPts val="0"/>
              </a:spcAft>
              <a:buFont typeface="Arial" panose="020B0604020202020204" pitchFamily="34" charset="0"/>
              <a:buChar char="•"/>
              <a:tabLst>
                <a:tab pos="405033" algn="l"/>
              </a:tabLst>
            </a:pPr>
            <a:endParaRPr lang="en-GB" sz="1063" spc="-35" dirty="0">
              <a:solidFill>
                <a:srgbClr val="404040"/>
              </a:solidFill>
              <a:latin typeface="Arial Nova"/>
              <a:ea typeface="Arial" panose="020B0604020202020204" pitchFamily="34" charset="0"/>
              <a:cs typeface="Times New Roman" panose="02020603050405020304" pitchFamily="18" charset="0"/>
            </a:endParaRPr>
          </a:p>
          <a:p>
            <a:pPr marL="303775" indent="-303775" algn="just" defTabSz="810067" fontAlgn="auto">
              <a:lnSpc>
                <a:spcPct val="95000"/>
              </a:lnSpc>
              <a:spcBef>
                <a:spcPts val="0"/>
              </a:spcBef>
              <a:spcAft>
                <a:spcPts val="0"/>
              </a:spcAft>
              <a:buFont typeface="Arial" panose="020B0604020202020204" pitchFamily="34" charset="0"/>
              <a:buChar char="•"/>
              <a:tabLst>
                <a:tab pos="405033" algn="l"/>
              </a:tabLst>
            </a:pPr>
            <a:r>
              <a:rPr lang="en-GB" sz="1063" spc="-35" dirty="0">
                <a:solidFill>
                  <a:srgbClr val="404040"/>
                </a:solidFill>
                <a:latin typeface="Arial Nova"/>
                <a:ea typeface="Arial" panose="020B0604020202020204" pitchFamily="34" charset="0"/>
                <a:cs typeface="Times New Roman" panose="02020603050405020304" pitchFamily="18" charset="0"/>
              </a:rPr>
              <a:t>Are connectivity solution providers for Swift clients and wish to </a:t>
            </a:r>
            <a:r>
              <a:rPr lang="en-GB" sz="1063" b="1" spc="-35" dirty="0">
                <a:solidFill>
                  <a:srgbClr val="404040"/>
                </a:solidFill>
                <a:latin typeface="Arial Nova"/>
                <a:ea typeface="Arial" panose="020B0604020202020204" pitchFamily="34" charset="0"/>
                <a:cs typeface="Times New Roman" panose="02020603050405020304" pitchFamily="18" charset="0"/>
              </a:rPr>
              <a:t>access the RMA portal</a:t>
            </a:r>
            <a:endParaRPr lang="en-US" sz="1063" b="1" spc="-35" dirty="0">
              <a:solidFill>
                <a:srgbClr val="333D3E"/>
              </a:solidFill>
              <a:latin typeface="Arial Nova"/>
              <a:ea typeface="Arial" panose="020B0604020202020204" pitchFamily="34" charset="0"/>
              <a:cs typeface="Times New Roman" panose="02020603050405020304" pitchFamily="18" charset="0"/>
            </a:endParaRPr>
          </a:p>
          <a:p>
            <a:pPr algn="just" defTabSz="810067" fontAlgn="auto">
              <a:lnSpc>
                <a:spcPct val="95000"/>
              </a:lnSpc>
              <a:spcBef>
                <a:spcPts val="0"/>
              </a:spcBef>
              <a:spcAft>
                <a:spcPts val="0"/>
              </a:spcAft>
            </a:pPr>
            <a:r>
              <a:rPr lang="en-GB" sz="1063" spc="-35" dirty="0">
                <a:solidFill>
                  <a:srgbClr val="404040"/>
                </a:solidFill>
                <a:latin typeface="Arial Nova"/>
                <a:ea typeface="Arial" panose="020B0604020202020204" pitchFamily="34" charset="0"/>
              </a:rPr>
              <a:t> </a:t>
            </a:r>
            <a:endParaRPr lang="en-US" sz="1063" spc="-35" dirty="0">
              <a:solidFill>
                <a:srgbClr val="333D3E"/>
              </a:solidFill>
              <a:latin typeface="Arial Nova"/>
              <a:ea typeface="Arial" panose="020B0604020202020204" pitchFamily="34" charset="0"/>
            </a:endParaRPr>
          </a:p>
          <a:p>
            <a:pPr algn="just" defTabSz="810067" fontAlgn="auto">
              <a:lnSpc>
                <a:spcPct val="95000"/>
              </a:lnSpc>
              <a:spcBef>
                <a:spcPts val="0"/>
              </a:spcBef>
              <a:spcAft>
                <a:spcPts val="0"/>
              </a:spcAft>
            </a:pPr>
            <a:r>
              <a:rPr lang="en-GB" sz="1063" spc="-35" dirty="0">
                <a:solidFill>
                  <a:srgbClr val="404040"/>
                </a:solidFill>
                <a:latin typeface="Arial Nova"/>
                <a:ea typeface="Arial" panose="020B0604020202020204" pitchFamily="34" charset="0"/>
              </a:rPr>
              <a:t>The solution </a:t>
            </a:r>
            <a:r>
              <a:rPr lang="en-GB" sz="1063" b="1" spc="-35" dirty="0">
                <a:solidFill>
                  <a:srgbClr val="404040"/>
                </a:solidFill>
                <a:latin typeface="Arial Nova"/>
                <a:ea typeface="Arial" panose="020B0604020202020204" pitchFamily="34" charset="0"/>
              </a:rPr>
              <a:t>costs are already included in the yearly Swift Partner fee </a:t>
            </a:r>
            <a:r>
              <a:rPr lang="en-GB" sz="1063" spc="-35" dirty="0">
                <a:solidFill>
                  <a:srgbClr val="404040"/>
                </a:solidFill>
                <a:latin typeface="Arial Nova"/>
                <a:ea typeface="Arial" panose="020B0604020202020204" pitchFamily="34" charset="0"/>
              </a:rPr>
              <a:t>however requires connectivity to Swift network which comes at a cost to the Partner (either through their own connectivity stack or via a connectivity provider)</a:t>
            </a:r>
            <a:endParaRPr lang="en-US" sz="1063" spc="-35" dirty="0">
              <a:solidFill>
                <a:srgbClr val="333D3E"/>
              </a:solidFill>
              <a:latin typeface="Arial Nova"/>
              <a:ea typeface="Arial" panose="020B0604020202020204" pitchFamily="34" charset="0"/>
            </a:endParaRPr>
          </a:p>
          <a:p>
            <a:pPr algn="just" defTabSz="810067" fontAlgn="auto">
              <a:spcBef>
                <a:spcPts val="1417"/>
              </a:spcBef>
              <a:spcAft>
                <a:spcPts val="0"/>
              </a:spcAft>
            </a:pPr>
            <a:r>
              <a:rPr lang="en-US" sz="1063" spc="-35" dirty="0">
                <a:solidFill>
                  <a:srgbClr val="333D3E"/>
                </a:solidFill>
                <a:latin typeface="Arial Nova"/>
              </a:rPr>
              <a:t>The solution went live on March 1</a:t>
            </a:r>
            <a:r>
              <a:rPr lang="en-US" sz="1063" spc="-35" baseline="30000" dirty="0">
                <a:solidFill>
                  <a:srgbClr val="333D3E"/>
                </a:solidFill>
                <a:latin typeface="Arial Nova"/>
              </a:rPr>
              <a:t>st</a:t>
            </a:r>
            <a:r>
              <a:rPr lang="en-US" sz="1063" spc="-35" dirty="0">
                <a:solidFill>
                  <a:srgbClr val="333D3E"/>
                </a:solidFill>
                <a:latin typeface="Arial Nova"/>
              </a:rPr>
              <a:t> and Swift Partners are invited to reach out to </a:t>
            </a:r>
            <a:r>
              <a:rPr lang="en-US" sz="1063" b="1" spc="-35" dirty="0">
                <a:solidFill>
                  <a:srgbClr val="ACF9E9">
                    <a:lumMod val="50000"/>
                  </a:srgbClr>
                </a:solidFill>
                <a:latin typeface="Arial Nova"/>
              </a:rPr>
              <a:t>provider.readiness@swift.com</a:t>
            </a:r>
            <a:r>
              <a:rPr lang="en-US" sz="1063" spc="-35" dirty="0">
                <a:solidFill>
                  <a:srgbClr val="ACF9E9">
                    <a:lumMod val="50000"/>
                  </a:srgbClr>
                </a:solidFill>
                <a:latin typeface="Arial Nova"/>
              </a:rPr>
              <a:t> </a:t>
            </a:r>
            <a:r>
              <a:rPr lang="en-US" sz="1063" spc="-35" dirty="0">
                <a:solidFill>
                  <a:srgbClr val="333D3E"/>
                </a:solidFill>
                <a:latin typeface="Arial Nova"/>
              </a:rPr>
              <a:t>to register their interest or request further information.</a:t>
            </a:r>
          </a:p>
        </p:txBody>
      </p:sp>
    </p:spTree>
    <p:extLst>
      <p:ext uri="{BB962C8B-B14F-4D97-AF65-F5344CB8AC3E}">
        <p14:creationId xmlns:p14="http://schemas.microsoft.com/office/powerpoint/2010/main" val="1799356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C5682A-0C78-4F65-B33B-0BACCCC75096}"/>
              </a:ext>
            </a:extLst>
          </p:cNvPr>
          <p:cNvSpPr>
            <a:spLocks noGrp="1"/>
          </p:cNvSpPr>
          <p:nvPr>
            <p:ph type="sldNum" sz="quarter" idx="19"/>
          </p:nvPr>
        </p:nvSpPr>
        <p:spPr/>
        <p:txBody>
          <a:bodyPr/>
          <a:lstStyle/>
          <a:p>
            <a:pPr defTabSz="810067" eaLnBrk="1" fontAlgn="auto" hangingPunct="1">
              <a:spcBef>
                <a:spcPts val="0"/>
              </a:spcBef>
              <a:spcAft>
                <a:spcPts val="0"/>
              </a:spcAft>
              <a:defRPr/>
            </a:pPr>
            <a:r>
              <a:rPr lang="en-GB">
                <a:solidFill>
                  <a:srgbClr val="333D3E"/>
                </a:solidFill>
                <a:latin typeface="Arial Nova"/>
              </a:rPr>
              <a:t>Page </a:t>
            </a:r>
            <a:fld id="{12F85B76-E480-4901-BAB3-25AC276908A3}" type="slidenum">
              <a:rPr lang="en-GB">
                <a:solidFill>
                  <a:srgbClr val="333D3E"/>
                </a:solidFill>
                <a:latin typeface="Arial Nova"/>
              </a:rPr>
              <a:pPr defTabSz="810067" eaLnBrk="1" fontAlgn="auto" hangingPunct="1">
                <a:spcBef>
                  <a:spcPts val="0"/>
                </a:spcBef>
                <a:spcAft>
                  <a:spcPts val="0"/>
                </a:spcAft>
                <a:defRPr/>
              </a:pPr>
              <a:t>41</a:t>
            </a:fld>
            <a:endParaRPr lang="en-GB" dirty="0">
              <a:solidFill>
                <a:srgbClr val="333D3E"/>
              </a:solidFill>
              <a:latin typeface="Arial Nova"/>
            </a:endParaRPr>
          </a:p>
        </p:txBody>
      </p:sp>
      <p:sp>
        <p:nvSpPr>
          <p:cNvPr id="3" name="Date Placeholder 3">
            <a:extLst>
              <a:ext uri="{FF2B5EF4-FFF2-40B4-BE49-F238E27FC236}">
                <a16:creationId xmlns:a16="http://schemas.microsoft.com/office/drawing/2014/main" id="{5FE240D8-0256-1495-9259-CCF7EF51AE28}"/>
              </a:ext>
            </a:extLst>
          </p:cNvPr>
          <p:cNvSpPr>
            <a:spLocks noGrp="1"/>
          </p:cNvSpPr>
          <p:nvPr>
            <p:ph type="dt" sz="half" idx="17"/>
          </p:nvPr>
        </p:nvSpPr>
        <p:spPr>
          <a:xfrm>
            <a:off x="342115" y="1802592"/>
            <a:ext cx="1154675" cy="159469"/>
          </a:xfrm>
        </p:spPr>
        <p:txBody>
          <a:bodyPr/>
          <a:lstStyle/>
          <a:p>
            <a:pPr defTabSz="810067" eaLnBrk="1" fontAlgn="auto" hangingPunct="1">
              <a:spcBef>
                <a:spcPts val="0"/>
              </a:spcBef>
              <a:spcAft>
                <a:spcPts val="0"/>
              </a:spcAft>
            </a:pPr>
            <a:r>
              <a:rPr lang="en-US" dirty="0">
                <a:solidFill>
                  <a:srgbClr val="333D3E"/>
                </a:solidFill>
                <a:latin typeface="Arial Nova Light"/>
              </a:rPr>
              <a:t>July 2023</a:t>
            </a:r>
            <a:endParaRPr lang="en-GB" dirty="0">
              <a:solidFill>
                <a:srgbClr val="333D3E"/>
              </a:solidFill>
              <a:latin typeface="Arial Nova Light"/>
            </a:endParaRPr>
          </a:p>
        </p:txBody>
      </p:sp>
      <p:sp>
        <p:nvSpPr>
          <p:cNvPr id="8" name="Text Placeholder 1">
            <a:extLst>
              <a:ext uri="{FF2B5EF4-FFF2-40B4-BE49-F238E27FC236}">
                <a16:creationId xmlns:a16="http://schemas.microsoft.com/office/drawing/2014/main" id="{1FA02817-C615-4315-B706-F91E3C429FB8}"/>
              </a:ext>
            </a:extLst>
          </p:cNvPr>
          <p:cNvSpPr>
            <a:spLocks noGrp="1"/>
          </p:cNvSpPr>
          <p:nvPr>
            <p:ph type="body" sz="quarter" idx="13"/>
          </p:nvPr>
        </p:nvSpPr>
        <p:spPr>
          <a:xfrm>
            <a:off x="1834678" y="297745"/>
            <a:ext cx="7875848" cy="357377"/>
          </a:xfrm>
        </p:spPr>
        <p:txBody>
          <a:bodyPr/>
          <a:lstStyle/>
          <a:p>
            <a:r>
              <a:rPr lang="en-US" dirty="0"/>
              <a:t>What has changed?</a:t>
            </a:r>
          </a:p>
          <a:p>
            <a:endParaRPr lang="en-US" dirty="0"/>
          </a:p>
        </p:txBody>
      </p:sp>
      <p:sp>
        <p:nvSpPr>
          <p:cNvPr id="10" name="Rectangle 9">
            <a:extLst>
              <a:ext uri="{FF2B5EF4-FFF2-40B4-BE49-F238E27FC236}">
                <a16:creationId xmlns:a16="http://schemas.microsoft.com/office/drawing/2014/main" id="{A3A85555-FA5F-EC0C-A75D-80DBE8A5AAB0}"/>
              </a:ext>
            </a:extLst>
          </p:cNvPr>
          <p:cNvSpPr/>
          <p:nvPr/>
        </p:nvSpPr>
        <p:spPr>
          <a:xfrm>
            <a:off x="6003604" y="1984577"/>
            <a:ext cx="1786050" cy="733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09855" eaLnBrk="1" fontAlgn="auto" hangingPunct="1">
              <a:lnSpc>
                <a:spcPct val="98000"/>
              </a:lnSpc>
              <a:spcBef>
                <a:spcPts val="0"/>
              </a:spcBef>
              <a:spcAft>
                <a:spcPts val="0"/>
              </a:spcAft>
              <a:defRPr/>
            </a:pPr>
            <a:endParaRPr lang="en-US" sz="1595" dirty="0">
              <a:solidFill>
                <a:prstClr val="white"/>
              </a:solidFill>
              <a:latin typeface="Arial Nova"/>
            </a:endParaRPr>
          </a:p>
        </p:txBody>
      </p:sp>
      <p:sp>
        <p:nvSpPr>
          <p:cNvPr id="11" name="Rectangle 10">
            <a:extLst>
              <a:ext uri="{FF2B5EF4-FFF2-40B4-BE49-F238E27FC236}">
                <a16:creationId xmlns:a16="http://schemas.microsoft.com/office/drawing/2014/main" id="{3DFEA66F-33C4-9579-AFDA-4FD6E605E4A9}"/>
              </a:ext>
            </a:extLst>
          </p:cNvPr>
          <p:cNvSpPr/>
          <p:nvPr/>
        </p:nvSpPr>
        <p:spPr>
          <a:xfrm>
            <a:off x="1984546" y="1984577"/>
            <a:ext cx="3919998" cy="733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09855" eaLnBrk="1" fontAlgn="auto" hangingPunct="1">
              <a:lnSpc>
                <a:spcPct val="98000"/>
              </a:lnSpc>
              <a:spcBef>
                <a:spcPts val="0"/>
              </a:spcBef>
              <a:spcAft>
                <a:spcPts val="0"/>
              </a:spcAft>
              <a:defRPr/>
            </a:pPr>
            <a:endParaRPr lang="en-US" sz="1595" dirty="0">
              <a:solidFill>
                <a:prstClr val="white"/>
              </a:solidFill>
              <a:latin typeface="Arial Nova"/>
            </a:endParaRPr>
          </a:p>
        </p:txBody>
      </p:sp>
      <p:sp>
        <p:nvSpPr>
          <p:cNvPr id="12" name="TextBox 11">
            <a:extLst>
              <a:ext uri="{FF2B5EF4-FFF2-40B4-BE49-F238E27FC236}">
                <a16:creationId xmlns:a16="http://schemas.microsoft.com/office/drawing/2014/main" id="{070FD778-AF58-1E05-9C12-B5DC33FCAED6}"/>
              </a:ext>
            </a:extLst>
          </p:cNvPr>
          <p:cNvSpPr txBox="1"/>
          <p:nvPr/>
        </p:nvSpPr>
        <p:spPr>
          <a:xfrm>
            <a:off x="2273538" y="1998181"/>
            <a:ext cx="968868" cy="728948"/>
          </a:xfrm>
          <a:prstGeom prst="rect">
            <a:avLst/>
          </a:prstGeom>
          <a:noFill/>
        </p:spPr>
        <p:txBody>
          <a:bodyPr wrap="square" lIns="0" tIns="0" rIns="0" bIns="0" rtlCol="0" anchor="t">
            <a:noAutofit/>
          </a:bodyPr>
          <a:lstStyle>
            <a:defPPr>
              <a:defRPr lang="en-US"/>
            </a:defPPr>
            <a:lvl1pPr algn="ctr">
              <a:lnSpc>
                <a:spcPct val="98000"/>
              </a:lnSpc>
              <a:defRPr sz="1600" b="1"/>
            </a:lvl1pPr>
          </a:lstStyle>
          <a:p>
            <a:pPr defTabSz="809855" eaLnBrk="1" fontAlgn="auto" hangingPunct="1">
              <a:spcBef>
                <a:spcPts val="0"/>
              </a:spcBef>
              <a:spcAft>
                <a:spcPts val="0"/>
              </a:spcAft>
              <a:defRPr/>
            </a:pPr>
            <a:r>
              <a:rPr lang="en-GB" sz="1417" dirty="0">
                <a:solidFill>
                  <a:prstClr val="white"/>
                </a:solidFill>
                <a:latin typeface="Arial Nova"/>
              </a:rPr>
              <a:t>Vendor</a:t>
            </a:r>
          </a:p>
          <a:p>
            <a:pPr defTabSz="809855" eaLnBrk="1" fontAlgn="auto" hangingPunct="1">
              <a:spcBef>
                <a:spcPts val="0"/>
              </a:spcBef>
              <a:spcAft>
                <a:spcPts val="0"/>
              </a:spcAft>
              <a:defRPr/>
            </a:pPr>
            <a:r>
              <a:rPr lang="en-GB" sz="1063" b="0" dirty="0">
                <a:solidFill>
                  <a:prstClr val="white"/>
                </a:solidFill>
                <a:latin typeface="Arial Nova"/>
              </a:rPr>
              <a:t>Applies </a:t>
            </a:r>
            <a:br>
              <a:rPr lang="pl-PL" sz="1063" b="0" dirty="0">
                <a:solidFill>
                  <a:prstClr val="white"/>
                </a:solidFill>
                <a:latin typeface="Arial Nova"/>
              </a:rPr>
            </a:br>
            <a:r>
              <a:rPr lang="en-GB" sz="1063" b="0" dirty="0">
                <a:solidFill>
                  <a:prstClr val="white"/>
                </a:solidFill>
                <a:latin typeface="Arial Nova"/>
              </a:rPr>
              <a:t>to Swift Partner Programme</a:t>
            </a:r>
            <a:endParaRPr lang="en-US" sz="1063" b="0" dirty="0" err="1">
              <a:solidFill>
                <a:prstClr val="white"/>
              </a:solidFill>
              <a:latin typeface="Arial Nova"/>
            </a:endParaRPr>
          </a:p>
        </p:txBody>
      </p:sp>
      <p:sp>
        <p:nvSpPr>
          <p:cNvPr id="13" name="TextBox 12">
            <a:extLst>
              <a:ext uri="{FF2B5EF4-FFF2-40B4-BE49-F238E27FC236}">
                <a16:creationId xmlns:a16="http://schemas.microsoft.com/office/drawing/2014/main" id="{F2EEA76A-D4A5-84C1-509D-B07390F0FEA5}"/>
              </a:ext>
            </a:extLst>
          </p:cNvPr>
          <p:cNvSpPr txBox="1"/>
          <p:nvPr/>
        </p:nvSpPr>
        <p:spPr>
          <a:xfrm>
            <a:off x="4223608" y="1988715"/>
            <a:ext cx="1296162" cy="737192"/>
          </a:xfrm>
          <a:prstGeom prst="rect">
            <a:avLst/>
          </a:prstGeom>
          <a:noFill/>
        </p:spPr>
        <p:txBody>
          <a:bodyPr wrap="square" lIns="0" tIns="0" rIns="0" bIns="0" rtlCol="0" anchor="ctr">
            <a:noAutofit/>
          </a:bodyPr>
          <a:lstStyle>
            <a:defPPr>
              <a:defRPr lang="en-US"/>
            </a:defPPr>
            <a:lvl1pPr algn="ctr">
              <a:lnSpc>
                <a:spcPct val="98000"/>
              </a:lnSpc>
              <a:defRPr sz="1600" b="1"/>
            </a:lvl1pPr>
          </a:lstStyle>
          <a:p>
            <a:pPr defTabSz="809855" eaLnBrk="1" fontAlgn="auto" hangingPunct="1">
              <a:spcBef>
                <a:spcPts val="0"/>
              </a:spcBef>
              <a:spcAft>
                <a:spcPts val="0"/>
              </a:spcAft>
              <a:defRPr/>
            </a:pPr>
            <a:r>
              <a:rPr lang="en-GB" sz="1417" dirty="0">
                <a:solidFill>
                  <a:prstClr val="white"/>
                </a:solidFill>
                <a:latin typeface="Arial Nova"/>
              </a:rPr>
              <a:t>Partner</a:t>
            </a:r>
          </a:p>
          <a:p>
            <a:pPr defTabSz="809855" eaLnBrk="1" fontAlgn="auto" hangingPunct="1">
              <a:spcBef>
                <a:spcPts val="0"/>
              </a:spcBef>
              <a:spcAft>
                <a:spcPts val="0"/>
              </a:spcAft>
              <a:defRPr/>
            </a:pPr>
            <a:r>
              <a:rPr lang="en-GB" sz="1063" b="0" dirty="0">
                <a:solidFill>
                  <a:prstClr val="white"/>
                </a:solidFill>
                <a:latin typeface="Arial Nova"/>
              </a:rPr>
              <a:t>PIC: PTS </a:t>
            </a:r>
            <a:br>
              <a:rPr lang="en-GB" sz="1063" b="0" dirty="0">
                <a:solidFill>
                  <a:prstClr val="white"/>
                </a:solidFill>
                <a:latin typeface="Arial Nova"/>
              </a:rPr>
            </a:br>
            <a:r>
              <a:rPr lang="en-GB" sz="1063" b="0" dirty="0">
                <a:solidFill>
                  <a:prstClr val="white"/>
                </a:solidFill>
                <a:latin typeface="Arial Nova"/>
              </a:rPr>
              <a:t>Sub-type: PASO</a:t>
            </a:r>
            <a:endParaRPr lang="en-US" sz="1417" dirty="0" err="1">
              <a:solidFill>
                <a:prstClr val="white"/>
              </a:solidFill>
              <a:latin typeface="Arial Nova"/>
            </a:endParaRPr>
          </a:p>
        </p:txBody>
      </p:sp>
      <p:sp>
        <p:nvSpPr>
          <p:cNvPr id="14" name="TextBox 13">
            <a:extLst>
              <a:ext uri="{FF2B5EF4-FFF2-40B4-BE49-F238E27FC236}">
                <a16:creationId xmlns:a16="http://schemas.microsoft.com/office/drawing/2014/main" id="{1C9B14A8-E424-DCC5-287C-C1421428F285}"/>
              </a:ext>
            </a:extLst>
          </p:cNvPr>
          <p:cNvSpPr txBox="1"/>
          <p:nvPr/>
        </p:nvSpPr>
        <p:spPr>
          <a:xfrm>
            <a:off x="6015125" y="2098389"/>
            <a:ext cx="1761277" cy="728948"/>
          </a:xfrm>
          <a:prstGeom prst="rect">
            <a:avLst/>
          </a:prstGeom>
          <a:noFill/>
        </p:spPr>
        <p:txBody>
          <a:bodyPr wrap="square" lIns="0" tIns="0" rIns="0" bIns="0" rtlCol="0" anchor="t">
            <a:noAutofit/>
          </a:bodyPr>
          <a:lstStyle>
            <a:defPPr>
              <a:defRPr lang="en-US"/>
            </a:defPPr>
            <a:lvl1pPr algn="ctr">
              <a:lnSpc>
                <a:spcPct val="98000"/>
              </a:lnSpc>
              <a:defRPr sz="1600" b="1"/>
            </a:lvl1pPr>
          </a:lstStyle>
          <a:p>
            <a:pPr defTabSz="809855" eaLnBrk="1" fontAlgn="auto" hangingPunct="1">
              <a:spcBef>
                <a:spcPts val="0"/>
              </a:spcBef>
              <a:spcAft>
                <a:spcPts val="0"/>
              </a:spcAft>
              <a:defRPr/>
            </a:pPr>
            <a:r>
              <a:rPr lang="en-GB" sz="1200" dirty="0">
                <a:solidFill>
                  <a:prstClr val="white"/>
                </a:solidFill>
                <a:latin typeface="Arial Nova"/>
              </a:rPr>
              <a:t>ITB Environment</a:t>
            </a:r>
          </a:p>
          <a:p>
            <a:pPr defTabSz="809855" eaLnBrk="1" fontAlgn="auto" hangingPunct="1">
              <a:spcBef>
                <a:spcPts val="0"/>
              </a:spcBef>
              <a:spcAft>
                <a:spcPts val="0"/>
              </a:spcAft>
              <a:defRPr/>
            </a:pPr>
            <a:r>
              <a:rPr lang="en-GB" sz="1000" b="0" dirty="0">
                <a:solidFill>
                  <a:prstClr val="white"/>
                </a:solidFill>
                <a:latin typeface="Arial Nova"/>
              </a:rPr>
              <a:t>Dev testing (msg. interface)</a:t>
            </a:r>
          </a:p>
          <a:p>
            <a:pPr defTabSz="809855" eaLnBrk="1" fontAlgn="auto" hangingPunct="1">
              <a:spcBef>
                <a:spcPts val="0"/>
              </a:spcBef>
              <a:spcAft>
                <a:spcPts val="0"/>
              </a:spcAft>
              <a:defRPr/>
            </a:pPr>
            <a:r>
              <a:rPr lang="en-GB" sz="1000" b="0" dirty="0">
                <a:solidFill>
                  <a:prstClr val="white"/>
                </a:solidFill>
                <a:latin typeface="Arial Nova"/>
              </a:rPr>
              <a:t>Simulated message flow</a:t>
            </a:r>
            <a:endParaRPr lang="en-US" sz="1000" b="0" dirty="0" err="1">
              <a:solidFill>
                <a:prstClr val="white"/>
              </a:solidFill>
              <a:latin typeface="Arial Nova"/>
            </a:endParaRPr>
          </a:p>
        </p:txBody>
      </p:sp>
      <p:sp>
        <p:nvSpPr>
          <p:cNvPr id="15" name="Oval 14">
            <a:extLst>
              <a:ext uri="{FF2B5EF4-FFF2-40B4-BE49-F238E27FC236}">
                <a16:creationId xmlns:a16="http://schemas.microsoft.com/office/drawing/2014/main" id="{2249AAC7-372A-6290-3C75-5D6CE272E46E}"/>
              </a:ext>
            </a:extLst>
          </p:cNvPr>
          <p:cNvSpPr/>
          <p:nvPr/>
        </p:nvSpPr>
        <p:spPr>
          <a:xfrm>
            <a:off x="1805630" y="1682825"/>
            <a:ext cx="467908" cy="467908"/>
          </a:xfrm>
          <a:prstGeom prst="ellipse">
            <a:avLst/>
          </a:prstGeom>
          <a:solidFill>
            <a:schemeClr val="bg1"/>
          </a:solidFill>
          <a:ln w="38100">
            <a:solidFill>
              <a:srgbClr val="333D3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09855" eaLnBrk="1" fontAlgn="auto" hangingPunct="1">
              <a:lnSpc>
                <a:spcPct val="98000"/>
              </a:lnSpc>
              <a:spcBef>
                <a:spcPts val="0"/>
              </a:spcBef>
              <a:spcAft>
                <a:spcPts val="0"/>
              </a:spcAft>
              <a:defRPr/>
            </a:pPr>
            <a:r>
              <a:rPr lang="en-GB" sz="2834" b="1" dirty="0">
                <a:solidFill>
                  <a:srgbClr val="333D3E"/>
                </a:solidFill>
                <a:latin typeface="Arial Nova"/>
              </a:rPr>
              <a:t>1</a:t>
            </a:r>
            <a:endParaRPr lang="en-US" sz="2834" b="1" dirty="0">
              <a:solidFill>
                <a:srgbClr val="333D3E"/>
              </a:solidFill>
              <a:latin typeface="Arial Nova"/>
            </a:endParaRPr>
          </a:p>
        </p:txBody>
      </p:sp>
      <p:sp>
        <p:nvSpPr>
          <p:cNvPr id="16" name="TextBox 15">
            <a:extLst>
              <a:ext uri="{FF2B5EF4-FFF2-40B4-BE49-F238E27FC236}">
                <a16:creationId xmlns:a16="http://schemas.microsoft.com/office/drawing/2014/main" id="{86ED70BF-17AC-3B36-796B-4947731A3D77}"/>
              </a:ext>
            </a:extLst>
          </p:cNvPr>
          <p:cNvSpPr txBox="1"/>
          <p:nvPr/>
        </p:nvSpPr>
        <p:spPr>
          <a:xfrm>
            <a:off x="2400623" y="1698467"/>
            <a:ext cx="1210545" cy="239115"/>
          </a:xfrm>
          <a:prstGeom prst="rect">
            <a:avLst/>
          </a:prstGeom>
        </p:spPr>
        <p:txBody>
          <a:bodyPr wrap="square" lIns="0" tIns="0" rIns="0" bIns="0" rtlCol="0" anchor="ctr">
            <a:noAutofit/>
          </a:bodyPr>
          <a:lstStyle/>
          <a:p>
            <a:pPr defTabSz="809855" eaLnBrk="1" fontAlgn="auto" hangingPunct="1">
              <a:lnSpc>
                <a:spcPct val="98000"/>
              </a:lnSpc>
              <a:spcBef>
                <a:spcPts val="0"/>
              </a:spcBef>
              <a:spcAft>
                <a:spcPts val="0"/>
              </a:spcAft>
              <a:defRPr/>
            </a:pPr>
            <a:r>
              <a:rPr lang="en-GB" sz="1239" b="1" dirty="0">
                <a:solidFill>
                  <a:srgbClr val="333D3E"/>
                </a:solidFill>
                <a:latin typeface="Arial Nova"/>
              </a:rPr>
              <a:t>Yesterday</a:t>
            </a:r>
            <a:endParaRPr lang="en-US" sz="1239" b="1" dirty="0" err="1">
              <a:solidFill>
                <a:srgbClr val="333D3E"/>
              </a:solidFill>
              <a:latin typeface="Arial Nova"/>
            </a:endParaRPr>
          </a:p>
        </p:txBody>
      </p:sp>
      <p:sp>
        <p:nvSpPr>
          <p:cNvPr id="18" name="Rectangle 17">
            <a:extLst>
              <a:ext uri="{FF2B5EF4-FFF2-40B4-BE49-F238E27FC236}">
                <a16:creationId xmlns:a16="http://schemas.microsoft.com/office/drawing/2014/main" id="{EE568E27-2745-CB1D-21B2-EDDA028C79FD}"/>
              </a:ext>
            </a:extLst>
          </p:cNvPr>
          <p:cNvSpPr/>
          <p:nvPr/>
        </p:nvSpPr>
        <p:spPr>
          <a:xfrm>
            <a:off x="1984545" y="3097396"/>
            <a:ext cx="3925837" cy="1588501"/>
          </a:xfrm>
          <a:prstGeom prst="rect">
            <a:avLst/>
          </a:prstGeom>
          <a:solidFill>
            <a:srgbClr val="80D4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09855" eaLnBrk="1" fontAlgn="auto" hangingPunct="1">
              <a:lnSpc>
                <a:spcPct val="98000"/>
              </a:lnSpc>
              <a:spcBef>
                <a:spcPts val="0"/>
              </a:spcBef>
              <a:spcAft>
                <a:spcPts val="0"/>
              </a:spcAft>
              <a:defRPr/>
            </a:pPr>
            <a:endParaRPr lang="en-US" sz="1595" dirty="0">
              <a:solidFill>
                <a:srgbClr val="ACF9E9">
                  <a:lumMod val="10000"/>
                </a:srgbClr>
              </a:solidFill>
              <a:latin typeface="Arial Nova"/>
            </a:endParaRPr>
          </a:p>
        </p:txBody>
      </p:sp>
      <p:sp>
        <p:nvSpPr>
          <p:cNvPr id="19" name="Oval 18">
            <a:extLst>
              <a:ext uri="{FF2B5EF4-FFF2-40B4-BE49-F238E27FC236}">
                <a16:creationId xmlns:a16="http://schemas.microsoft.com/office/drawing/2014/main" id="{287CF4A4-3F54-C94F-4381-D4FCF937F9F5}"/>
              </a:ext>
            </a:extLst>
          </p:cNvPr>
          <p:cNvSpPr/>
          <p:nvPr/>
        </p:nvSpPr>
        <p:spPr>
          <a:xfrm>
            <a:off x="1810027" y="2964288"/>
            <a:ext cx="467909" cy="468838"/>
          </a:xfrm>
          <a:prstGeom prst="ellipse">
            <a:avLst/>
          </a:prstGeom>
          <a:solidFill>
            <a:schemeClr val="bg1"/>
          </a:solidFill>
          <a:ln w="38100">
            <a:solidFill>
              <a:srgbClr val="80D4C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09855" eaLnBrk="1" fontAlgn="auto" hangingPunct="1">
              <a:lnSpc>
                <a:spcPct val="98000"/>
              </a:lnSpc>
              <a:spcBef>
                <a:spcPts val="0"/>
              </a:spcBef>
              <a:spcAft>
                <a:spcPts val="0"/>
              </a:spcAft>
              <a:defRPr/>
            </a:pPr>
            <a:r>
              <a:rPr lang="en-GB" sz="2834" b="1" dirty="0">
                <a:solidFill>
                  <a:srgbClr val="80D4C8"/>
                </a:solidFill>
                <a:latin typeface="Arial Nova"/>
              </a:rPr>
              <a:t>2</a:t>
            </a:r>
            <a:endParaRPr lang="en-US" sz="2834" b="1" dirty="0">
              <a:solidFill>
                <a:srgbClr val="80D4C8"/>
              </a:solidFill>
              <a:latin typeface="Arial Nova"/>
            </a:endParaRPr>
          </a:p>
        </p:txBody>
      </p:sp>
      <p:sp>
        <p:nvSpPr>
          <p:cNvPr id="20" name="TextBox 19">
            <a:extLst>
              <a:ext uri="{FF2B5EF4-FFF2-40B4-BE49-F238E27FC236}">
                <a16:creationId xmlns:a16="http://schemas.microsoft.com/office/drawing/2014/main" id="{9EC8E2F7-DB3C-1C1B-3FBD-D7B62C4EB206}"/>
              </a:ext>
            </a:extLst>
          </p:cNvPr>
          <p:cNvSpPr txBox="1"/>
          <p:nvPr/>
        </p:nvSpPr>
        <p:spPr>
          <a:xfrm>
            <a:off x="2400623" y="2802787"/>
            <a:ext cx="1210545" cy="295470"/>
          </a:xfrm>
          <a:prstGeom prst="rect">
            <a:avLst/>
          </a:prstGeom>
        </p:spPr>
        <p:txBody>
          <a:bodyPr wrap="square" lIns="0" tIns="0" rIns="0" bIns="0" rtlCol="0" anchor="ctr">
            <a:noAutofit/>
          </a:bodyPr>
          <a:lstStyle/>
          <a:p>
            <a:pPr defTabSz="809855" eaLnBrk="1" fontAlgn="auto" hangingPunct="1">
              <a:lnSpc>
                <a:spcPct val="98000"/>
              </a:lnSpc>
              <a:spcBef>
                <a:spcPts val="0"/>
              </a:spcBef>
              <a:spcAft>
                <a:spcPts val="0"/>
              </a:spcAft>
              <a:defRPr/>
            </a:pPr>
            <a:r>
              <a:rPr lang="en-GB" sz="1239" b="1" dirty="0">
                <a:solidFill>
                  <a:srgbClr val="ACF9E9">
                    <a:lumMod val="10000"/>
                  </a:srgbClr>
                </a:solidFill>
                <a:latin typeface="Arial Nova"/>
              </a:rPr>
              <a:t>Today</a:t>
            </a:r>
            <a:endParaRPr lang="en-US" sz="1239" b="1" dirty="0" err="1">
              <a:solidFill>
                <a:srgbClr val="ACF9E9">
                  <a:lumMod val="10000"/>
                </a:srgbClr>
              </a:solidFill>
              <a:latin typeface="Arial Nova"/>
            </a:endParaRPr>
          </a:p>
        </p:txBody>
      </p:sp>
      <p:sp>
        <p:nvSpPr>
          <p:cNvPr id="22" name="TextBox 21">
            <a:extLst>
              <a:ext uri="{FF2B5EF4-FFF2-40B4-BE49-F238E27FC236}">
                <a16:creationId xmlns:a16="http://schemas.microsoft.com/office/drawing/2014/main" id="{1048BDEB-2500-AF9E-3E67-C9BDD9DE7D44}"/>
              </a:ext>
            </a:extLst>
          </p:cNvPr>
          <p:cNvSpPr txBox="1"/>
          <p:nvPr/>
        </p:nvSpPr>
        <p:spPr>
          <a:xfrm>
            <a:off x="6043874" y="4006636"/>
            <a:ext cx="1358556" cy="728948"/>
          </a:xfrm>
          <a:prstGeom prst="rect">
            <a:avLst/>
          </a:prstGeom>
          <a:noFill/>
        </p:spPr>
        <p:txBody>
          <a:bodyPr wrap="square" lIns="0" tIns="0" rIns="0" bIns="0" rtlCol="0" anchor="t">
            <a:noAutofit/>
          </a:bodyPr>
          <a:lstStyle>
            <a:defPPr>
              <a:defRPr lang="en-US"/>
            </a:defPPr>
            <a:lvl1pPr algn="ctr">
              <a:lnSpc>
                <a:spcPct val="98000"/>
              </a:lnSpc>
              <a:defRPr sz="1600" b="1"/>
            </a:lvl1pPr>
          </a:lstStyle>
          <a:p>
            <a:pPr defTabSz="809855" eaLnBrk="1" fontAlgn="auto" hangingPunct="1">
              <a:spcBef>
                <a:spcPts val="0"/>
              </a:spcBef>
              <a:spcAft>
                <a:spcPts val="0"/>
              </a:spcAft>
              <a:defRPr/>
            </a:pPr>
            <a:r>
              <a:rPr lang="en-GB" sz="1200" dirty="0">
                <a:solidFill>
                  <a:prstClr val="white"/>
                </a:solidFill>
                <a:latin typeface="Arial Nova"/>
              </a:rPr>
              <a:t>ITB Environment</a:t>
            </a:r>
          </a:p>
          <a:p>
            <a:pPr defTabSz="809855" eaLnBrk="1" fontAlgn="auto" hangingPunct="1">
              <a:spcBef>
                <a:spcPts val="0"/>
              </a:spcBef>
              <a:spcAft>
                <a:spcPts val="0"/>
              </a:spcAft>
              <a:defRPr/>
            </a:pPr>
            <a:r>
              <a:rPr lang="en-GB" sz="1000" b="0" dirty="0">
                <a:solidFill>
                  <a:prstClr val="white"/>
                </a:solidFill>
                <a:latin typeface="Arial Nova"/>
              </a:rPr>
              <a:t>Dev testing (msg. interface)</a:t>
            </a:r>
          </a:p>
          <a:p>
            <a:pPr defTabSz="809855" eaLnBrk="1" fontAlgn="auto" hangingPunct="1">
              <a:spcBef>
                <a:spcPts val="0"/>
              </a:spcBef>
              <a:spcAft>
                <a:spcPts val="0"/>
              </a:spcAft>
              <a:defRPr/>
            </a:pPr>
            <a:r>
              <a:rPr lang="en-GB" sz="1000" b="0" dirty="0">
                <a:solidFill>
                  <a:prstClr val="white"/>
                </a:solidFill>
                <a:latin typeface="Arial Nova"/>
              </a:rPr>
              <a:t>Simulated message flow</a:t>
            </a:r>
            <a:endParaRPr lang="en-US" sz="1000" b="0" dirty="0" err="1">
              <a:solidFill>
                <a:prstClr val="white"/>
              </a:solidFill>
              <a:latin typeface="Arial Nova"/>
            </a:endParaRPr>
          </a:p>
        </p:txBody>
      </p:sp>
      <p:sp>
        <p:nvSpPr>
          <p:cNvPr id="24" name="TextBox 23">
            <a:extLst>
              <a:ext uri="{FF2B5EF4-FFF2-40B4-BE49-F238E27FC236}">
                <a16:creationId xmlns:a16="http://schemas.microsoft.com/office/drawing/2014/main" id="{33251351-E08D-8408-0BCF-49181A06B2AC}"/>
              </a:ext>
            </a:extLst>
          </p:cNvPr>
          <p:cNvSpPr txBox="1"/>
          <p:nvPr/>
        </p:nvSpPr>
        <p:spPr>
          <a:xfrm>
            <a:off x="2277935" y="3526098"/>
            <a:ext cx="968868" cy="728948"/>
          </a:xfrm>
          <a:prstGeom prst="rect">
            <a:avLst/>
          </a:prstGeom>
          <a:noFill/>
        </p:spPr>
        <p:txBody>
          <a:bodyPr wrap="square" lIns="0" tIns="0" rIns="0" bIns="0" rtlCol="0" anchor="t">
            <a:noAutofit/>
          </a:bodyPr>
          <a:lstStyle>
            <a:defPPr>
              <a:defRPr lang="en-US"/>
            </a:defPPr>
            <a:lvl1pPr algn="ctr">
              <a:lnSpc>
                <a:spcPct val="98000"/>
              </a:lnSpc>
              <a:defRPr sz="1600" b="1"/>
            </a:lvl1pPr>
          </a:lstStyle>
          <a:p>
            <a:pPr defTabSz="809855" eaLnBrk="1" fontAlgn="auto" hangingPunct="1">
              <a:spcBef>
                <a:spcPts val="0"/>
              </a:spcBef>
              <a:spcAft>
                <a:spcPts val="0"/>
              </a:spcAft>
              <a:defRPr/>
            </a:pPr>
            <a:r>
              <a:rPr lang="en-GB" sz="1417" dirty="0">
                <a:solidFill>
                  <a:srgbClr val="333D3E"/>
                </a:solidFill>
                <a:latin typeface="Arial Nova"/>
              </a:rPr>
              <a:t>Vendor</a:t>
            </a:r>
          </a:p>
          <a:p>
            <a:pPr defTabSz="809855" eaLnBrk="1" fontAlgn="auto" hangingPunct="1">
              <a:spcBef>
                <a:spcPts val="0"/>
              </a:spcBef>
              <a:spcAft>
                <a:spcPts val="0"/>
              </a:spcAft>
              <a:defRPr/>
            </a:pPr>
            <a:r>
              <a:rPr lang="en-GB" sz="1063" b="0" dirty="0">
                <a:solidFill>
                  <a:srgbClr val="333D3E"/>
                </a:solidFill>
                <a:latin typeface="Arial Nova"/>
              </a:rPr>
              <a:t>Applies </a:t>
            </a:r>
            <a:br>
              <a:rPr lang="pl-PL" sz="1063" b="0" dirty="0">
                <a:solidFill>
                  <a:srgbClr val="333D3E"/>
                </a:solidFill>
                <a:latin typeface="Arial Nova"/>
              </a:rPr>
            </a:br>
            <a:r>
              <a:rPr lang="en-GB" sz="1063" b="0" dirty="0">
                <a:solidFill>
                  <a:srgbClr val="333D3E"/>
                </a:solidFill>
                <a:latin typeface="Arial Nova"/>
              </a:rPr>
              <a:t>to Swift Partner Programme</a:t>
            </a:r>
            <a:endParaRPr lang="en-US" sz="1063" b="0" dirty="0" err="1">
              <a:solidFill>
                <a:srgbClr val="333D3E"/>
              </a:solidFill>
              <a:latin typeface="Arial Nova"/>
            </a:endParaRPr>
          </a:p>
        </p:txBody>
      </p:sp>
      <p:sp>
        <p:nvSpPr>
          <p:cNvPr id="25" name="TextBox 24">
            <a:extLst>
              <a:ext uri="{FF2B5EF4-FFF2-40B4-BE49-F238E27FC236}">
                <a16:creationId xmlns:a16="http://schemas.microsoft.com/office/drawing/2014/main" id="{15B38DFB-9793-E3EF-9FD7-32AAE230941C}"/>
              </a:ext>
            </a:extLst>
          </p:cNvPr>
          <p:cNvSpPr txBox="1"/>
          <p:nvPr/>
        </p:nvSpPr>
        <p:spPr>
          <a:xfrm>
            <a:off x="4223608" y="3107605"/>
            <a:ext cx="1296162" cy="737192"/>
          </a:xfrm>
          <a:prstGeom prst="rect">
            <a:avLst/>
          </a:prstGeom>
          <a:noFill/>
        </p:spPr>
        <p:txBody>
          <a:bodyPr wrap="square" lIns="0" tIns="0" rIns="0" bIns="0" rtlCol="0" anchor="ctr">
            <a:noAutofit/>
          </a:bodyPr>
          <a:lstStyle>
            <a:defPPr>
              <a:defRPr lang="en-US"/>
            </a:defPPr>
            <a:lvl1pPr algn="ctr">
              <a:lnSpc>
                <a:spcPct val="98000"/>
              </a:lnSpc>
              <a:defRPr sz="1600" b="1"/>
            </a:lvl1pPr>
          </a:lstStyle>
          <a:p>
            <a:pPr defTabSz="809855" eaLnBrk="1" fontAlgn="auto" hangingPunct="1">
              <a:spcBef>
                <a:spcPts val="0"/>
              </a:spcBef>
              <a:spcAft>
                <a:spcPts val="0"/>
              </a:spcAft>
              <a:defRPr/>
            </a:pPr>
            <a:r>
              <a:rPr lang="en-GB" sz="1417" dirty="0">
                <a:solidFill>
                  <a:srgbClr val="333D3E"/>
                </a:solidFill>
                <a:latin typeface="Arial Nova"/>
              </a:rPr>
              <a:t>Partner</a:t>
            </a:r>
          </a:p>
          <a:p>
            <a:pPr defTabSz="809855" eaLnBrk="1" fontAlgn="auto" hangingPunct="1">
              <a:spcBef>
                <a:spcPts val="0"/>
              </a:spcBef>
              <a:spcAft>
                <a:spcPts val="0"/>
              </a:spcAft>
              <a:defRPr/>
            </a:pPr>
            <a:r>
              <a:rPr lang="en-GB" sz="1063" b="0" dirty="0">
                <a:solidFill>
                  <a:srgbClr val="333D3E"/>
                </a:solidFill>
                <a:latin typeface="Arial Nova"/>
              </a:rPr>
              <a:t>PIC: PTS </a:t>
            </a:r>
            <a:br>
              <a:rPr lang="en-GB" sz="1063" b="0" dirty="0">
                <a:solidFill>
                  <a:srgbClr val="333D3E"/>
                </a:solidFill>
                <a:latin typeface="Arial Nova"/>
              </a:rPr>
            </a:br>
            <a:r>
              <a:rPr lang="en-GB" sz="1063" b="0" dirty="0">
                <a:solidFill>
                  <a:srgbClr val="333D3E"/>
                </a:solidFill>
                <a:latin typeface="Arial Nova"/>
              </a:rPr>
              <a:t>Sub-type: PASO</a:t>
            </a:r>
            <a:endParaRPr lang="en-US" sz="1417" dirty="0" err="1">
              <a:solidFill>
                <a:srgbClr val="333D3E"/>
              </a:solidFill>
              <a:latin typeface="Arial Nova"/>
            </a:endParaRPr>
          </a:p>
        </p:txBody>
      </p:sp>
      <p:sp>
        <p:nvSpPr>
          <p:cNvPr id="26" name="TextBox 25">
            <a:extLst>
              <a:ext uri="{FF2B5EF4-FFF2-40B4-BE49-F238E27FC236}">
                <a16:creationId xmlns:a16="http://schemas.microsoft.com/office/drawing/2014/main" id="{E427177B-B76E-23D0-4BC4-2A5C59CD52DC}"/>
              </a:ext>
            </a:extLst>
          </p:cNvPr>
          <p:cNvSpPr txBox="1"/>
          <p:nvPr/>
        </p:nvSpPr>
        <p:spPr>
          <a:xfrm>
            <a:off x="4223608" y="3962067"/>
            <a:ext cx="1296162" cy="737192"/>
          </a:xfrm>
          <a:prstGeom prst="rect">
            <a:avLst/>
          </a:prstGeom>
          <a:noFill/>
        </p:spPr>
        <p:txBody>
          <a:bodyPr wrap="square" lIns="0" tIns="0" rIns="0" bIns="0" rtlCol="0" anchor="ctr">
            <a:noAutofit/>
          </a:bodyPr>
          <a:lstStyle>
            <a:defPPr>
              <a:defRPr lang="en-US"/>
            </a:defPPr>
            <a:lvl1pPr algn="ctr">
              <a:lnSpc>
                <a:spcPct val="98000"/>
              </a:lnSpc>
              <a:defRPr sz="1600" b="1"/>
            </a:lvl1pPr>
          </a:lstStyle>
          <a:p>
            <a:pPr defTabSz="809855" eaLnBrk="1" fontAlgn="auto" hangingPunct="1">
              <a:spcBef>
                <a:spcPts val="0"/>
              </a:spcBef>
              <a:spcAft>
                <a:spcPts val="0"/>
              </a:spcAft>
              <a:defRPr/>
            </a:pPr>
            <a:r>
              <a:rPr lang="en-GB" sz="1417" dirty="0">
                <a:solidFill>
                  <a:srgbClr val="333D3E"/>
                </a:solidFill>
                <a:latin typeface="Arial Nova"/>
              </a:rPr>
              <a:t>Partner</a:t>
            </a:r>
          </a:p>
          <a:p>
            <a:pPr defTabSz="809855" eaLnBrk="1" fontAlgn="auto" hangingPunct="1">
              <a:spcBef>
                <a:spcPts val="0"/>
              </a:spcBef>
              <a:spcAft>
                <a:spcPts val="0"/>
              </a:spcAft>
              <a:defRPr/>
            </a:pPr>
            <a:r>
              <a:rPr lang="en-GB" sz="1063" b="0" dirty="0">
                <a:solidFill>
                  <a:srgbClr val="333D3E"/>
                </a:solidFill>
                <a:latin typeface="Arial Nova"/>
              </a:rPr>
              <a:t>PIC: ETPX</a:t>
            </a:r>
          </a:p>
          <a:p>
            <a:pPr defTabSz="809855" eaLnBrk="1" fontAlgn="auto" hangingPunct="1">
              <a:spcBef>
                <a:spcPts val="0"/>
              </a:spcBef>
              <a:spcAft>
                <a:spcPts val="0"/>
              </a:spcAft>
              <a:defRPr/>
            </a:pPr>
            <a:r>
              <a:rPr lang="en-GB" sz="1063" b="0" dirty="0">
                <a:solidFill>
                  <a:srgbClr val="333D3E"/>
                </a:solidFill>
                <a:latin typeface="Arial Nova"/>
              </a:rPr>
              <a:t>Sub-type: ETPX</a:t>
            </a:r>
            <a:endParaRPr lang="en-US" sz="1417" dirty="0" err="1">
              <a:solidFill>
                <a:srgbClr val="333D3E"/>
              </a:solidFill>
              <a:latin typeface="Arial Nova"/>
            </a:endParaRPr>
          </a:p>
        </p:txBody>
      </p:sp>
      <p:sp>
        <p:nvSpPr>
          <p:cNvPr id="28" name="Rectangle 27">
            <a:extLst>
              <a:ext uri="{FF2B5EF4-FFF2-40B4-BE49-F238E27FC236}">
                <a16:creationId xmlns:a16="http://schemas.microsoft.com/office/drawing/2014/main" id="{E1BC5B73-E87D-C0CB-99DA-C280DEBBE5BF}"/>
              </a:ext>
            </a:extLst>
          </p:cNvPr>
          <p:cNvSpPr/>
          <p:nvPr/>
        </p:nvSpPr>
        <p:spPr>
          <a:xfrm>
            <a:off x="6025188" y="3944756"/>
            <a:ext cx="1768492" cy="733556"/>
          </a:xfrm>
          <a:prstGeom prst="rect">
            <a:avLst/>
          </a:prstGeom>
          <a:solidFill>
            <a:srgbClr val="80D4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09855" eaLnBrk="1" fontAlgn="auto" hangingPunct="1">
              <a:lnSpc>
                <a:spcPct val="98000"/>
              </a:lnSpc>
              <a:spcBef>
                <a:spcPts val="0"/>
              </a:spcBef>
              <a:spcAft>
                <a:spcPts val="0"/>
              </a:spcAft>
              <a:defRPr/>
            </a:pPr>
            <a:endParaRPr lang="en-US" sz="1595" dirty="0">
              <a:solidFill>
                <a:prstClr val="white"/>
              </a:solidFill>
              <a:latin typeface="Arial Nova"/>
            </a:endParaRPr>
          </a:p>
        </p:txBody>
      </p:sp>
      <p:sp>
        <p:nvSpPr>
          <p:cNvPr id="29" name="TextBox 28">
            <a:extLst>
              <a:ext uri="{FF2B5EF4-FFF2-40B4-BE49-F238E27FC236}">
                <a16:creationId xmlns:a16="http://schemas.microsoft.com/office/drawing/2014/main" id="{A2010877-E52C-67AD-6E5C-16C5AD63E9C8}"/>
              </a:ext>
            </a:extLst>
          </p:cNvPr>
          <p:cNvSpPr txBox="1"/>
          <p:nvPr/>
        </p:nvSpPr>
        <p:spPr>
          <a:xfrm>
            <a:off x="6033304" y="4079290"/>
            <a:ext cx="1781873" cy="535882"/>
          </a:xfrm>
          <a:prstGeom prst="rect">
            <a:avLst/>
          </a:prstGeom>
          <a:noFill/>
        </p:spPr>
        <p:txBody>
          <a:bodyPr wrap="square" lIns="0" tIns="0" rIns="0" bIns="0" rtlCol="0" anchor="t">
            <a:noAutofit/>
          </a:bodyPr>
          <a:lstStyle>
            <a:defPPr>
              <a:defRPr lang="en-US"/>
            </a:defPPr>
            <a:lvl1pPr algn="ctr">
              <a:lnSpc>
                <a:spcPct val="98000"/>
              </a:lnSpc>
              <a:defRPr sz="1600" b="1"/>
            </a:lvl1pPr>
          </a:lstStyle>
          <a:p>
            <a:pPr defTabSz="809855" eaLnBrk="1" fontAlgn="auto" hangingPunct="1">
              <a:spcBef>
                <a:spcPts val="0"/>
              </a:spcBef>
              <a:spcAft>
                <a:spcPts val="0"/>
              </a:spcAft>
              <a:defRPr/>
            </a:pPr>
            <a:r>
              <a:rPr lang="en-GB" sz="1200" dirty="0">
                <a:solidFill>
                  <a:srgbClr val="333D3E"/>
                </a:solidFill>
                <a:latin typeface="Arial Nova"/>
              </a:rPr>
              <a:t>Prod. T&amp;T Environment</a:t>
            </a:r>
          </a:p>
          <a:p>
            <a:pPr defTabSz="809855" eaLnBrk="1" fontAlgn="auto" hangingPunct="1">
              <a:spcBef>
                <a:spcPts val="0"/>
              </a:spcBef>
              <a:spcAft>
                <a:spcPts val="0"/>
              </a:spcAft>
              <a:defRPr/>
            </a:pPr>
            <a:r>
              <a:rPr lang="en-GB" sz="1000" b="0" dirty="0">
                <a:solidFill>
                  <a:srgbClr val="333D3E"/>
                </a:solidFill>
                <a:latin typeface="Arial Nova"/>
              </a:rPr>
              <a:t>E2E message flow</a:t>
            </a:r>
          </a:p>
          <a:p>
            <a:pPr defTabSz="809855" eaLnBrk="1" fontAlgn="auto" hangingPunct="1">
              <a:spcBef>
                <a:spcPts val="0"/>
              </a:spcBef>
              <a:spcAft>
                <a:spcPts val="0"/>
              </a:spcAft>
              <a:defRPr/>
            </a:pPr>
            <a:r>
              <a:rPr lang="en-GB" sz="1000" b="0" dirty="0">
                <a:solidFill>
                  <a:srgbClr val="333D3E"/>
                </a:solidFill>
                <a:latin typeface="Arial Nova"/>
              </a:rPr>
              <a:t>Test with TSP</a:t>
            </a:r>
            <a:endParaRPr lang="en-US" sz="1000" b="0" dirty="0" err="1">
              <a:solidFill>
                <a:srgbClr val="333D3E"/>
              </a:solidFill>
              <a:latin typeface="Arial Nova"/>
            </a:endParaRPr>
          </a:p>
        </p:txBody>
      </p:sp>
      <p:sp>
        <p:nvSpPr>
          <p:cNvPr id="30" name="Rectangle 29">
            <a:extLst>
              <a:ext uri="{FF2B5EF4-FFF2-40B4-BE49-F238E27FC236}">
                <a16:creationId xmlns:a16="http://schemas.microsoft.com/office/drawing/2014/main" id="{C169C215-4A45-8F8E-29FB-3D9609BAE731}"/>
              </a:ext>
            </a:extLst>
          </p:cNvPr>
          <p:cNvSpPr/>
          <p:nvPr/>
        </p:nvSpPr>
        <p:spPr>
          <a:xfrm>
            <a:off x="6021538" y="3091118"/>
            <a:ext cx="1748453" cy="733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09855" eaLnBrk="1" fontAlgn="auto" hangingPunct="1">
              <a:lnSpc>
                <a:spcPct val="98000"/>
              </a:lnSpc>
              <a:spcBef>
                <a:spcPts val="0"/>
              </a:spcBef>
              <a:spcAft>
                <a:spcPts val="0"/>
              </a:spcAft>
              <a:defRPr/>
            </a:pPr>
            <a:endParaRPr lang="en-US" sz="1595" dirty="0">
              <a:solidFill>
                <a:prstClr val="white"/>
              </a:solidFill>
              <a:latin typeface="Arial Nova"/>
            </a:endParaRPr>
          </a:p>
        </p:txBody>
      </p:sp>
      <p:sp>
        <p:nvSpPr>
          <p:cNvPr id="31" name="TextBox 30">
            <a:extLst>
              <a:ext uri="{FF2B5EF4-FFF2-40B4-BE49-F238E27FC236}">
                <a16:creationId xmlns:a16="http://schemas.microsoft.com/office/drawing/2014/main" id="{2FEAA130-864B-F37B-1926-2EC1CDBE0CF4}"/>
              </a:ext>
            </a:extLst>
          </p:cNvPr>
          <p:cNvSpPr txBox="1"/>
          <p:nvPr/>
        </p:nvSpPr>
        <p:spPr>
          <a:xfrm>
            <a:off x="6009798" y="3216092"/>
            <a:ext cx="1786050" cy="505025"/>
          </a:xfrm>
          <a:prstGeom prst="rect">
            <a:avLst/>
          </a:prstGeom>
          <a:noFill/>
        </p:spPr>
        <p:txBody>
          <a:bodyPr wrap="square" lIns="0" tIns="0" rIns="0" bIns="0" rtlCol="0" anchor="t">
            <a:noAutofit/>
          </a:bodyPr>
          <a:lstStyle>
            <a:defPPr>
              <a:defRPr lang="en-US"/>
            </a:defPPr>
            <a:lvl1pPr algn="ctr">
              <a:lnSpc>
                <a:spcPct val="98000"/>
              </a:lnSpc>
              <a:defRPr sz="1600" b="1"/>
            </a:lvl1pPr>
          </a:lstStyle>
          <a:p>
            <a:pPr defTabSz="809855" eaLnBrk="1" fontAlgn="auto" hangingPunct="1">
              <a:spcBef>
                <a:spcPts val="0"/>
              </a:spcBef>
              <a:spcAft>
                <a:spcPts val="0"/>
              </a:spcAft>
              <a:defRPr/>
            </a:pPr>
            <a:r>
              <a:rPr lang="en-GB" sz="1200" dirty="0">
                <a:solidFill>
                  <a:prstClr val="white"/>
                </a:solidFill>
                <a:latin typeface="Arial Nova"/>
              </a:rPr>
              <a:t>ITB Environment</a:t>
            </a:r>
          </a:p>
          <a:p>
            <a:pPr defTabSz="809855" eaLnBrk="1" fontAlgn="auto" hangingPunct="1">
              <a:spcBef>
                <a:spcPts val="0"/>
              </a:spcBef>
              <a:spcAft>
                <a:spcPts val="0"/>
              </a:spcAft>
              <a:defRPr/>
            </a:pPr>
            <a:r>
              <a:rPr lang="en-GB" sz="1000" b="0" dirty="0">
                <a:solidFill>
                  <a:prstClr val="white"/>
                </a:solidFill>
                <a:latin typeface="Arial Nova"/>
              </a:rPr>
              <a:t>Dev testing (msg. interface)</a:t>
            </a:r>
          </a:p>
          <a:p>
            <a:pPr defTabSz="809855" eaLnBrk="1" fontAlgn="auto" hangingPunct="1">
              <a:spcBef>
                <a:spcPts val="0"/>
              </a:spcBef>
              <a:spcAft>
                <a:spcPts val="0"/>
              </a:spcAft>
              <a:defRPr/>
            </a:pPr>
            <a:r>
              <a:rPr lang="en-GB" sz="1000" b="0" dirty="0">
                <a:solidFill>
                  <a:prstClr val="white"/>
                </a:solidFill>
                <a:latin typeface="Arial Nova"/>
              </a:rPr>
              <a:t>Simulated message flow</a:t>
            </a:r>
            <a:endParaRPr lang="en-US" sz="1000" b="0" dirty="0" err="1">
              <a:solidFill>
                <a:prstClr val="white"/>
              </a:solidFill>
              <a:latin typeface="Arial Nova"/>
            </a:endParaRPr>
          </a:p>
        </p:txBody>
      </p:sp>
      <p:pic>
        <p:nvPicPr>
          <p:cNvPr id="53" name="Graphic 52">
            <a:extLst>
              <a:ext uri="{FF2B5EF4-FFF2-40B4-BE49-F238E27FC236}">
                <a16:creationId xmlns:a16="http://schemas.microsoft.com/office/drawing/2014/main" id="{A22E2A6D-08A5-6E2A-51FC-12964D95CE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607754" y="3748001"/>
            <a:ext cx="324041" cy="324041"/>
          </a:xfrm>
          <a:prstGeom prst="rect">
            <a:avLst/>
          </a:prstGeom>
        </p:spPr>
      </p:pic>
      <p:pic>
        <p:nvPicPr>
          <p:cNvPr id="54" name="Graphic 53">
            <a:extLst>
              <a:ext uri="{FF2B5EF4-FFF2-40B4-BE49-F238E27FC236}">
                <a16:creationId xmlns:a16="http://schemas.microsoft.com/office/drawing/2014/main" id="{45D6EF23-407D-E253-8C7F-36254C52AE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605611" y="2261942"/>
            <a:ext cx="324041" cy="324041"/>
          </a:xfrm>
          <a:prstGeom prst="rect">
            <a:avLst/>
          </a:prstGeom>
        </p:spPr>
      </p:pic>
      <p:sp>
        <p:nvSpPr>
          <p:cNvPr id="40" name="Rectangle 39">
            <a:extLst>
              <a:ext uri="{FF2B5EF4-FFF2-40B4-BE49-F238E27FC236}">
                <a16:creationId xmlns:a16="http://schemas.microsoft.com/office/drawing/2014/main" id="{4A23425C-2503-431A-BEA1-6FA2AA56AE1D}"/>
              </a:ext>
            </a:extLst>
          </p:cNvPr>
          <p:cNvSpPr/>
          <p:nvPr/>
        </p:nvSpPr>
        <p:spPr>
          <a:xfrm>
            <a:off x="7936062" y="3955661"/>
            <a:ext cx="2450692" cy="733556"/>
          </a:xfrm>
          <a:prstGeom prst="rect">
            <a:avLst/>
          </a:prstGeom>
          <a:noFill/>
          <a:ln>
            <a:solidFill>
              <a:srgbClr val="01A99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809855" eaLnBrk="1" fontAlgn="auto" hangingPunct="1">
              <a:spcBef>
                <a:spcPts val="0"/>
              </a:spcBef>
              <a:spcAft>
                <a:spcPts val="0"/>
              </a:spcAft>
              <a:defRPr/>
            </a:pPr>
            <a:r>
              <a:rPr lang="en-GB" sz="1099" b="1" dirty="0">
                <a:solidFill>
                  <a:srgbClr val="333D3E"/>
                </a:solidFill>
                <a:latin typeface="Arial Nova"/>
              </a:rPr>
              <a:t>2023 Q3 / Q4 Delivery</a:t>
            </a:r>
          </a:p>
          <a:p>
            <a:pPr algn="ctr" defTabSz="809855" eaLnBrk="1" fontAlgn="auto" hangingPunct="1">
              <a:spcBef>
                <a:spcPts val="0"/>
              </a:spcBef>
              <a:spcAft>
                <a:spcPts val="0"/>
              </a:spcAft>
              <a:defRPr/>
            </a:pPr>
            <a:r>
              <a:rPr lang="en-GB" sz="886" dirty="0">
                <a:solidFill>
                  <a:srgbClr val="333D3E"/>
                </a:solidFill>
                <a:latin typeface="Arial Nova"/>
              </a:rPr>
              <a:t>Central RMA Portal</a:t>
            </a:r>
          </a:p>
          <a:p>
            <a:pPr algn="ctr" defTabSz="809855" eaLnBrk="1" fontAlgn="auto" hangingPunct="1">
              <a:spcBef>
                <a:spcPts val="0"/>
              </a:spcBef>
              <a:spcAft>
                <a:spcPts val="0"/>
              </a:spcAft>
              <a:defRPr/>
            </a:pPr>
            <a:r>
              <a:rPr lang="en-GB" sz="886" dirty="0">
                <a:solidFill>
                  <a:srgbClr val="333D3E"/>
                </a:solidFill>
                <a:latin typeface="Arial Nova"/>
              </a:rPr>
              <a:t>gpi TSP catalogue</a:t>
            </a:r>
          </a:p>
          <a:p>
            <a:pPr algn="ctr" defTabSz="809855" eaLnBrk="1" fontAlgn="auto" hangingPunct="1">
              <a:spcBef>
                <a:spcPts val="0"/>
              </a:spcBef>
              <a:spcAft>
                <a:spcPts val="0"/>
              </a:spcAft>
              <a:defRPr/>
            </a:pPr>
            <a:r>
              <a:rPr lang="en-GB" sz="886" dirty="0">
                <a:solidFill>
                  <a:srgbClr val="333D3E"/>
                </a:solidFill>
                <a:latin typeface="Arial Nova"/>
              </a:rPr>
              <a:t>Securities View TSP catalogue</a:t>
            </a:r>
          </a:p>
        </p:txBody>
      </p:sp>
    </p:spTree>
    <p:extLst>
      <p:ext uri="{BB962C8B-B14F-4D97-AF65-F5344CB8AC3E}">
        <p14:creationId xmlns:p14="http://schemas.microsoft.com/office/powerpoint/2010/main" val="2461311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C5682A-0C78-4F65-B33B-0BACCCC75096}"/>
              </a:ext>
            </a:extLst>
          </p:cNvPr>
          <p:cNvSpPr>
            <a:spLocks noGrp="1"/>
          </p:cNvSpPr>
          <p:nvPr>
            <p:ph type="sldNum" sz="quarter" idx="19"/>
          </p:nvPr>
        </p:nvSpPr>
        <p:spPr/>
        <p:txBody>
          <a:bodyPr/>
          <a:lstStyle/>
          <a:p>
            <a:pPr defTabSz="810067" eaLnBrk="1" fontAlgn="auto" hangingPunct="1">
              <a:spcBef>
                <a:spcPts val="0"/>
              </a:spcBef>
              <a:spcAft>
                <a:spcPts val="0"/>
              </a:spcAft>
              <a:defRPr/>
            </a:pPr>
            <a:r>
              <a:rPr lang="en-GB">
                <a:solidFill>
                  <a:srgbClr val="333D3E"/>
                </a:solidFill>
                <a:latin typeface="Arial Nova"/>
              </a:rPr>
              <a:t>Page </a:t>
            </a:r>
            <a:fld id="{12F85B76-E480-4901-BAB3-25AC276908A3}" type="slidenum">
              <a:rPr lang="en-GB">
                <a:solidFill>
                  <a:srgbClr val="333D3E"/>
                </a:solidFill>
                <a:latin typeface="Arial Nova"/>
              </a:rPr>
              <a:pPr defTabSz="810067" eaLnBrk="1" fontAlgn="auto" hangingPunct="1">
                <a:spcBef>
                  <a:spcPts val="0"/>
                </a:spcBef>
                <a:spcAft>
                  <a:spcPts val="0"/>
                </a:spcAft>
                <a:defRPr/>
              </a:pPr>
              <a:t>42</a:t>
            </a:fld>
            <a:endParaRPr lang="en-GB" dirty="0">
              <a:solidFill>
                <a:srgbClr val="333D3E"/>
              </a:solidFill>
              <a:latin typeface="Arial Nova"/>
            </a:endParaRPr>
          </a:p>
        </p:txBody>
      </p:sp>
      <p:sp>
        <p:nvSpPr>
          <p:cNvPr id="3" name="Date Placeholder 3">
            <a:extLst>
              <a:ext uri="{FF2B5EF4-FFF2-40B4-BE49-F238E27FC236}">
                <a16:creationId xmlns:a16="http://schemas.microsoft.com/office/drawing/2014/main" id="{5FE240D8-0256-1495-9259-CCF7EF51AE28}"/>
              </a:ext>
            </a:extLst>
          </p:cNvPr>
          <p:cNvSpPr>
            <a:spLocks noGrp="1"/>
          </p:cNvSpPr>
          <p:nvPr>
            <p:ph type="dt" sz="half" idx="17"/>
          </p:nvPr>
        </p:nvSpPr>
        <p:spPr>
          <a:xfrm>
            <a:off x="342115" y="1802592"/>
            <a:ext cx="1154675" cy="159469"/>
          </a:xfrm>
        </p:spPr>
        <p:txBody>
          <a:bodyPr/>
          <a:lstStyle/>
          <a:p>
            <a:pPr defTabSz="810067" eaLnBrk="1" fontAlgn="auto" hangingPunct="1">
              <a:spcBef>
                <a:spcPts val="0"/>
              </a:spcBef>
              <a:spcAft>
                <a:spcPts val="0"/>
              </a:spcAft>
            </a:pPr>
            <a:r>
              <a:rPr lang="en-US" dirty="0">
                <a:solidFill>
                  <a:srgbClr val="333D3E"/>
                </a:solidFill>
                <a:latin typeface="Arial Nova Light"/>
              </a:rPr>
              <a:t>July 2023</a:t>
            </a:r>
            <a:endParaRPr lang="en-GB" dirty="0">
              <a:solidFill>
                <a:srgbClr val="333D3E"/>
              </a:solidFill>
              <a:latin typeface="Arial Nova Light"/>
            </a:endParaRPr>
          </a:p>
        </p:txBody>
      </p:sp>
      <p:sp>
        <p:nvSpPr>
          <p:cNvPr id="32" name="Text Placeholder 1">
            <a:extLst>
              <a:ext uri="{FF2B5EF4-FFF2-40B4-BE49-F238E27FC236}">
                <a16:creationId xmlns:a16="http://schemas.microsoft.com/office/drawing/2014/main" id="{1F1D7087-5172-429A-A48E-2A83D66AE747}"/>
              </a:ext>
            </a:extLst>
          </p:cNvPr>
          <p:cNvSpPr>
            <a:spLocks noGrp="1"/>
          </p:cNvSpPr>
          <p:nvPr>
            <p:ph type="body" sz="quarter" idx="13"/>
          </p:nvPr>
        </p:nvSpPr>
        <p:spPr>
          <a:xfrm>
            <a:off x="1833979" y="297207"/>
            <a:ext cx="7877391" cy="718828"/>
          </a:xfrm>
        </p:spPr>
        <p:txBody>
          <a:bodyPr/>
          <a:lstStyle/>
          <a:p>
            <a:r>
              <a:rPr lang="en-GB" dirty="0"/>
              <a:t>Enterprise Testing Solution for Swift Partners – Roadmap</a:t>
            </a:r>
          </a:p>
        </p:txBody>
      </p:sp>
      <p:graphicFrame>
        <p:nvGraphicFramePr>
          <p:cNvPr id="33" name="Table 32">
            <a:extLst>
              <a:ext uri="{FF2B5EF4-FFF2-40B4-BE49-F238E27FC236}">
                <a16:creationId xmlns:a16="http://schemas.microsoft.com/office/drawing/2014/main" id="{2D6ABA75-C174-4C90-9EEC-2965B0276212}"/>
              </a:ext>
            </a:extLst>
          </p:cNvPr>
          <p:cNvGraphicFramePr>
            <a:graphicFrameLocks noGrp="1"/>
          </p:cNvGraphicFramePr>
          <p:nvPr/>
        </p:nvGraphicFramePr>
        <p:xfrm>
          <a:off x="1844230" y="1672979"/>
          <a:ext cx="8615044" cy="2289561"/>
        </p:xfrm>
        <a:graphic>
          <a:graphicData uri="http://schemas.openxmlformats.org/drawingml/2006/table">
            <a:tbl>
              <a:tblPr firstRow="1" bandRow="1">
                <a:tableStyleId>{5C22544A-7EE6-4342-B048-85BDC9FD1C3A}</a:tableStyleId>
              </a:tblPr>
              <a:tblGrid>
                <a:gridCol w="164141">
                  <a:extLst>
                    <a:ext uri="{9D8B030D-6E8A-4147-A177-3AD203B41FA5}">
                      <a16:colId xmlns:a16="http://schemas.microsoft.com/office/drawing/2014/main" val="2887982550"/>
                    </a:ext>
                  </a:extLst>
                </a:gridCol>
                <a:gridCol w="180147">
                  <a:extLst>
                    <a:ext uri="{9D8B030D-6E8A-4147-A177-3AD203B41FA5}">
                      <a16:colId xmlns:a16="http://schemas.microsoft.com/office/drawing/2014/main" val="3769344282"/>
                    </a:ext>
                  </a:extLst>
                </a:gridCol>
                <a:gridCol w="180147">
                  <a:extLst>
                    <a:ext uri="{9D8B030D-6E8A-4147-A177-3AD203B41FA5}">
                      <a16:colId xmlns:a16="http://schemas.microsoft.com/office/drawing/2014/main" val="3851971491"/>
                    </a:ext>
                  </a:extLst>
                </a:gridCol>
                <a:gridCol w="180147">
                  <a:extLst>
                    <a:ext uri="{9D8B030D-6E8A-4147-A177-3AD203B41FA5}">
                      <a16:colId xmlns:a16="http://schemas.microsoft.com/office/drawing/2014/main" val="324969787"/>
                    </a:ext>
                  </a:extLst>
                </a:gridCol>
                <a:gridCol w="180147">
                  <a:extLst>
                    <a:ext uri="{9D8B030D-6E8A-4147-A177-3AD203B41FA5}">
                      <a16:colId xmlns:a16="http://schemas.microsoft.com/office/drawing/2014/main" val="865772362"/>
                    </a:ext>
                  </a:extLst>
                </a:gridCol>
                <a:gridCol w="180147">
                  <a:extLst>
                    <a:ext uri="{9D8B030D-6E8A-4147-A177-3AD203B41FA5}">
                      <a16:colId xmlns:a16="http://schemas.microsoft.com/office/drawing/2014/main" val="271904328"/>
                    </a:ext>
                  </a:extLst>
                </a:gridCol>
                <a:gridCol w="180147">
                  <a:extLst>
                    <a:ext uri="{9D8B030D-6E8A-4147-A177-3AD203B41FA5}">
                      <a16:colId xmlns:a16="http://schemas.microsoft.com/office/drawing/2014/main" val="49378625"/>
                    </a:ext>
                  </a:extLst>
                </a:gridCol>
                <a:gridCol w="180147">
                  <a:extLst>
                    <a:ext uri="{9D8B030D-6E8A-4147-A177-3AD203B41FA5}">
                      <a16:colId xmlns:a16="http://schemas.microsoft.com/office/drawing/2014/main" val="1704261884"/>
                    </a:ext>
                  </a:extLst>
                </a:gridCol>
                <a:gridCol w="180147">
                  <a:extLst>
                    <a:ext uri="{9D8B030D-6E8A-4147-A177-3AD203B41FA5}">
                      <a16:colId xmlns:a16="http://schemas.microsoft.com/office/drawing/2014/main" val="932258556"/>
                    </a:ext>
                  </a:extLst>
                </a:gridCol>
                <a:gridCol w="180147">
                  <a:extLst>
                    <a:ext uri="{9D8B030D-6E8A-4147-A177-3AD203B41FA5}">
                      <a16:colId xmlns:a16="http://schemas.microsoft.com/office/drawing/2014/main" val="1110695028"/>
                    </a:ext>
                  </a:extLst>
                </a:gridCol>
                <a:gridCol w="180147">
                  <a:extLst>
                    <a:ext uri="{9D8B030D-6E8A-4147-A177-3AD203B41FA5}">
                      <a16:colId xmlns:a16="http://schemas.microsoft.com/office/drawing/2014/main" val="1066460670"/>
                    </a:ext>
                  </a:extLst>
                </a:gridCol>
                <a:gridCol w="180147">
                  <a:extLst>
                    <a:ext uri="{9D8B030D-6E8A-4147-A177-3AD203B41FA5}">
                      <a16:colId xmlns:a16="http://schemas.microsoft.com/office/drawing/2014/main" val="3374959419"/>
                    </a:ext>
                  </a:extLst>
                </a:gridCol>
                <a:gridCol w="180147">
                  <a:extLst>
                    <a:ext uri="{9D8B030D-6E8A-4147-A177-3AD203B41FA5}">
                      <a16:colId xmlns:a16="http://schemas.microsoft.com/office/drawing/2014/main" val="1673959671"/>
                    </a:ext>
                  </a:extLst>
                </a:gridCol>
                <a:gridCol w="180147">
                  <a:extLst>
                    <a:ext uri="{9D8B030D-6E8A-4147-A177-3AD203B41FA5}">
                      <a16:colId xmlns:a16="http://schemas.microsoft.com/office/drawing/2014/main" val="1619290021"/>
                    </a:ext>
                  </a:extLst>
                </a:gridCol>
                <a:gridCol w="180147">
                  <a:extLst>
                    <a:ext uri="{9D8B030D-6E8A-4147-A177-3AD203B41FA5}">
                      <a16:colId xmlns:a16="http://schemas.microsoft.com/office/drawing/2014/main" val="1261201355"/>
                    </a:ext>
                  </a:extLst>
                </a:gridCol>
                <a:gridCol w="164141">
                  <a:extLst>
                    <a:ext uri="{9D8B030D-6E8A-4147-A177-3AD203B41FA5}">
                      <a16:colId xmlns:a16="http://schemas.microsoft.com/office/drawing/2014/main" val="2528208957"/>
                    </a:ext>
                  </a:extLst>
                </a:gridCol>
                <a:gridCol w="180147">
                  <a:extLst>
                    <a:ext uri="{9D8B030D-6E8A-4147-A177-3AD203B41FA5}">
                      <a16:colId xmlns:a16="http://schemas.microsoft.com/office/drawing/2014/main" val="101342465"/>
                    </a:ext>
                  </a:extLst>
                </a:gridCol>
                <a:gridCol w="180147">
                  <a:extLst>
                    <a:ext uri="{9D8B030D-6E8A-4147-A177-3AD203B41FA5}">
                      <a16:colId xmlns:a16="http://schemas.microsoft.com/office/drawing/2014/main" val="1634117613"/>
                    </a:ext>
                  </a:extLst>
                </a:gridCol>
                <a:gridCol w="180147">
                  <a:extLst>
                    <a:ext uri="{9D8B030D-6E8A-4147-A177-3AD203B41FA5}">
                      <a16:colId xmlns:a16="http://schemas.microsoft.com/office/drawing/2014/main" val="2039499746"/>
                    </a:ext>
                  </a:extLst>
                </a:gridCol>
                <a:gridCol w="180147">
                  <a:extLst>
                    <a:ext uri="{9D8B030D-6E8A-4147-A177-3AD203B41FA5}">
                      <a16:colId xmlns:a16="http://schemas.microsoft.com/office/drawing/2014/main" val="1219907887"/>
                    </a:ext>
                  </a:extLst>
                </a:gridCol>
                <a:gridCol w="180147">
                  <a:extLst>
                    <a:ext uri="{9D8B030D-6E8A-4147-A177-3AD203B41FA5}">
                      <a16:colId xmlns:a16="http://schemas.microsoft.com/office/drawing/2014/main" val="2149406992"/>
                    </a:ext>
                  </a:extLst>
                </a:gridCol>
                <a:gridCol w="180147">
                  <a:extLst>
                    <a:ext uri="{9D8B030D-6E8A-4147-A177-3AD203B41FA5}">
                      <a16:colId xmlns:a16="http://schemas.microsoft.com/office/drawing/2014/main" val="2591965749"/>
                    </a:ext>
                  </a:extLst>
                </a:gridCol>
                <a:gridCol w="180147">
                  <a:extLst>
                    <a:ext uri="{9D8B030D-6E8A-4147-A177-3AD203B41FA5}">
                      <a16:colId xmlns:a16="http://schemas.microsoft.com/office/drawing/2014/main" val="222314904"/>
                    </a:ext>
                  </a:extLst>
                </a:gridCol>
                <a:gridCol w="180147">
                  <a:extLst>
                    <a:ext uri="{9D8B030D-6E8A-4147-A177-3AD203B41FA5}">
                      <a16:colId xmlns:a16="http://schemas.microsoft.com/office/drawing/2014/main" val="564732116"/>
                    </a:ext>
                  </a:extLst>
                </a:gridCol>
                <a:gridCol w="180147">
                  <a:extLst>
                    <a:ext uri="{9D8B030D-6E8A-4147-A177-3AD203B41FA5}">
                      <a16:colId xmlns:a16="http://schemas.microsoft.com/office/drawing/2014/main" val="2216746149"/>
                    </a:ext>
                  </a:extLst>
                </a:gridCol>
                <a:gridCol w="180147">
                  <a:extLst>
                    <a:ext uri="{9D8B030D-6E8A-4147-A177-3AD203B41FA5}">
                      <a16:colId xmlns:a16="http://schemas.microsoft.com/office/drawing/2014/main" val="2659616758"/>
                    </a:ext>
                  </a:extLst>
                </a:gridCol>
                <a:gridCol w="180147">
                  <a:extLst>
                    <a:ext uri="{9D8B030D-6E8A-4147-A177-3AD203B41FA5}">
                      <a16:colId xmlns:a16="http://schemas.microsoft.com/office/drawing/2014/main" val="4134792518"/>
                    </a:ext>
                  </a:extLst>
                </a:gridCol>
                <a:gridCol w="180147">
                  <a:extLst>
                    <a:ext uri="{9D8B030D-6E8A-4147-A177-3AD203B41FA5}">
                      <a16:colId xmlns:a16="http://schemas.microsoft.com/office/drawing/2014/main" val="3192455937"/>
                    </a:ext>
                  </a:extLst>
                </a:gridCol>
                <a:gridCol w="180147">
                  <a:extLst>
                    <a:ext uri="{9D8B030D-6E8A-4147-A177-3AD203B41FA5}">
                      <a16:colId xmlns:a16="http://schemas.microsoft.com/office/drawing/2014/main" val="1485047239"/>
                    </a:ext>
                  </a:extLst>
                </a:gridCol>
                <a:gridCol w="180147">
                  <a:extLst>
                    <a:ext uri="{9D8B030D-6E8A-4147-A177-3AD203B41FA5}">
                      <a16:colId xmlns:a16="http://schemas.microsoft.com/office/drawing/2014/main" val="499423066"/>
                    </a:ext>
                  </a:extLst>
                </a:gridCol>
                <a:gridCol w="180147">
                  <a:extLst>
                    <a:ext uri="{9D8B030D-6E8A-4147-A177-3AD203B41FA5}">
                      <a16:colId xmlns:a16="http://schemas.microsoft.com/office/drawing/2014/main" val="107420564"/>
                    </a:ext>
                  </a:extLst>
                </a:gridCol>
                <a:gridCol w="180147">
                  <a:extLst>
                    <a:ext uri="{9D8B030D-6E8A-4147-A177-3AD203B41FA5}">
                      <a16:colId xmlns:a16="http://schemas.microsoft.com/office/drawing/2014/main" val="728795208"/>
                    </a:ext>
                  </a:extLst>
                </a:gridCol>
                <a:gridCol w="180147">
                  <a:extLst>
                    <a:ext uri="{9D8B030D-6E8A-4147-A177-3AD203B41FA5}">
                      <a16:colId xmlns:a16="http://schemas.microsoft.com/office/drawing/2014/main" val="50608264"/>
                    </a:ext>
                  </a:extLst>
                </a:gridCol>
                <a:gridCol w="180147">
                  <a:extLst>
                    <a:ext uri="{9D8B030D-6E8A-4147-A177-3AD203B41FA5}">
                      <a16:colId xmlns:a16="http://schemas.microsoft.com/office/drawing/2014/main" val="3858016296"/>
                    </a:ext>
                  </a:extLst>
                </a:gridCol>
                <a:gridCol w="180147">
                  <a:extLst>
                    <a:ext uri="{9D8B030D-6E8A-4147-A177-3AD203B41FA5}">
                      <a16:colId xmlns:a16="http://schemas.microsoft.com/office/drawing/2014/main" val="3516077314"/>
                    </a:ext>
                  </a:extLst>
                </a:gridCol>
                <a:gridCol w="180147">
                  <a:extLst>
                    <a:ext uri="{9D8B030D-6E8A-4147-A177-3AD203B41FA5}">
                      <a16:colId xmlns:a16="http://schemas.microsoft.com/office/drawing/2014/main" val="2332532887"/>
                    </a:ext>
                  </a:extLst>
                </a:gridCol>
                <a:gridCol w="180147">
                  <a:extLst>
                    <a:ext uri="{9D8B030D-6E8A-4147-A177-3AD203B41FA5}">
                      <a16:colId xmlns:a16="http://schemas.microsoft.com/office/drawing/2014/main" val="1375830970"/>
                    </a:ext>
                  </a:extLst>
                </a:gridCol>
                <a:gridCol w="180147">
                  <a:extLst>
                    <a:ext uri="{9D8B030D-6E8A-4147-A177-3AD203B41FA5}">
                      <a16:colId xmlns:a16="http://schemas.microsoft.com/office/drawing/2014/main" val="4136043711"/>
                    </a:ext>
                  </a:extLst>
                </a:gridCol>
                <a:gridCol w="180147">
                  <a:extLst>
                    <a:ext uri="{9D8B030D-6E8A-4147-A177-3AD203B41FA5}">
                      <a16:colId xmlns:a16="http://schemas.microsoft.com/office/drawing/2014/main" val="315622792"/>
                    </a:ext>
                  </a:extLst>
                </a:gridCol>
                <a:gridCol w="180147">
                  <a:extLst>
                    <a:ext uri="{9D8B030D-6E8A-4147-A177-3AD203B41FA5}">
                      <a16:colId xmlns:a16="http://schemas.microsoft.com/office/drawing/2014/main" val="2951147859"/>
                    </a:ext>
                  </a:extLst>
                </a:gridCol>
                <a:gridCol w="180147">
                  <a:extLst>
                    <a:ext uri="{9D8B030D-6E8A-4147-A177-3AD203B41FA5}">
                      <a16:colId xmlns:a16="http://schemas.microsoft.com/office/drawing/2014/main" val="1203733464"/>
                    </a:ext>
                  </a:extLst>
                </a:gridCol>
                <a:gridCol w="180147">
                  <a:extLst>
                    <a:ext uri="{9D8B030D-6E8A-4147-A177-3AD203B41FA5}">
                      <a16:colId xmlns:a16="http://schemas.microsoft.com/office/drawing/2014/main" val="3394929905"/>
                    </a:ext>
                  </a:extLst>
                </a:gridCol>
                <a:gridCol w="180147">
                  <a:extLst>
                    <a:ext uri="{9D8B030D-6E8A-4147-A177-3AD203B41FA5}">
                      <a16:colId xmlns:a16="http://schemas.microsoft.com/office/drawing/2014/main" val="1700369704"/>
                    </a:ext>
                  </a:extLst>
                </a:gridCol>
                <a:gridCol w="180147">
                  <a:extLst>
                    <a:ext uri="{9D8B030D-6E8A-4147-A177-3AD203B41FA5}">
                      <a16:colId xmlns:a16="http://schemas.microsoft.com/office/drawing/2014/main" val="3615478764"/>
                    </a:ext>
                  </a:extLst>
                </a:gridCol>
                <a:gridCol w="180147">
                  <a:extLst>
                    <a:ext uri="{9D8B030D-6E8A-4147-A177-3AD203B41FA5}">
                      <a16:colId xmlns:a16="http://schemas.microsoft.com/office/drawing/2014/main" val="3341791229"/>
                    </a:ext>
                  </a:extLst>
                </a:gridCol>
                <a:gridCol w="180147">
                  <a:extLst>
                    <a:ext uri="{9D8B030D-6E8A-4147-A177-3AD203B41FA5}">
                      <a16:colId xmlns:a16="http://schemas.microsoft.com/office/drawing/2014/main" val="324626387"/>
                    </a:ext>
                  </a:extLst>
                </a:gridCol>
                <a:gridCol w="180147">
                  <a:extLst>
                    <a:ext uri="{9D8B030D-6E8A-4147-A177-3AD203B41FA5}">
                      <a16:colId xmlns:a16="http://schemas.microsoft.com/office/drawing/2014/main" val="3592276251"/>
                    </a:ext>
                  </a:extLst>
                </a:gridCol>
                <a:gridCol w="180147">
                  <a:extLst>
                    <a:ext uri="{9D8B030D-6E8A-4147-A177-3AD203B41FA5}">
                      <a16:colId xmlns:a16="http://schemas.microsoft.com/office/drawing/2014/main" val="2658883549"/>
                    </a:ext>
                  </a:extLst>
                </a:gridCol>
              </a:tblGrid>
              <a:tr h="180411">
                <a:tc gridSpan="12">
                  <a:txBody>
                    <a:bodyPr/>
                    <a:lstStyle/>
                    <a:p>
                      <a:pPr marL="36000">
                        <a:lnSpc>
                          <a:spcPct val="98000"/>
                        </a:lnSpc>
                      </a:pPr>
                      <a:r>
                        <a:rPr lang="en-GB" sz="900" b="1" kern="1000" spc="0" baseline="0"/>
                        <a:t>Q1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gridSpan="12">
                  <a:txBody>
                    <a:bodyPr/>
                    <a:lstStyle/>
                    <a:p>
                      <a:pPr marL="36000">
                        <a:lnSpc>
                          <a:spcPct val="98000"/>
                        </a:lnSpc>
                      </a:pPr>
                      <a:r>
                        <a:rPr lang="en-GB" sz="900" b="1" kern="1000" spc="0" baseline="0"/>
                        <a:t>Q2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gridSpan="12">
                  <a:txBody>
                    <a:bodyPr/>
                    <a:lstStyle/>
                    <a:p>
                      <a:pPr marL="36000">
                        <a:lnSpc>
                          <a:spcPct val="98000"/>
                        </a:lnSpc>
                      </a:pPr>
                      <a:r>
                        <a:rPr lang="en-GB" sz="900" b="1" kern="1000" spc="0" baseline="0"/>
                        <a:t>Q3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gridSpan="12">
                  <a:txBody>
                    <a:bodyPr/>
                    <a:lstStyle/>
                    <a:p>
                      <a:pPr marL="36000">
                        <a:lnSpc>
                          <a:spcPct val="98000"/>
                        </a:lnSpc>
                      </a:pPr>
                      <a:r>
                        <a:rPr lang="en-GB" sz="900" b="1" kern="1000" spc="0" baseline="0"/>
                        <a:t>Q4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marL="36000"/>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495609311"/>
                  </a:ext>
                </a:extLst>
              </a:tr>
              <a:tr h="180411">
                <a:tc gridSpan="4">
                  <a:txBody>
                    <a:bodyPr/>
                    <a:lstStyle/>
                    <a:p>
                      <a:pPr marL="36000">
                        <a:lnSpc>
                          <a:spcPct val="98000"/>
                        </a:lnSpc>
                      </a:pPr>
                      <a:r>
                        <a:rPr lang="en-GB" sz="900" b="1" kern="1000" spc="0" baseline="0" dirty="0"/>
                        <a:t>JAN</a:t>
                      </a:r>
                    </a:p>
                  </a:txBody>
                  <a:tcPr marL="0" marR="0" marT="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gridSpan="4">
                  <a:txBody>
                    <a:bodyPr/>
                    <a:lstStyle/>
                    <a:p>
                      <a:pPr marL="36000">
                        <a:lnSpc>
                          <a:spcPct val="98000"/>
                        </a:lnSpc>
                      </a:pPr>
                      <a:r>
                        <a:rPr lang="en-GB" sz="900" b="1" kern="1000" spc="0" baseline="0" dirty="0"/>
                        <a:t>FEB</a:t>
                      </a:r>
                    </a:p>
                  </a:txBody>
                  <a:tcPr marL="0" marR="0" marT="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gridSpan="4">
                  <a:txBody>
                    <a:bodyPr/>
                    <a:lstStyle/>
                    <a:p>
                      <a:pPr marL="36000">
                        <a:lnSpc>
                          <a:spcPct val="98000"/>
                        </a:lnSpc>
                      </a:pPr>
                      <a:r>
                        <a:rPr lang="en-GB" sz="900" b="1" kern="1000" spc="0" baseline="0" dirty="0"/>
                        <a:t>MAR</a:t>
                      </a:r>
                    </a:p>
                  </a:txBody>
                  <a:tcPr marL="0" marR="0" marT="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gridSpan="4">
                  <a:txBody>
                    <a:bodyPr/>
                    <a:lstStyle/>
                    <a:p>
                      <a:pPr marL="36000">
                        <a:lnSpc>
                          <a:spcPct val="98000"/>
                        </a:lnSpc>
                      </a:pPr>
                      <a:r>
                        <a:rPr lang="en-GB" sz="900" b="1" kern="1000" spc="0" baseline="0" dirty="0"/>
                        <a:t>APR</a:t>
                      </a:r>
                    </a:p>
                  </a:txBody>
                  <a:tcPr marL="0" marR="0" marT="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gridSpan="4">
                  <a:txBody>
                    <a:bodyPr/>
                    <a:lstStyle/>
                    <a:p>
                      <a:pPr marL="36000">
                        <a:lnSpc>
                          <a:spcPct val="98000"/>
                        </a:lnSpc>
                      </a:pPr>
                      <a:r>
                        <a:rPr lang="en-GB" sz="900" b="1" kern="1000" spc="0" baseline="0" dirty="0"/>
                        <a:t>MAY</a:t>
                      </a:r>
                    </a:p>
                  </a:txBody>
                  <a:tcPr marL="0" marR="0" marT="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gridSpan="4">
                  <a:txBody>
                    <a:bodyPr/>
                    <a:lstStyle/>
                    <a:p>
                      <a:pPr marL="36000">
                        <a:lnSpc>
                          <a:spcPct val="98000"/>
                        </a:lnSpc>
                      </a:pPr>
                      <a:r>
                        <a:rPr lang="en-GB" sz="900" b="1" kern="1000" spc="0" baseline="0" dirty="0"/>
                        <a:t>JUN</a:t>
                      </a:r>
                    </a:p>
                  </a:txBody>
                  <a:tcPr marL="0" marR="0" marT="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gridSpan="4">
                  <a:txBody>
                    <a:bodyPr/>
                    <a:lstStyle/>
                    <a:p>
                      <a:pPr marL="36000">
                        <a:lnSpc>
                          <a:spcPct val="98000"/>
                        </a:lnSpc>
                      </a:pPr>
                      <a:r>
                        <a:rPr lang="en-GB" sz="900" b="1" kern="1000" spc="0" baseline="0" dirty="0"/>
                        <a:t>JUL</a:t>
                      </a:r>
                    </a:p>
                  </a:txBody>
                  <a:tcPr marL="0" marR="0" marT="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gridSpan="4">
                  <a:txBody>
                    <a:bodyPr/>
                    <a:lstStyle/>
                    <a:p>
                      <a:pPr marL="36000">
                        <a:lnSpc>
                          <a:spcPct val="98000"/>
                        </a:lnSpc>
                      </a:pPr>
                      <a:r>
                        <a:rPr lang="en-GB" sz="900" b="1" kern="1000" spc="0" baseline="0" dirty="0"/>
                        <a:t>AUG</a:t>
                      </a:r>
                    </a:p>
                  </a:txBody>
                  <a:tcPr marL="0" marR="0" marT="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gridSpan="4">
                  <a:txBody>
                    <a:bodyPr/>
                    <a:lstStyle/>
                    <a:p>
                      <a:pPr marL="36000">
                        <a:lnSpc>
                          <a:spcPct val="98000"/>
                        </a:lnSpc>
                      </a:pPr>
                      <a:r>
                        <a:rPr lang="en-GB" sz="900" b="1" kern="1000" spc="0" baseline="0" dirty="0"/>
                        <a:t>SEP</a:t>
                      </a:r>
                    </a:p>
                  </a:txBody>
                  <a:tcPr marL="0" marR="0" marT="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gridSpan="4">
                  <a:txBody>
                    <a:bodyPr/>
                    <a:lstStyle/>
                    <a:p>
                      <a:pPr marL="36000">
                        <a:lnSpc>
                          <a:spcPct val="98000"/>
                        </a:lnSpc>
                      </a:pPr>
                      <a:r>
                        <a:rPr lang="en-GB" sz="900" b="1" kern="1000" spc="0" baseline="0" dirty="0"/>
                        <a:t>OCT</a:t>
                      </a:r>
                    </a:p>
                  </a:txBody>
                  <a:tcPr marL="0" marR="0" marT="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gridSpan="4">
                  <a:txBody>
                    <a:bodyPr/>
                    <a:lstStyle/>
                    <a:p>
                      <a:pPr marL="36000">
                        <a:lnSpc>
                          <a:spcPct val="98000"/>
                        </a:lnSpc>
                      </a:pPr>
                      <a:r>
                        <a:rPr lang="en-GB" sz="900" b="1" kern="1000" spc="0" baseline="0" dirty="0"/>
                        <a:t>NOV</a:t>
                      </a:r>
                    </a:p>
                  </a:txBody>
                  <a:tcPr marL="0" marR="0" marT="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gridSpan="4">
                  <a:txBody>
                    <a:bodyPr/>
                    <a:lstStyle/>
                    <a:p>
                      <a:pPr marL="36000">
                        <a:lnSpc>
                          <a:spcPct val="98000"/>
                        </a:lnSpc>
                      </a:pPr>
                      <a:r>
                        <a:rPr lang="en-GB" sz="900" b="1" kern="1000" spc="0" baseline="0" dirty="0"/>
                        <a:t>DEC</a:t>
                      </a:r>
                    </a:p>
                  </a:txBody>
                  <a:tcPr marL="0" marR="0" marT="0" marB="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000"/>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29569002"/>
                  </a:ext>
                </a:extLst>
              </a:tr>
              <a:tr h="217019">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solidFill>
                          <a:schemeClr val="bg1"/>
                        </a:solidFill>
                      </a:endParaRP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solidFill>
                          <a:schemeClr val="bg1"/>
                        </a:solidFill>
                      </a:endParaRPr>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5340204"/>
                  </a:ext>
                </a:extLst>
              </a:tr>
              <a:tr h="180411">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1A990"/>
                    </a:solid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333D3E"/>
                    </a:solid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1A990"/>
                    </a:solid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1A990"/>
                    </a:solid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1A990"/>
                    </a:solid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333D3E"/>
                    </a:solid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7787586"/>
                  </a:ext>
                </a:extLst>
              </a:tr>
              <a:tr h="180411">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588503"/>
                  </a:ext>
                </a:extLst>
              </a:tr>
              <a:tr h="180411">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8326724"/>
                  </a:ext>
                </a:extLst>
              </a:tr>
              <a:tr h="180411">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4076283"/>
                  </a:ext>
                </a:extLst>
              </a:tr>
              <a:tr h="180411">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5126680"/>
                  </a:ext>
                </a:extLst>
              </a:tr>
              <a:tr h="161933">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574617"/>
                  </a:ext>
                </a:extLst>
              </a:tr>
              <a:tr h="161933">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2260257"/>
                  </a:ext>
                </a:extLst>
              </a:tr>
              <a:tr h="161933">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225483"/>
                  </a:ext>
                </a:extLst>
              </a:tr>
              <a:tr h="161933">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5913982"/>
                  </a:ext>
                </a:extLst>
              </a:tr>
              <a:tr h="161933">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36000">
                        <a:lnSpc>
                          <a:spcPct val="98000"/>
                        </a:lnSpc>
                      </a:pPr>
                      <a:endParaRPr lang="en-GB" sz="900" b="1" kern="1000" spc="0" baseline="0" dirty="0"/>
                    </a:p>
                  </a:txBody>
                  <a:tcPr marL="0" marR="0" marT="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47101393"/>
                  </a:ext>
                </a:extLst>
              </a:tr>
            </a:tbl>
          </a:graphicData>
        </a:graphic>
      </p:graphicFrame>
      <p:sp>
        <p:nvSpPr>
          <p:cNvPr id="34" name="object 1049">
            <a:extLst>
              <a:ext uri="{FF2B5EF4-FFF2-40B4-BE49-F238E27FC236}">
                <a16:creationId xmlns:a16="http://schemas.microsoft.com/office/drawing/2014/main" id="{89F915AB-591B-4B0F-9A14-4E9CDAA2385F}"/>
              </a:ext>
            </a:extLst>
          </p:cNvPr>
          <p:cNvSpPr/>
          <p:nvPr/>
        </p:nvSpPr>
        <p:spPr>
          <a:xfrm>
            <a:off x="3277152" y="2806379"/>
            <a:ext cx="1141364" cy="257657"/>
          </a:xfrm>
          <a:custGeom>
            <a:avLst/>
            <a:gdLst/>
            <a:ahLst/>
            <a:cxnLst/>
            <a:rect l="l" t="t" r="r" b="b"/>
            <a:pathLst>
              <a:path w="1684020" h="290830">
                <a:moveTo>
                  <a:pt x="1683600" y="0"/>
                </a:moveTo>
                <a:lnTo>
                  <a:pt x="0" y="0"/>
                </a:lnTo>
                <a:lnTo>
                  <a:pt x="0" y="290398"/>
                </a:lnTo>
                <a:lnTo>
                  <a:pt x="1683600" y="290398"/>
                </a:lnTo>
                <a:lnTo>
                  <a:pt x="1683600" y="0"/>
                </a:lnTo>
                <a:close/>
              </a:path>
            </a:pathLst>
          </a:custGeom>
          <a:solidFill>
            <a:schemeClr val="tx1"/>
          </a:solidFill>
        </p:spPr>
        <p:txBody>
          <a:bodyPr wrap="square" lIns="63788" tIns="47841" rIns="63788" bIns="47841" rtlCol="0"/>
          <a:lstStyle/>
          <a:p>
            <a:pPr defTabSz="810067" eaLnBrk="1" fontAlgn="auto" hangingPunct="1">
              <a:spcBef>
                <a:spcPts val="0"/>
              </a:spcBef>
              <a:spcAft>
                <a:spcPts val="0"/>
              </a:spcAft>
            </a:pPr>
            <a:r>
              <a:rPr lang="en-GB" sz="886" b="1" kern="1000" spc="-18" dirty="0">
                <a:solidFill>
                  <a:prstClr val="white"/>
                </a:solidFill>
                <a:latin typeface="Arial Nova"/>
              </a:rPr>
              <a:t>General Availability</a:t>
            </a:r>
          </a:p>
        </p:txBody>
      </p:sp>
      <p:sp>
        <p:nvSpPr>
          <p:cNvPr id="35" name="object 1053">
            <a:extLst>
              <a:ext uri="{FF2B5EF4-FFF2-40B4-BE49-F238E27FC236}">
                <a16:creationId xmlns:a16="http://schemas.microsoft.com/office/drawing/2014/main" id="{4C6DD678-3D70-494F-8FC7-05E82018A5BC}"/>
              </a:ext>
            </a:extLst>
          </p:cNvPr>
          <p:cNvSpPr/>
          <p:nvPr/>
        </p:nvSpPr>
        <p:spPr>
          <a:xfrm>
            <a:off x="9391530" y="3012326"/>
            <a:ext cx="418535" cy="257657"/>
          </a:xfrm>
          <a:custGeom>
            <a:avLst/>
            <a:gdLst/>
            <a:ahLst/>
            <a:cxnLst/>
            <a:rect l="l" t="t" r="r" b="b"/>
            <a:pathLst>
              <a:path w="1684020" h="290829">
                <a:moveTo>
                  <a:pt x="1683600" y="0"/>
                </a:moveTo>
                <a:lnTo>
                  <a:pt x="0" y="0"/>
                </a:lnTo>
                <a:lnTo>
                  <a:pt x="0" y="290398"/>
                </a:lnTo>
                <a:lnTo>
                  <a:pt x="1683600" y="290398"/>
                </a:lnTo>
                <a:lnTo>
                  <a:pt x="1683600" y="0"/>
                </a:lnTo>
                <a:close/>
              </a:path>
            </a:pathLst>
          </a:custGeom>
          <a:solidFill>
            <a:srgbClr val="01A990"/>
          </a:solidFill>
        </p:spPr>
        <p:txBody>
          <a:bodyPr wrap="square" lIns="63788" tIns="47841" rIns="63788" bIns="0" rtlCol="0"/>
          <a:lstStyle/>
          <a:p>
            <a:pPr defTabSz="810067" eaLnBrk="1" fontAlgn="auto" hangingPunct="1">
              <a:spcBef>
                <a:spcPts val="0"/>
              </a:spcBef>
              <a:spcAft>
                <a:spcPts val="0"/>
              </a:spcAft>
            </a:pPr>
            <a:r>
              <a:rPr lang="en-GB" sz="886" b="1" kern="1000" spc="-18" dirty="0">
                <a:solidFill>
                  <a:prstClr val="white"/>
                </a:solidFill>
                <a:latin typeface="Arial Nova"/>
              </a:rPr>
              <a:t>gpi</a:t>
            </a:r>
          </a:p>
        </p:txBody>
      </p:sp>
      <p:sp>
        <p:nvSpPr>
          <p:cNvPr id="36" name="object 1055">
            <a:extLst>
              <a:ext uri="{FF2B5EF4-FFF2-40B4-BE49-F238E27FC236}">
                <a16:creationId xmlns:a16="http://schemas.microsoft.com/office/drawing/2014/main" id="{89BD6799-F8BE-4C53-8F3A-316EB9105345}"/>
              </a:ext>
            </a:extLst>
          </p:cNvPr>
          <p:cNvSpPr/>
          <p:nvPr/>
        </p:nvSpPr>
        <p:spPr>
          <a:xfrm>
            <a:off x="6668939" y="3378953"/>
            <a:ext cx="936497" cy="257657"/>
          </a:xfrm>
          <a:custGeom>
            <a:avLst/>
            <a:gdLst/>
            <a:ahLst/>
            <a:cxnLst/>
            <a:rect l="l" t="t" r="r" b="b"/>
            <a:pathLst>
              <a:path w="1684020" h="1595120">
                <a:moveTo>
                  <a:pt x="1683600" y="0"/>
                </a:moveTo>
                <a:lnTo>
                  <a:pt x="0" y="0"/>
                </a:lnTo>
                <a:lnTo>
                  <a:pt x="0" y="1594510"/>
                </a:lnTo>
                <a:lnTo>
                  <a:pt x="1683600" y="1594510"/>
                </a:lnTo>
                <a:lnTo>
                  <a:pt x="1683600" y="0"/>
                </a:lnTo>
                <a:close/>
              </a:path>
            </a:pathLst>
          </a:custGeom>
          <a:solidFill>
            <a:srgbClr val="01A990"/>
          </a:solidFill>
        </p:spPr>
        <p:txBody>
          <a:bodyPr wrap="square" lIns="63788" tIns="47841" rIns="63788" bIns="47841" rtlCol="0"/>
          <a:lstStyle/>
          <a:p>
            <a:pPr defTabSz="810067" eaLnBrk="1" fontAlgn="auto" hangingPunct="1">
              <a:spcBef>
                <a:spcPts val="0"/>
              </a:spcBef>
              <a:spcAft>
                <a:spcPts val="0"/>
              </a:spcAft>
            </a:pPr>
            <a:r>
              <a:rPr lang="en-GB" sz="886" b="1" kern="1000" spc="-18" dirty="0">
                <a:solidFill>
                  <a:prstClr val="white"/>
                </a:solidFill>
                <a:latin typeface="Arial Nova"/>
              </a:rPr>
              <a:t>Securities View</a:t>
            </a:r>
          </a:p>
        </p:txBody>
      </p:sp>
      <p:cxnSp>
        <p:nvCxnSpPr>
          <p:cNvPr id="37" name="Straight Connector 36">
            <a:extLst>
              <a:ext uri="{FF2B5EF4-FFF2-40B4-BE49-F238E27FC236}">
                <a16:creationId xmlns:a16="http://schemas.microsoft.com/office/drawing/2014/main" id="{B54276D4-CFB4-4433-80A5-12A3D007EEAE}"/>
              </a:ext>
            </a:extLst>
          </p:cNvPr>
          <p:cNvCxnSpPr>
            <a:cxnSpLocks/>
          </p:cNvCxnSpPr>
          <p:nvPr/>
        </p:nvCxnSpPr>
        <p:spPr>
          <a:xfrm>
            <a:off x="6767181" y="2424571"/>
            <a:ext cx="0" cy="972122"/>
          </a:xfrm>
          <a:prstGeom prst="line">
            <a:avLst/>
          </a:prstGeom>
          <a:ln w="19050">
            <a:solidFill>
              <a:srgbClr val="01A99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9C016FF-E2D7-4346-ADB5-58463E4F8242}"/>
              </a:ext>
            </a:extLst>
          </p:cNvPr>
          <p:cNvCxnSpPr>
            <a:cxnSpLocks/>
          </p:cNvCxnSpPr>
          <p:nvPr/>
        </p:nvCxnSpPr>
        <p:spPr>
          <a:xfrm>
            <a:off x="3369631" y="2424570"/>
            <a:ext cx="0" cy="4050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DD328AE-0548-4288-A3D7-77178EDAF1FA}"/>
              </a:ext>
            </a:extLst>
          </p:cNvPr>
          <p:cNvCxnSpPr>
            <a:cxnSpLocks/>
          </p:cNvCxnSpPr>
          <p:nvPr/>
        </p:nvCxnSpPr>
        <p:spPr>
          <a:xfrm>
            <a:off x="9477267" y="2424571"/>
            <a:ext cx="0" cy="567071"/>
          </a:xfrm>
          <a:prstGeom prst="line">
            <a:avLst/>
          </a:prstGeom>
          <a:ln w="19050">
            <a:solidFill>
              <a:srgbClr val="01A990"/>
            </a:solidFill>
          </a:ln>
        </p:spPr>
        <p:style>
          <a:lnRef idx="1">
            <a:schemeClr val="accent1"/>
          </a:lnRef>
          <a:fillRef idx="0">
            <a:schemeClr val="accent1"/>
          </a:fillRef>
          <a:effectRef idx="0">
            <a:schemeClr val="accent1"/>
          </a:effectRef>
          <a:fontRef idx="minor">
            <a:schemeClr val="tx1"/>
          </a:fontRef>
        </p:style>
      </p:cxnSp>
      <p:sp>
        <p:nvSpPr>
          <p:cNvPr id="41" name="object 1055">
            <a:extLst>
              <a:ext uri="{FF2B5EF4-FFF2-40B4-BE49-F238E27FC236}">
                <a16:creationId xmlns:a16="http://schemas.microsoft.com/office/drawing/2014/main" id="{1AB2A912-C038-42CD-8003-567E6E2D0901}"/>
              </a:ext>
            </a:extLst>
          </p:cNvPr>
          <p:cNvSpPr/>
          <p:nvPr/>
        </p:nvSpPr>
        <p:spPr>
          <a:xfrm>
            <a:off x="7032592" y="2934711"/>
            <a:ext cx="1219994" cy="257657"/>
          </a:xfrm>
          <a:custGeom>
            <a:avLst/>
            <a:gdLst/>
            <a:ahLst/>
            <a:cxnLst/>
            <a:rect l="l" t="t" r="r" b="b"/>
            <a:pathLst>
              <a:path w="1684020" h="1595120">
                <a:moveTo>
                  <a:pt x="1683600" y="0"/>
                </a:moveTo>
                <a:lnTo>
                  <a:pt x="0" y="0"/>
                </a:lnTo>
                <a:lnTo>
                  <a:pt x="0" y="1594510"/>
                </a:lnTo>
                <a:lnTo>
                  <a:pt x="1683600" y="1594510"/>
                </a:lnTo>
                <a:lnTo>
                  <a:pt x="1683600" y="0"/>
                </a:lnTo>
                <a:close/>
              </a:path>
            </a:pathLst>
          </a:custGeom>
          <a:solidFill>
            <a:srgbClr val="01A990"/>
          </a:solidFill>
        </p:spPr>
        <p:txBody>
          <a:bodyPr wrap="square" lIns="63788" tIns="47841" rIns="63788" bIns="47841" rtlCol="0"/>
          <a:lstStyle/>
          <a:p>
            <a:pPr defTabSz="810067" eaLnBrk="1" fontAlgn="auto" hangingPunct="1">
              <a:spcBef>
                <a:spcPts val="0"/>
              </a:spcBef>
              <a:spcAft>
                <a:spcPts val="0"/>
              </a:spcAft>
            </a:pPr>
            <a:r>
              <a:rPr lang="en-GB" sz="886" b="1" kern="1000" spc="-18" dirty="0">
                <a:solidFill>
                  <a:prstClr val="white"/>
                </a:solidFill>
                <a:latin typeface="Arial Nova"/>
              </a:rPr>
              <a:t>Sanctions Screening</a:t>
            </a:r>
          </a:p>
        </p:txBody>
      </p:sp>
      <p:cxnSp>
        <p:nvCxnSpPr>
          <p:cNvPr id="42" name="Straight Connector 41">
            <a:extLst>
              <a:ext uri="{FF2B5EF4-FFF2-40B4-BE49-F238E27FC236}">
                <a16:creationId xmlns:a16="http://schemas.microsoft.com/office/drawing/2014/main" id="{35888FB7-ECFC-49BA-91C6-ACFAA0DB1E04}"/>
              </a:ext>
            </a:extLst>
          </p:cNvPr>
          <p:cNvCxnSpPr>
            <a:cxnSpLocks/>
          </p:cNvCxnSpPr>
          <p:nvPr/>
        </p:nvCxnSpPr>
        <p:spPr>
          <a:xfrm>
            <a:off x="7130834" y="2424571"/>
            <a:ext cx="0" cy="567071"/>
          </a:xfrm>
          <a:prstGeom prst="line">
            <a:avLst/>
          </a:prstGeom>
          <a:ln w="19050">
            <a:solidFill>
              <a:srgbClr val="01A990"/>
            </a:solidFill>
          </a:ln>
        </p:spPr>
        <p:style>
          <a:lnRef idx="1">
            <a:schemeClr val="accent1"/>
          </a:lnRef>
          <a:fillRef idx="0">
            <a:schemeClr val="accent1"/>
          </a:fillRef>
          <a:effectRef idx="0">
            <a:schemeClr val="accent1"/>
          </a:effectRef>
          <a:fontRef idx="minor">
            <a:schemeClr val="tx1"/>
          </a:fontRef>
        </p:style>
      </p:cxnSp>
      <p:sp>
        <p:nvSpPr>
          <p:cNvPr id="43" name="object 1049">
            <a:extLst>
              <a:ext uri="{FF2B5EF4-FFF2-40B4-BE49-F238E27FC236}">
                <a16:creationId xmlns:a16="http://schemas.microsoft.com/office/drawing/2014/main" id="{817A4F5A-0EEE-4B96-A2BD-57B676F3E5AB}"/>
              </a:ext>
            </a:extLst>
          </p:cNvPr>
          <p:cNvSpPr/>
          <p:nvPr/>
        </p:nvSpPr>
        <p:spPr>
          <a:xfrm>
            <a:off x="9731364" y="2664110"/>
            <a:ext cx="930612" cy="257657"/>
          </a:xfrm>
          <a:custGeom>
            <a:avLst/>
            <a:gdLst/>
            <a:ahLst/>
            <a:cxnLst/>
            <a:rect l="l" t="t" r="r" b="b"/>
            <a:pathLst>
              <a:path w="1684020" h="290830">
                <a:moveTo>
                  <a:pt x="1683600" y="0"/>
                </a:moveTo>
                <a:lnTo>
                  <a:pt x="0" y="0"/>
                </a:lnTo>
                <a:lnTo>
                  <a:pt x="0" y="290398"/>
                </a:lnTo>
                <a:lnTo>
                  <a:pt x="1683600" y="290398"/>
                </a:lnTo>
                <a:lnTo>
                  <a:pt x="1683600" y="0"/>
                </a:lnTo>
                <a:close/>
              </a:path>
            </a:pathLst>
          </a:custGeom>
          <a:solidFill>
            <a:schemeClr val="tx1"/>
          </a:solidFill>
        </p:spPr>
        <p:txBody>
          <a:bodyPr wrap="square" lIns="63788" tIns="47841" rIns="63788" bIns="47841" rtlCol="0"/>
          <a:lstStyle/>
          <a:p>
            <a:pPr defTabSz="810067" eaLnBrk="1" fontAlgn="auto" hangingPunct="1">
              <a:spcBef>
                <a:spcPts val="0"/>
              </a:spcBef>
              <a:spcAft>
                <a:spcPts val="0"/>
              </a:spcAft>
            </a:pPr>
            <a:r>
              <a:rPr lang="en-GB" sz="886" b="1" kern="1000" spc="-18" dirty="0">
                <a:solidFill>
                  <a:prstClr val="white"/>
                </a:solidFill>
                <a:latin typeface="Arial Nova"/>
              </a:rPr>
              <a:t>Alliance Cloud</a:t>
            </a:r>
          </a:p>
        </p:txBody>
      </p:sp>
      <p:cxnSp>
        <p:nvCxnSpPr>
          <p:cNvPr id="44" name="Straight Connector 43">
            <a:extLst>
              <a:ext uri="{FF2B5EF4-FFF2-40B4-BE49-F238E27FC236}">
                <a16:creationId xmlns:a16="http://schemas.microsoft.com/office/drawing/2014/main" id="{6073D755-E1C8-4E7D-A940-A43194C38FEF}"/>
              </a:ext>
            </a:extLst>
          </p:cNvPr>
          <p:cNvCxnSpPr>
            <a:cxnSpLocks/>
          </p:cNvCxnSpPr>
          <p:nvPr/>
        </p:nvCxnSpPr>
        <p:spPr>
          <a:xfrm>
            <a:off x="9823843" y="2424571"/>
            <a:ext cx="0" cy="239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5BFB51D1-7C36-46A8-B06F-108593F96C60}"/>
              </a:ext>
            </a:extLst>
          </p:cNvPr>
          <p:cNvGrpSpPr/>
          <p:nvPr/>
        </p:nvGrpSpPr>
        <p:grpSpPr>
          <a:xfrm>
            <a:off x="1833979" y="4292801"/>
            <a:ext cx="2071419" cy="547758"/>
            <a:chOff x="2422668" y="4844817"/>
            <a:chExt cx="2338110" cy="618281"/>
          </a:xfrm>
        </p:grpSpPr>
        <p:sp>
          <p:nvSpPr>
            <p:cNvPr id="46" name="Rectangle 45">
              <a:extLst>
                <a:ext uri="{FF2B5EF4-FFF2-40B4-BE49-F238E27FC236}">
                  <a16:creationId xmlns:a16="http://schemas.microsoft.com/office/drawing/2014/main" id="{9653CA61-4E34-4CCC-8AE9-67AC9DCF8435}"/>
                </a:ext>
              </a:extLst>
            </p:cNvPr>
            <p:cNvSpPr/>
            <p:nvPr/>
          </p:nvSpPr>
          <p:spPr>
            <a:xfrm>
              <a:off x="2422668" y="4890565"/>
              <a:ext cx="211425" cy="1993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dirty="0">
                <a:solidFill>
                  <a:prstClr val="white"/>
                </a:solidFill>
                <a:latin typeface="Arial Nova"/>
              </a:endParaRPr>
            </a:p>
          </p:txBody>
        </p:sp>
        <p:sp>
          <p:nvSpPr>
            <p:cNvPr id="47" name="Rectangle 46">
              <a:extLst>
                <a:ext uri="{FF2B5EF4-FFF2-40B4-BE49-F238E27FC236}">
                  <a16:creationId xmlns:a16="http://schemas.microsoft.com/office/drawing/2014/main" id="{B2C06226-AAF9-4981-AC5F-93652013DDF2}"/>
                </a:ext>
              </a:extLst>
            </p:cNvPr>
            <p:cNvSpPr/>
            <p:nvPr/>
          </p:nvSpPr>
          <p:spPr>
            <a:xfrm>
              <a:off x="2422668" y="5218016"/>
              <a:ext cx="211425" cy="199334"/>
            </a:xfrm>
            <a:prstGeom prst="rect">
              <a:avLst/>
            </a:prstGeom>
            <a:solidFill>
              <a:srgbClr val="01A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10067" eaLnBrk="1" fontAlgn="auto" hangingPunct="1">
                <a:lnSpc>
                  <a:spcPct val="98000"/>
                </a:lnSpc>
                <a:spcBef>
                  <a:spcPts val="0"/>
                </a:spcBef>
                <a:spcAft>
                  <a:spcPts val="0"/>
                </a:spcAft>
              </a:pPr>
              <a:endParaRPr lang="en-US" sz="1595" dirty="0">
                <a:solidFill>
                  <a:prstClr val="white"/>
                </a:solidFill>
                <a:latin typeface="Arial Nova"/>
              </a:endParaRPr>
            </a:p>
          </p:txBody>
        </p:sp>
        <p:sp>
          <p:nvSpPr>
            <p:cNvPr id="48" name="object 1049">
              <a:extLst>
                <a:ext uri="{FF2B5EF4-FFF2-40B4-BE49-F238E27FC236}">
                  <a16:creationId xmlns:a16="http://schemas.microsoft.com/office/drawing/2014/main" id="{A31EF6E0-1FFF-41BC-8AC7-637AB4C85572}"/>
                </a:ext>
              </a:extLst>
            </p:cNvPr>
            <p:cNvSpPr/>
            <p:nvPr/>
          </p:nvSpPr>
          <p:spPr>
            <a:xfrm>
              <a:off x="2724702" y="4844817"/>
              <a:ext cx="1794204" cy="290830"/>
            </a:xfrm>
            <a:custGeom>
              <a:avLst/>
              <a:gdLst/>
              <a:ahLst/>
              <a:cxnLst/>
              <a:rect l="l" t="t" r="r" b="b"/>
              <a:pathLst>
                <a:path w="1684020" h="290830">
                  <a:moveTo>
                    <a:pt x="1683600" y="0"/>
                  </a:moveTo>
                  <a:lnTo>
                    <a:pt x="0" y="0"/>
                  </a:lnTo>
                  <a:lnTo>
                    <a:pt x="0" y="290398"/>
                  </a:lnTo>
                  <a:lnTo>
                    <a:pt x="1683600" y="290398"/>
                  </a:lnTo>
                  <a:lnTo>
                    <a:pt x="1683600" y="0"/>
                  </a:lnTo>
                  <a:close/>
                </a:path>
              </a:pathLst>
            </a:custGeom>
            <a:noFill/>
          </p:spPr>
          <p:txBody>
            <a:bodyPr wrap="square" lIns="63788" tIns="47841" rIns="63788" bIns="47841" rtlCol="0"/>
            <a:lstStyle/>
            <a:p>
              <a:pPr defTabSz="810067" eaLnBrk="1" fontAlgn="auto" hangingPunct="1">
                <a:spcBef>
                  <a:spcPts val="0"/>
                </a:spcBef>
                <a:spcAft>
                  <a:spcPts val="0"/>
                </a:spcAft>
              </a:pPr>
              <a:r>
                <a:rPr lang="en-GB" sz="886" b="1" kern="1000" spc="-18" dirty="0">
                  <a:solidFill>
                    <a:srgbClr val="333D3E"/>
                  </a:solidFill>
                  <a:latin typeface="Arial Nova"/>
                </a:rPr>
                <a:t>Key Product Availability</a:t>
              </a:r>
            </a:p>
          </p:txBody>
        </p:sp>
        <p:sp>
          <p:nvSpPr>
            <p:cNvPr id="49" name="object 1049">
              <a:extLst>
                <a:ext uri="{FF2B5EF4-FFF2-40B4-BE49-F238E27FC236}">
                  <a16:creationId xmlns:a16="http://schemas.microsoft.com/office/drawing/2014/main" id="{DCC718B0-55D0-4692-99B6-56A82D4E1883}"/>
                </a:ext>
              </a:extLst>
            </p:cNvPr>
            <p:cNvSpPr/>
            <p:nvPr/>
          </p:nvSpPr>
          <p:spPr>
            <a:xfrm>
              <a:off x="2724701" y="5172268"/>
              <a:ext cx="2036077" cy="290830"/>
            </a:xfrm>
            <a:custGeom>
              <a:avLst/>
              <a:gdLst/>
              <a:ahLst/>
              <a:cxnLst/>
              <a:rect l="l" t="t" r="r" b="b"/>
              <a:pathLst>
                <a:path w="1684020" h="290830">
                  <a:moveTo>
                    <a:pt x="1683600" y="0"/>
                  </a:moveTo>
                  <a:lnTo>
                    <a:pt x="0" y="0"/>
                  </a:lnTo>
                  <a:lnTo>
                    <a:pt x="0" y="290398"/>
                  </a:lnTo>
                  <a:lnTo>
                    <a:pt x="1683600" y="290398"/>
                  </a:lnTo>
                  <a:lnTo>
                    <a:pt x="1683600" y="0"/>
                  </a:lnTo>
                  <a:close/>
                </a:path>
              </a:pathLst>
            </a:custGeom>
            <a:noFill/>
          </p:spPr>
          <p:txBody>
            <a:bodyPr wrap="square" lIns="63788" tIns="47841" rIns="63788" bIns="47841" rtlCol="0"/>
            <a:lstStyle/>
            <a:p>
              <a:pPr defTabSz="810067" eaLnBrk="1" fontAlgn="auto" hangingPunct="1">
                <a:spcBef>
                  <a:spcPts val="0"/>
                </a:spcBef>
                <a:spcAft>
                  <a:spcPts val="0"/>
                </a:spcAft>
              </a:pPr>
              <a:r>
                <a:rPr lang="en-GB" sz="886" b="1" kern="1000" spc="-18" dirty="0">
                  <a:solidFill>
                    <a:srgbClr val="333D3E"/>
                  </a:solidFill>
                  <a:latin typeface="Arial Nova"/>
                </a:rPr>
                <a:t>TSP Test Catalogue Availability</a:t>
              </a:r>
            </a:p>
          </p:txBody>
        </p:sp>
      </p:grpSp>
      <p:sp>
        <p:nvSpPr>
          <p:cNvPr id="50" name="object 1055">
            <a:extLst>
              <a:ext uri="{FF2B5EF4-FFF2-40B4-BE49-F238E27FC236}">
                <a16:creationId xmlns:a16="http://schemas.microsoft.com/office/drawing/2014/main" id="{A73A21D4-3AB7-429E-A44B-7985F9CBE11B}"/>
              </a:ext>
            </a:extLst>
          </p:cNvPr>
          <p:cNvSpPr/>
          <p:nvPr/>
        </p:nvSpPr>
        <p:spPr>
          <a:xfrm>
            <a:off x="1823117" y="2609805"/>
            <a:ext cx="936497" cy="257657"/>
          </a:xfrm>
          <a:custGeom>
            <a:avLst/>
            <a:gdLst/>
            <a:ahLst/>
            <a:cxnLst/>
            <a:rect l="l" t="t" r="r" b="b"/>
            <a:pathLst>
              <a:path w="1684020" h="1595120">
                <a:moveTo>
                  <a:pt x="1683600" y="0"/>
                </a:moveTo>
                <a:lnTo>
                  <a:pt x="0" y="0"/>
                </a:lnTo>
                <a:lnTo>
                  <a:pt x="0" y="1594510"/>
                </a:lnTo>
                <a:lnTo>
                  <a:pt x="1683600" y="1594510"/>
                </a:lnTo>
                <a:lnTo>
                  <a:pt x="1683600" y="0"/>
                </a:lnTo>
                <a:close/>
              </a:path>
            </a:pathLst>
          </a:custGeom>
          <a:solidFill>
            <a:srgbClr val="01A990"/>
          </a:solidFill>
        </p:spPr>
        <p:txBody>
          <a:bodyPr wrap="square" lIns="63788" tIns="47841" rIns="63788" bIns="47841" rtlCol="0"/>
          <a:lstStyle/>
          <a:p>
            <a:pPr defTabSz="810067" eaLnBrk="1" fontAlgn="auto" hangingPunct="1">
              <a:spcBef>
                <a:spcPts val="0"/>
              </a:spcBef>
              <a:spcAft>
                <a:spcPts val="0"/>
              </a:spcAft>
            </a:pPr>
            <a:r>
              <a:rPr lang="en-GB" sz="886" b="1" kern="1000" spc="-18" dirty="0">
                <a:solidFill>
                  <a:prstClr val="white"/>
                </a:solidFill>
                <a:latin typeface="Arial Nova"/>
              </a:rPr>
              <a:t>CBPR+</a:t>
            </a:r>
          </a:p>
        </p:txBody>
      </p:sp>
      <p:cxnSp>
        <p:nvCxnSpPr>
          <p:cNvPr id="51" name="Straight Connector 50">
            <a:extLst>
              <a:ext uri="{FF2B5EF4-FFF2-40B4-BE49-F238E27FC236}">
                <a16:creationId xmlns:a16="http://schemas.microsoft.com/office/drawing/2014/main" id="{CEEFCF82-0D3F-4CCC-B7EF-F86ED22AEE8C}"/>
              </a:ext>
            </a:extLst>
          </p:cNvPr>
          <p:cNvCxnSpPr>
            <a:cxnSpLocks/>
          </p:cNvCxnSpPr>
          <p:nvPr/>
        </p:nvCxnSpPr>
        <p:spPr>
          <a:xfrm>
            <a:off x="1921359" y="2408027"/>
            <a:ext cx="0" cy="243030"/>
          </a:xfrm>
          <a:prstGeom prst="line">
            <a:avLst/>
          </a:prstGeom>
          <a:ln w="19050">
            <a:solidFill>
              <a:srgbClr val="01A990"/>
            </a:solidFill>
          </a:ln>
        </p:spPr>
        <p:style>
          <a:lnRef idx="1">
            <a:schemeClr val="accent1"/>
          </a:lnRef>
          <a:fillRef idx="0">
            <a:schemeClr val="accent1"/>
          </a:fillRef>
          <a:effectRef idx="0">
            <a:schemeClr val="accent1"/>
          </a:effectRef>
          <a:fontRef idx="minor">
            <a:schemeClr val="tx1"/>
          </a:fontRef>
        </p:style>
      </p:cxnSp>
      <p:sp>
        <p:nvSpPr>
          <p:cNvPr id="52" name="object 1049">
            <a:extLst>
              <a:ext uri="{FF2B5EF4-FFF2-40B4-BE49-F238E27FC236}">
                <a16:creationId xmlns:a16="http://schemas.microsoft.com/office/drawing/2014/main" id="{7E7031E8-56D4-451B-83AC-842517C3F198}"/>
              </a:ext>
            </a:extLst>
          </p:cNvPr>
          <p:cNvSpPr/>
          <p:nvPr/>
        </p:nvSpPr>
        <p:spPr>
          <a:xfrm>
            <a:off x="4682193" y="3002953"/>
            <a:ext cx="1141364" cy="257657"/>
          </a:xfrm>
          <a:custGeom>
            <a:avLst/>
            <a:gdLst/>
            <a:ahLst/>
            <a:cxnLst/>
            <a:rect l="l" t="t" r="r" b="b"/>
            <a:pathLst>
              <a:path w="1684020" h="290830">
                <a:moveTo>
                  <a:pt x="1683600" y="0"/>
                </a:moveTo>
                <a:lnTo>
                  <a:pt x="0" y="0"/>
                </a:lnTo>
                <a:lnTo>
                  <a:pt x="0" y="290398"/>
                </a:lnTo>
                <a:lnTo>
                  <a:pt x="1683600" y="290398"/>
                </a:lnTo>
                <a:lnTo>
                  <a:pt x="1683600" y="0"/>
                </a:lnTo>
                <a:close/>
              </a:path>
            </a:pathLst>
          </a:custGeom>
          <a:solidFill>
            <a:schemeClr val="tx1"/>
          </a:solidFill>
        </p:spPr>
        <p:txBody>
          <a:bodyPr wrap="square" lIns="63788" tIns="47841" rIns="63788" bIns="47841" rtlCol="0"/>
          <a:lstStyle/>
          <a:p>
            <a:pPr defTabSz="810067" eaLnBrk="1" fontAlgn="auto" hangingPunct="1">
              <a:spcBef>
                <a:spcPts val="0"/>
              </a:spcBef>
              <a:spcAft>
                <a:spcPts val="0"/>
              </a:spcAft>
            </a:pPr>
            <a:r>
              <a:rPr lang="en-GB" sz="886" b="1" kern="1000" spc="-18" dirty="0">
                <a:solidFill>
                  <a:prstClr val="white"/>
                </a:solidFill>
                <a:latin typeface="Arial Nova"/>
              </a:rPr>
              <a:t>In-Flow Translation</a:t>
            </a:r>
          </a:p>
        </p:txBody>
      </p:sp>
      <p:cxnSp>
        <p:nvCxnSpPr>
          <p:cNvPr id="55" name="Straight Connector 54">
            <a:extLst>
              <a:ext uri="{FF2B5EF4-FFF2-40B4-BE49-F238E27FC236}">
                <a16:creationId xmlns:a16="http://schemas.microsoft.com/office/drawing/2014/main" id="{DFAED7A3-B1DC-4799-88E1-DA34E119397F}"/>
              </a:ext>
            </a:extLst>
          </p:cNvPr>
          <p:cNvCxnSpPr>
            <a:cxnSpLocks/>
          </p:cNvCxnSpPr>
          <p:nvPr/>
        </p:nvCxnSpPr>
        <p:spPr>
          <a:xfrm>
            <a:off x="4774672" y="2402793"/>
            <a:ext cx="0" cy="6480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bject 1049">
            <a:extLst>
              <a:ext uri="{FF2B5EF4-FFF2-40B4-BE49-F238E27FC236}">
                <a16:creationId xmlns:a16="http://schemas.microsoft.com/office/drawing/2014/main" id="{7579C187-9068-4B7A-B135-BBCC84723A65}"/>
              </a:ext>
            </a:extLst>
          </p:cNvPr>
          <p:cNvSpPr/>
          <p:nvPr/>
        </p:nvSpPr>
        <p:spPr>
          <a:xfrm>
            <a:off x="8298445" y="2663244"/>
            <a:ext cx="930612" cy="257657"/>
          </a:xfrm>
          <a:custGeom>
            <a:avLst/>
            <a:gdLst/>
            <a:ahLst/>
            <a:cxnLst/>
            <a:rect l="l" t="t" r="r" b="b"/>
            <a:pathLst>
              <a:path w="1684020" h="290830">
                <a:moveTo>
                  <a:pt x="1683600" y="0"/>
                </a:moveTo>
                <a:lnTo>
                  <a:pt x="0" y="0"/>
                </a:lnTo>
                <a:lnTo>
                  <a:pt x="0" y="290398"/>
                </a:lnTo>
                <a:lnTo>
                  <a:pt x="1683600" y="290398"/>
                </a:lnTo>
                <a:lnTo>
                  <a:pt x="1683600" y="0"/>
                </a:lnTo>
                <a:close/>
              </a:path>
            </a:pathLst>
          </a:custGeom>
          <a:solidFill>
            <a:schemeClr val="tx1"/>
          </a:solidFill>
        </p:spPr>
        <p:txBody>
          <a:bodyPr wrap="square" lIns="63788" tIns="47841" rIns="63788" bIns="47841" rtlCol="0"/>
          <a:lstStyle/>
          <a:p>
            <a:pPr defTabSz="810067" eaLnBrk="1" fontAlgn="auto" hangingPunct="1">
              <a:spcBef>
                <a:spcPts val="0"/>
              </a:spcBef>
              <a:spcAft>
                <a:spcPts val="0"/>
              </a:spcAft>
            </a:pPr>
            <a:r>
              <a:rPr lang="en-GB" sz="886" b="1" kern="1000" spc="-18" dirty="0">
                <a:solidFill>
                  <a:prstClr val="white"/>
                </a:solidFill>
                <a:latin typeface="Arial Nova"/>
              </a:rPr>
              <a:t>RMA Portal</a:t>
            </a:r>
          </a:p>
        </p:txBody>
      </p:sp>
      <p:cxnSp>
        <p:nvCxnSpPr>
          <p:cNvPr id="27" name="Straight Connector 26">
            <a:extLst>
              <a:ext uri="{FF2B5EF4-FFF2-40B4-BE49-F238E27FC236}">
                <a16:creationId xmlns:a16="http://schemas.microsoft.com/office/drawing/2014/main" id="{AEEF1319-CCCB-48E2-B24A-27940B7B015C}"/>
              </a:ext>
            </a:extLst>
          </p:cNvPr>
          <p:cNvCxnSpPr>
            <a:cxnSpLocks/>
          </p:cNvCxnSpPr>
          <p:nvPr/>
        </p:nvCxnSpPr>
        <p:spPr>
          <a:xfrm>
            <a:off x="8390924" y="2423706"/>
            <a:ext cx="0" cy="239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257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C5682A-0C78-4F65-B33B-0BACCCC75096}"/>
              </a:ext>
            </a:extLst>
          </p:cNvPr>
          <p:cNvSpPr>
            <a:spLocks noGrp="1"/>
          </p:cNvSpPr>
          <p:nvPr>
            <p:ph type="sldNum" sz="quarter" idx="19"/>
          </p:nvPr>
        </p:nvSpPr>
        <p:spPr/>
        <p:txBody>
          <a:bodyPr/>
          <a:lstStyle/>
          <a:p>
            <a:pPr defTabSz="810067" eaLnBrk="1" fontAlgn="auto" hangingPunct="1">
              <a:spcBef>
                <a:spcPts val="0"/>
              </a:spcBef>
              <a:spcAft>
                <a:spcPts val="0"/>
              </a:spcAft>
              <a:defRPr/>
            </a:pPr>
            <a:r>
              <a:rPr lang="en-GB">
                <a:solidFill>
                  <a:srgbClr val="333D3E"/>
                </a:solidFill>
                <a:latin typeface="Arial Nova"/>
              </a:rPr>
              <a:t>Page </a:t>
            </a:r>
            <a:fld id="{12F85B76-E480-4901-BAB3-25AC276908A3}" type="slidenum">
              <a:rPr lang="en-GB">
                <a:solidFill>
                  <a:srgbClr val="333D3E"/>
                </a:solidFill>
                <a:latin typeface="Arial Nova"/>
              </a:rPr>
              <a:pPr defTabSz="810067" eaLnBrk="1" fontAlgn="auto" hangingPunct="1">
                <a:spcBef>
                  <a:spcPts val="0"/>
                </a:spcBef>
                <a:spcAft>
                  <a:spcPts val="0"/>
                </a:spcAft>
                <a:defRPr/>
              </a:pPr>
              <a:t>43</a:t>
            </a:fld>
            <a:endParaRPr lang="en-GB" dirty="0">
              <a:solidFill>
                <a:srgbClr val="333D3E"/>
              </a:solidFill>
              <a:latin typeface="Arial Nova"/>
            </a:endParaRPr>
          </a:p>
        </p:txBody>
      </p:sp>
      <p:sp>
        <p:nvSpPr>
          <p:cNvPr id="3" name="Date Placeholder 3">
            <a:extLst>
              <a:ext uri="{FF2B5EF4-FFF2-40B4-BE49-F238E27FC236}">
                <a16:creationId xmlns:a16="http://schemas.microsoft.com/office/drawing/2014/main" id="{5FE240D8-0256-1495-9259-CCF7EF51AE28}"/>
              </a:ext>
            </a:extLst>
          </p:cNvPr>
          <p:cNvSpPr>
            <a:spLocks noGrp="1"/>
          </p:cNvSpPr>
          <p:nvPr>
            <p:ph type="dt" sz="half" idx="17"/>
          </p:nvPr>
        </p:nvSpPr>
        <p:spPr>
          <a:xfrm>
            <a:off x="342115" y="1802592"/>
            <a:ext cx="1154675" cy="159469"/>
          </a:xfrm>
        </p:spPr>
        <p:txBody>
          <a:bodyPr/>
          <a:lstStyle/>
          <a:p>
            <a:pPr defTabSz="810067" eaLnBrk="1" fontAlgn="auto" hangingPunct="1">
              <a:spcBef>
                <a:spcPts val="0"/>
              </a:spcBef>
              <a:spcAft>
                <a:spcPts val="0"/>
              </a:spcAft>
            </a:pPr>
            <a:r>
              <a:rPr lang="en-US" dirty="0">
                <a:solidFill>
                  <a:srgbClr val="333D3E"/>
                </a:solidFill>
                <a:latin typeface="Arial Nova Light"/>
              </a:rPr>
              <a:t>July 2023</a:t>
            </a:r>
            <a:endParaRPr lang="en-GB" dirty="0">
              <a:solidFill>
                <a:srgbClr val="333D3E"/>
              </a:solidFill>
              <a:latin typeface="Arial Nova Light"/>
            </a:endParaRPr>
          </a:p>
        </p:txBody>
      </p:sp>
      <p:sp>
        <p:nvSpPr>
          <p:cNvPr id="2" name="Text Placeholder 12">
            <a:extLst>
              <a:ext uri="{FF2B5EF4-FFF2-40B4-BE49-F238E27FC236}">
                <a16:creationId xmlns:a16="http://schemas.microsoft.com/office/drawing/2014/main" id="{7C2CFD83-9E28-AB9B-B12F-5FB97ED9D374}"/>
              </a:ext>
            </a:extLst>
          </p:cNvPr>
          <p:cNvSpPr>
            <a:spLocks noGrp="1"/>
          </p:cNvSpPr>
          <p:nvPr>
            <p:ph type="body" sz="quarter" idx="13"/>
          </p:nvPr>
        </p:nvSpPr>
        <p:spPr>
          <a:xfrm>
            <a:off x="1833979" y="297208"/>
            <a:ext cx="8467373" cy="389524"/>
          </a:xfrm>
        </p:spPr>
        <p:txBody>
          <a:bodyPr/>
          <a:lstStyle/>
          <a:p>
            <a:r>
              <a:rPr lang="en-US" dirty="0"/>
              <a:t>Swift Test Sparring Partner </a:t>
            </a:r>
            <a:br>
              <a:rPr lang="en-US" dirty="0"/>
            </a:br>
            <a:r>
              <a:rPr lang="en-US" sz="1152" b="0" dirty="0"/>
              <a:t>A testing platform that helps Swift Customers and Partners validate their applications when adopting new or changed Swift flows. </a:t>
            </a:r>
          </a:p>
        </p:txBody>
      </p:sp>
      <p:pic>
        <p:nvPicPr>
          <p:cNvPr id="7" name="Picture 6">
            <a:extLst>
              <a:ext uri="{FF2B5EF4-FFF2-40B4-BE49-F238E27FC236}">
                <a16:creationId xmlns:a16="http://schemas.microsoft.com/office/drawing/2014/main" id="{07F0EDBB-6DF7-DE37-0368-B2CD1C681BB2}"/>
              </a:ext>
            </a:extLst>
          </p:cNvPr>
          <p:cNvPicPr>
            <a:picLocks noChangeAspect="1"/>
          </p:cNvPicPr>
          <p:nvPr/>
        </p:nvPicPr>
        <p:blipFill>
          <a:blip r:embed="rId3"/>
          <a:stretch>
            <a:fillRect/>
          </a:stretch>
        </p:blipFill>
        <p:spPr>
          <a:xfrm>
            <a:off x="2000666" y="1562000"/>
            <a:ext cx="8561193" cy="2952950"/>
          </a:xfrm>
          <a:prstGeom prst="rect">
            <a:avLst/>
          </a:prstGeom>
        </p:spPr>
      </p:pic>
      <p:pic>
        <p:nvPicPr>
          <p:cNvPr id="8" name="Picture 2">
            <a:extLst>
              <a:ext uri="{FF2B5EF4-FFF2-40B4-BE49-F238E27FC236}">
                <a16:creationId xmlns:a16="http://schemas.microsoft.com/office/drawing/2014/main" id="{72A2C321-DBF4-75BA-C4D3-4151BCD98F1A}"/>
              </a:ext>
            </a:extLst>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0667" y="5232497"/>
            <a:ext cx="602111" cy="6021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B826571-E251-CD35-059F-56FA00F49CB8}"/>
              </a:ext>
            </a:extLst>
          </p:cNvPr>
          <p:cNvSpPr txBox="1"/>
          <p:nvPr/>
        </p:nvSpPr>
        <p:spPr>
          <a:xfrm>
            <a:off x="2477996" y="5568877"/>
            <a:ext cx="4593404" cy="235449"/>
          </a:xfrm>
          <a:prstGeom prst="rect">
            <a:avLst/>
          </a:prstGeom>
          <a:noFill/>
        </p:spPr>
        <p:txBody>
          <a:bodyPr wrap="square">
            <a:spAutoFit/>
          </a:bodyPr>
          <a:lstStyle/>
          <a:p>
            <a:pPr defTabSz="810067" eaLnBrk="1" fontAlgn="auto" hangingPunct="1">
              <a:spcBef>
                <a:spcPts val="0"/>
              </a:spcBef>
              <a:spcAft>
                <a:spcPts val="532"/>
              </a:spcAft>
            </a:pPr>
            <a:r>
              <a:rPr lang="en-US" sz="930" dirty="0">
                <a:solidFill>
                  <a:srgbClr val="333D3E"/>
                </a:solidFill>
                <a:latin typeface="Arial Nova"/>
              </a:rPr>
              <a:t>For further information on TSP see the </a:t>
            </a:r>
            <a:r>
              <a:rPr lang="en-US" sz="930" b="1" dirty="0">
                <a:solidFill>
                  <a:srgbClr val="ACF9E9">
                    <a:lumMod val="25000"/>
                  </a:srgbClr>
                </a:solidFill>
                <a:latin typeface="Arial Nova"/>
                <a:hlinkClick r:id="rId5">
                  <a:extLst>
                    <a:ext uri="{A12FA001-AC4F-418D-AE19-62706E023703}">
                      <ahyp:hlinkClr xmlns:ahyp="http://schemas.microsoft.com/office/drawing/2018/hyperlinkcolor" val="tx"/>
                    </a:ext>
                  </a:extLst>
                </a:hlinkClick>
              </a:rPr>
              <a:t>Swift Test Sparring Partner publications</a:t>
            </a:r>
            <a:endParaRPr lang="en-US" sz="930" b="1" dirty="0">
              <a:solidFill>
                <a:srgbClr val="ACF9E9">
                  <a:lumMod val="25000"/>
                </a:srgbClr>
              </a:solidFill>
              <a:latin typeface="Arial Nova"/>
            </a:endParaRPr>
          </a:p>
        </p:txBody>
      </p:sp>
    </p:spTree>
    <p:extLst>
      <p:ext uri="{BB962C8B-B14F-4D97-AF65-F5344CB8AC3E}">
        <p14:creationId xmlns:p14="http://schemas.microsoft.com/office/powerpoint/2010/main" val="2319100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C5682A-0C78-4F65-B33B-0BACCCC75096}"/>
              </a:ext>
            </a:extLst>
          </p:cNvPr>
          <p:cNvSpPr>
            <a:spLocks noGrp="1"/>
          </p:cNvSpPr>
          <p:nvPr>
            <p:ph type="sldNum" sz="quarter" idx="19"/>
          </p:nvPr>
        </p:nvSpPr>
        <p:spPr/>
        <p:txBody>
          <a:bodyPr/>
          <a:lstStyle/>
          <a:p>
            <a:pPr defTabSz="810067" eaLnBrk="1" fontAlgn="auto" hangingPunct="1">
              <a:spcBef>
                <a:spcPts val="0"/>
              </a:spcBef>
              <a:spcAft>
                <a:spcPts val="0"/>
              </a:spcAft>
              <a:defRPr/>
            </a:pPr>
            <a:r>
              <a:rPr lang="en-GB">
                <a:solidFill>
                  <a:srgbClr val="333D3E"/>
                </a:solidFill>
                <a:latin typeface="Arial Nova"/>
              </a:rPr>
              <a:t>Page </a:t>
            </a:r>
            <a:fld id="{12F85B76-E480-4901-BAB3-25AC276908A3}" type="slidenum">
              <a:rPr lang="en-GB">
                <a:solidFill>
                  <a:srgbClr val="333D3E"/>
                </a:solidFill>
                <a:latin typeface="Arial Nova"/>
              </a:rPr>
              <a:pPr defTabSz="810067" eaLnBrk="1" fontAlgn="auto" hangingPunct="1">
                <a:spcBef>
                  <a:spcPts val="0"/>
                </a:spcBef>
                <a:spcAft>
                  <a:spcPts val="0"/>
                </a:spcAft>
                <a:defRPr/>
              </a:pPr>
              <a:t>44</a:t>
            </a:fld>
            <a:endParaRPr lang="en-GB" dirty="0">
              <a:solidFill>
                <a:srgbClr val="333D3E"/>
              </a:solidFill>
              <a:latin typeface="Arial Nova"/>
            </a:endParaRPr>
          </a:p>
        </p:txBody>
      </p:sp>
      <p:sp>
        <p:nvSpPr>
          <p:cNvPr id="3" name="Date Placeholder 3">
            <a:extLst>
              <a:ext uri="{FF2B5EF4-FFF2-40B4-BE49-F238E27FC236}">
                <a16:creationId xmlns:a16="http://schemas.microsoft.com/office/drawing/2014/main" id="{5FE240D8-0256-1495-9259-CCF7EF51AE28}"/>
              </a:ext>
            </a:extLst>
          </p:cNvPr>
          <p:cNvSpPr>
            <a:spLocks noGrp="1"/>
          </p:cNvSpPr>
          <p:nvPr>
            <p:ph type="dt" sz="half" idx="17"/>
          </p:nvPr>
        </p:nvSpPr>
        <p:spPr>
          <a:xfrm>
            <a:off x="342115" y="1802592"/>
            <a:ext cx="1154675" cy="159469"/>
          </a:xfrm>
        </p:spPr>
        <p:txBody>
          <a:bodyPr/>
          <a:lstStyle/>
          <a:p>
            <a:pPr defTabSz="810067" eaLnBrk="1" fontAlgn="auto" hangingPunct="1">
              <a:spcBef>
                <a:spcPts val="0"/>
              </a:spcBef>
              <a:spcAft>
                <a:spcPts val="0"/>
              </a:spcAft>
            </a:pPr>
            <a:r>
              <a:rPr lang="en-US" dirty="0">
                <a:solidFill>
                  <a:srgbClr val="333D3E"/>
                </a:solidFill>
                <a:latin typeface="Arial Nova Light"/>
              </a:rPr>
              <a:t>July 2023</a:t>
            </a:r>
            <a:endParaRPr lang="en-GB" dirty="0">
              <a:solidFill>
                <a:srgbClr val="333D3E"/>
              </a:solidFill>
              <a:latin typeface="Arial Nova Light"/>
            </a:endParaRPr>
          </a:p>
        </p:txBody>
      </p:sp>
      <p:sp>
        <p:nvSpPr>
          <p:cNvPr id="2" name="Text Placeholder 7">
            <a:extLst>
              <a:ext uri="{FF2B5EF4-FFF2-40B4-BE49-F238E27FC236}">
                <a16:creationId xmlns:a16="http://schemas.microsoft.com/office/drawing/2014/main" id="{CE9A9728-29D3-699C-5C9A-F498CFCEECDE}"/>
              </a:ext>
            </a:extLst>
          </p:cNvPr>
          <p:cNvSpPr>
            <a:spLocks noGrp="1"/>
          </p:cNvSpPr>
          <p:nvPr>
            <p:ph type="body" sz="quarter" idx="13"/>
          </p:nvPr>
        </p:nvSpPr>
        <p:spPr>
          <a:xfrm>
            <a:off x="1833979" y="297207"/>
            <a:ext cx="7877391" cy="718828"/>
          </a:xfrm>
        </p:spPr>
        <p:txBody>
          <a:bodyPr/>
          <a:lstStyle/>
          <a:p>
            <a:r>
              <a:rPr lang="en-US" dirty="0"/>
              <a:t>Swift Test Sparring Partner</a:t>
            </a:r>
          </a:p>
          <a:p>
            <a:r>
              <a:rPr lang="en-US" sz="1152" b="0" dirty="0"/>
              <a:t>Key features </a:t>
            </a:r>
            <a:endParaRPr lang="en-GB" sz="1152" b="0" dirty="0"/>
          </a:p>
        </p:txBody>
      </p:sp>
      <p:grpSp>
        <p:nvGrpSpPr>
          <p:cNvPr id="5" name="Group 4">
            <a:extLst>
              <a:ext uri="{FF2B5EF4-FFF2-40B4-BE49-F238E27FC236}">
                <a16:creationId xmlns:a16="http://schemas.microsoft.com/office/drawing/2014/main" id="{19F05295-7584-5876-4EDC-44ED492F61A8}"/>
              </a:ext>
            </a:extLst>
          </p:cNvPr>
          <p:cNvGrpSpPr/>
          <p:nvPr/>
        </p:nvGrpSpPr>
        <p:grpSpPr>
          <a:xfrm>
            <a:off x="1833980" y="1647562"/>
            <a:ext cx="8624202" cy="652726"/>
            <a:chOff x="2070100" y="1859009"/>
            <a:chExt cx="9734549" cy="736763"/>
          </a:xfrm>
        </p:grpSpPr>
        <p:sp>
          <p:nvSpPr>
            <p:cNvPr id="7" name="Rectangle 6">
              <a:extLst>
                <a:ext uri="{FF2B5EF4-FFF2-40B4-BE49-F238E27FC236}">
                  <a16:creationId xmlns:a16="http://schemas.microsoft.com/office/drawing/2014/main" id="{9FDA6987-CBC8-C4F2-1480-C6AB8F547E04}"/>
                </a:ext>
              </a:extLst>
            </p:cNvPr>
            <p:cNvSpPr/>
            <p:nvPr/>
          </p:nvSpPr>
          <p:spPr>
            <a:xfrm>
              <a:off x="2070100" y="1859009"/>
              <a:ext cx="3185349" cy="736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59469" tIns="127575" rIns="95681" bIns="0" rtlCol="0" anchor="t" anchorCtr="0"/>
            <a:lstStyle/>
            <a:p>
              <a:pPr defTabSz="810067" eaLnBrk="1" fontAlgn="auto" hangingPunct="1">
                <a:spcBef>
                  <a:spcPts val="0"/>
                </a:spcBef>
                <a:spcAft>
                  <a:spcPts val="0"/>
                </a:spcAft>
              </a:pPr>
              <a:r>
                <a:rPr lang="en-US" sz="1240" b="1" dirty="0">
                  <a:solidFill>
                    <a:srgbClr val="172B4D"/>
                  </a:solidFill>
                  <a:latin typeface="-apple-system"/>
                </a:rPr>
                <a:t>Real counterparty </a:t>
              </a:r>
              <a:endParaRPr lang="en-GB" sz="1152" dirty="0">
                <a:solidFill>
                  <a:srgbClr val="333D3E"/>
                </a:solidFill>
                <a:latin typeface="Arial Nova"/>
              </a:endParaRPr>
            </a:p>
          </p:txBody>
        </p:sp>
        <p:sp>
          <p:nvSpPr>
            <p:cNvPr id="8" name="Rectangle 7">
              <a:extLst>
                <a:ext uri="{FF2B5EF4-FFF2-40B4-BE49-F238E27FC236}">
                  <a16:creationId xmlns:a16="http://schemas.microsoft.com/office/drawing/2014/main" id="{C8009BBB-F223-3FE4-A092-077C1DF2F98D}"/>
                </a:ext>
              </a:extLst>
            </p:cNvPr>
            <p:cNvSpPr/>
            <p:nvPr/>
          </p:nvSpPr>
          <p:spPr>
            <a:xfrm>
              <a:off x="5256001" y="1859009"/>
              <a:ext cx="6548648" cy="736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59469" tIns="127575" rIns="0" bIns="0" rtlCol="0" anchor="t" anchorCtr="0"/>
            <a:lstStyle/>
            <a:p>
              <a:pPr defTabSz="810067" eaLnBrk="1" fontAlgn="auto" hangingPunct="1">
                <a:spcBef>
                  <a:spcPts val="0"/>
                </a:spcBef>
                <a:spcAft>
                  <a:spcPts val="0"/>
                </a:spcAft>
              </a:pPr>
              <a:r>
                <a:rPr lang="en-IE" sz="1152" spc="-18" dirty="0">
                  <a:solidFill>
                    <a:srgbClr val="333D3E"/>
                  </a:solidFill>
                  <a:latin typeface="Arial Nova"/>
                </a:rPr>
                <a:t>Automated testing platform which acts as real counterparties in payment and message flows</a:t>
              </a:r>
            </a:p>
          </p:txBody>
        </p:sp>
        <p:cxnSp>
          <p:nvCxnSpPr>
            <p:cNvPr id="9" name="Straight Connector 8">
              <a:extLst>
                <a:ext uri="{FF2B5EF4-FFF2-40B4-BE49-F238E27FC236}">
                  <a16:creationId xmlns:a16="http://schemas.microsoft.com/office/drawing/2014/main" id="{1781403D-610C-BF72-2288-922FE5B48767}"/>
                </a:ext>
              </a:extLst>
            </p:cNvPr>
            <p:cNvCxnSpPr>
              <a:cxnSpLocks/>
            </p:cNvCxnSpPr>
            <p:nvPr/>
          </p:nvCxnSpPr>
          <p:spPr>
            <a:xfrm>
              <a:off x="5255449" y="1972808"/>
              <a:ext cx="0" cy="432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026FC69-7624-6AF9-8444-82BCAC6D5C87}"/>
              </a:ext>
            </a:extLst>
          </p:cNvPr>
          <p:cNvGrpSpPr/>
          <p:nvPr/>
        </p:nvGrpSpPr>
        <p:grpSpPr>
          <a:xfrm>
            <a:off x="1833980" y="3142593"/>
            <a:ext cx="8624202" cy="889380"/>
            <a:chOff x="2070100" y="2687427"/>
            <a:chExt cx="9734549" cy="1003886"/>
          </a:xfrm>
        </p:grpSpPr>
        <p:grpSp>
          <p:nvGrpSpPr>
            <p:cNvPr id="11" name="Group 10">
              <a:extLst>
                <a:ext uri="{FF2B5EF4-FFF2-40B4-BE49-F238E27FC236}">
                  <a16:creationId xmlns:a16="http://schemas.microsoft.com/office/drawing/2014/main" id="{8B852F1D-62EB-9B75-3385-46552CB19127}"/>
                </a:ext>
              </a:extLst>
            </p:cNvPr>
            <p:cNvGrpSpPr/>
            <p:nvPr/>
          </p:nvGrpSpPr>
          <p:grpSpPr>
            <a:xfrm>
              <a:off x="2070100" y="2687427"/>
              <a:ext cx="9734549" cy="1003886"/>
              <a:chOff x="2070100" y="2687427"/>
              <a:chExt cx="9734549" cy="1003886"/>
            </a:xfrm>
          </p:grpSpPr>
          <p:sp>
            <p:nvSpPr>
              <p:cNvPr id="13" name="Rectangle 12">
                <a:extLst>
                  <a:ext uri="{FF2B5EF4-FFF2-40B4-BE49-F238E27FC236}">
                    <a16:creationId xmlns:a16="http://schemas.microsoft.com/office/drawing/2014/main" id="{8D0807C3-53C5-B3F3-063A-A4A2A7FA909D}"/>
                  </a:ext>
                </a:extLst>
              </p:cNvPr>
              <p:cNvSpPr/>
              <p:nvPr/>
            </p:nvSpPr>
            <p:spPr>
              <a:xfrm>
                <a:off x="2070100" y="2687427"/>
                <a:ext cx="3185349" cy="1003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59469" tIns="127575" rIns="95681" bIns="0" rtlCol="0" anchor="t" anchorCtr="0"/>
              <a:lstStyle/>
              <a:p>
                <a:pPr defTabSz="810067" eaLnBrk="1" fontAlgn="auto" hangingPunct="1">
                  <a:spcBef>
                    <a:spcPts val="0"/>
                  </a:spcBef>
                  <a:spcAft>
                    <a:spcPts val="0"/>
                  </a:spcAft>
                </a:pPr>
                <a:r>
                  <a:rPr lang="en-US" sz="1152" b="1" dirty="0">
                    <a:solidFill>
                      <a:srgbClr val="333D3E"/>
                    </a:solidFill>
                    <a:latin typeface="Arial Nova"/>
                  </a:rPr>
                  <a:t>Functional Test catalogues </a:t>
                </a:r>
                <a:endParaRPr lang="en-GB" sz="1152" dirty="0">
                  <a:solidFill>
                    <a:srgbClr val="333D3E"/>
                  </a:solidFill>
                  <a:latin typeface="Arial Nova"/>
                </a:endParaRPr>
              </a:p>
            </p:txBody>
          </p:sp>
          <p:sp>
            <p:nvSpPr>
              <p:cNvPr id="14" name="Rectangle 13">
                <a:extLst>
                  <a:ext uri="{FF2B5EF4-FFF2-40B4-BE49-F238E27FC236}">
                    <a16:creationId xmlns:a16="http://schemas.microsoft.com/office/drawing/2014/main" id="{CCFDF655-158C-CCA0-700B-A324A2A49029}"/>
                  </a:ext>
                </a:extLst>
              </p:cNvPr>
              <p:cNvSpPr/>
              <p:nvPr/>
            </p:nvSpPr>
            <p:spPr>
              <a:xfrm>
                <a:off x="5256001" y="2687627"/>
                <a:ext cx="6548648" cy="10036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59469" tIns="127575" rIns="0" bIns="0" rtlCol="0" anchor="t" anchorCtr="0"/>
              <a:lstStyle/>
              <a:p>
                <a:pPr defTabSz="810067" eaLnBrk="1" fontAlgn="auto" hangingPunct="1">
                  <a:spcBef>
                    <a:spcPts val="0"/>
                  </a:spcBef>
                  <a:spcAft>
                    <a:spcPts val="0"/>
                  </a:spcAft>
                </a:pPr>
                <a:r>
                  <a:rPr lang="en-IE" sz="1152" spc="-18" dirty="0">
                    <a:solidFill>
                      <a:srgbClr val="333D3E"/>
                    </a:solidFill>
                    <a:latin typeface="Arial Nova"/>
                  </a:rPr>
                  <a:t>Built in test catalogues for different functional domains</a:t>
                </a:r>
              </a:p>
              <a:p>
                <a:pPr marL="658179" lvl="1" indent="-253146" defTabSz="810067" eaLnBrk="1" fontAlgn="auto" hangingPunct="1">
                  <a:spcBef>
                    <a:spcPts val="0"/>
                  </a:spcBef>
                  <a:spcAft>
                    <a:spcPts val="0"/>
                  </a:spcAft>
                  <a:buFont typeface="Wingdings" panose="05000000000000000000" pitchFamily="2" charset="2"/>
                  <a:buChar char="§"/>
                </a:pPr>
                <a:r>
                  <a:rPr lang="en-IE" sz="1152" spc="-18" dirty="0">
                    <a:solidFill>
                      <a:srgbClr val="333D3E"/>
                    </a:solidFill>
                    <a:latin typeface="Arial Nova"/>
                  </a:rPr>
                  <a:t>Selection of test cases designed to cover the functional domain</a:t>
                </a:r>
              </a:p>
              <a:p>
                <a:pPr marL="658179" lvl="1" indent="-253146" defTabSz="810067" eaLnBrk="1" fontAlgn="auto" hangingPunct="1">
                  <a:spcBef>
                    <a:spcPts val="0"/>
                  </a:spcBef>
                  <a:spcAft>
                    <a:spcPts val="0"/>
                  </a:spcAft>
                  <a:buFont typeface="Wingdings" panose="05000000000000000000" pitchFamily="2" charset="2"/>
                  <a:buChar char="§"/>
                </a:pPr>
                <a:r>
                  <a:rPr lang="en-IE" sz="1152" spc="-18" dirty="0">
                    <a:solidFill>
                      <a:srgbClr val="333D3E"/>
                    </a:solidFill>
                    <a:latin typeface="Arial Nova"/>
                  </a:rPr>
                  <a:t>Test cases already carry complete data (i.e. are usable out of the box) but can be further customised</a:t>
                </a:r>
              </a:p>
            </p:txBody>
          </p:sp>
        </p:grpSp>
        <p:cxnSp>
          <p:nvCxnSpPr>
            <p:cNvPr id="12" name="Straight Connector 11">
              <a:extLst>
                <a:ext uri="{FF2B5EF4-FFF2-40B4-BE49-F238E27FC236}">
                  <a16:creationId xmlns:a16="http://schemas.microsoft.com/office/drawing/2014/main" id="{2DD8298F-F7B4-2660-640E-D1575FD99006}"/>
                </a:ext>
              </a:extLst>
            </p:cNvPr>
            <p:cNvCxnSpPr>
              <a:cxnSpLocks/>
            </p:cNvCxnSpPr>
            <p:nvPr/>
          </p:nvCxnSpPr>
          <p:spPr>
            <a:xfrm>
              <a:off x="5255449" y="2851330"/>
              <a:ext cx="0" cy="64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DD93E79F-53CE-FD42-6CBD-74DB448AAAA6}"/>
              </a:ext>
            </a:extLst>
          </p:cNvPr>
          <p:cNvGrpSpPr/>
          <p:nvPr/>
        </p:nvGrpSpPr>
        <p:grpSpPr>
          <a:xfrm>
            <a:off x="1833980" y="4126764"/>
            <a:ext cx="8624202" cy="652726"/>
            <a:chOff x="2222500" y="2011409"/>
            <a:chExt cx="9734549" cy="736763"/>
          </a:xfrm>
        </p:grpSpPr>
        <p:sp>
          <p:nvSpPr>
            <p:cNvPr id="16" name="Rectangle 15">
              <a:extLst>
                <a:ext uri="{FF2B5EF4-FFF2-40B4-BE49-F238E27FC236}">
                  <a16:creationId xmlns:a16="http://schemas.microsoft.com/office/drawing/2014/main" id="{B39AEB4A-0A00-9B34-545D-159A1DB17CEF}"/>
                </a:ext>
              </a:extLst>
            </p:cNvPr>
            <p:cNvSpPr/>
            <p:nvPr/>
          </p:nvSpPr>
          <p:spPr>
            <a:xfrm>
              <a:off x="2222500" y="2011409"/>
              <a:ext cx="3185349" cy="736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59469" tIns="127575" rIns="95681" bIns="0" rtlCol="0" anchor="t" anchorCtr="0"/>
            <a:lstStyle/>
            <a:p>
              <a:pPr defTabSz="810067" eaLnBrk="1" fontAlgn="auto" hangingPunct="1">
                <a:spcBef>
                  <a:spcPts val="0"/>
                </a:spcBef>
                <a:spcAft>
                  <a:spcPts val="0"/>
                </a:spcAft>
              </a:pPr>
              <a:r>
                <a:rPr lang="en-GB" sz="1240" b="1" dirty="0">
                  <a:solidFill>
                    <a:srgbClr val="172B4D"/>
                  </a:solidFill>
                  <a:latin typeface="-apple-system"/>
                </a:rPr>
                <a:t>Testing management </a:t>
              </a:r>
              <a:endParaRPr lang="en-GB" sz="1152" dirty="0">
                <a:solidFill>
                  <a:srgbClr val="333D3E"/>
                </a:solidFill>
                <a:latin typeface="Arial Nova"/>
              </a:endParaRPr>
            </a:p>
          </p:txBody>
        </p:sp>
        <p:sp>
          <p:nvSpPr>
            <p:cNvPr id="17" name="Rectangle 16">
              <a:extLst>
                <a:ext uri="{FF2B5EF4-FFF2-40B4-BE49-F238E27FC236}">
                  <a16:creationId xmlns:a16="http://schemas.microsoft.com/office/drawing/2014/main" id="{0948D5B5-5E32-4DF4-B9A2-68191CF328C4}"/>
                </a:ext>
              </a:extLst>
            </p:cNvPr>
            <p:cNvSpPr/>
            <p:nvPr/>
          </p:nvSpPr>
          <p:spPr>
            <a:xfrm>
              <a:off x="5408401" y="2011409"/>
              <a:ext cx="6548648" cy="736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59469" tIns="127575" rIns="0" bIns="0" rtlCol="0" anchor="t" anchorCtr="0"/>
            <a:lstStyle/>
            <a:p>
              <a:pPr defTabSz="810067" eaLnBrk="1" fontAlgn="auto" hangingPunct="1">
                <a:spcBef>
                  <a:spcPts val="0"/>
                </a:spcBef>
                <a:spcAft>
                  <a:spcPts val="0"/>
                </a:spcAft>
              </a:pPr>
              <a:r>
                <a:rPr lang="en-IE" sz="1152" spc="-18" dirty="0">
                  <a:solidFill>
                    <a:srgbClr val="333D3E"/>
                  </a:solidFill>
                  <a:latin typeface="Arial Nova"/>
                </a:rPr>
                <a:t>Built in user and BIC administration, allowing the institutions to manage their test campaigns</a:t>
              </a:r>
            </a:p>
          </p:txBody>
        </p:sp>
        <p:cxnSp>
          <p:nvCxnSpPr>
            <p:cNvPr id="18" name="Straight Connector 17">
              <a:extLst>
                <a:ext uri="{FF2B5EF4-FFF2-40B4-BE49-F238E27FC236}">
                  <a16:creationId xmlns:a16="http://schemas.microsoft.com/office/drawing/2014/main" id="{C069C9E1-F478-3909-F916-93A45EAA2BC8}"/>
                </a:ext>
              </a:extLst>
            </p:cNvPr>
            <p:cNvCxnSpPr>
              <a:cxnSpLocks/>
            </p:cNvCxnSpPr>
            <p:nvPr/>
          </p:nvCxnSpPr>
          <p:spPr>
            <a:xfrm>
              <a:off x="5407849" y="2125208"/>
              <a:ext cx="0" cy="432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FF1063EF-D22D-98B8-0D70-E0E691A6D9D5}"/>
              </a:ext>
            </a:extLst>
          </p:cNvPr>
          <p:cNvGrpSpPr/>
          <p:nvPr/>
        </p:nvGrpSpPr>
        <p:grpSpPr>
          <a:xfrm>
            <a:off x="1833980" y="4874279"/>
            <a:ext cx="8624202" cy="652726"/>
            <a:chOff x="2222500" y="2011409"/>
            <a:chExt cx="9734549" cy="736763"/>
          </a:xfrm>
        </p:grpSpPr>
        <p:sp>
          <p:nvSpPr>
            <p:cNvPr id="20" name="Rectangle 19">
              <a:extLst>
                <a:ext uri="{FF2B5EF4-FFF2-40B4-BE49-F238E27FC236}">
                  <a16:creationId xmlns:a16="http://schemas.microsoft.com/office/drawing/2014/main" id="{A6181C97-A18E-0FCE-AFF4-78947A098EE5}"/>
                </a:ext>
              </a:extLst>
            </p:cNvPr>
            <p:cNvSpPr/>
            <p:nvPr/>
          </p:nvSpPr>
          <p:spPr>
            <a:xfrm>
              <a:off x="2222500" y="2011409"/>
              <a:ext cx="3185349" cy="736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59469" tIns="127575" rIns="95681" bIns="0" rtlCol="0" anchor="t" anchorCtr="0"/>
            <a:lstStyle/>
            <a:p>
              <a:pPr defTabSz="810067" eaLnBrk="1" fontAlgn="auto" hangingPunct="1">
                <a:spcBef>
                  <a:spcPts val="0"/>
                </a:spcBef>
                <a:spcAft>
                  <a:spcPts val="0"/>
                </a:spcAft>
              </a:pPr>
              <a:r>
                <a:rPr lang="en-GB" sz="1240" b="1" dirty="0">
                  <a:solidFill>
                    <a:srgbClr val="172B4D"/>
                  </a:solidFill>
                  <a:latin typeface="-apple-system"/>
                </a:rPr>
                <a:t>Testing strategy</a:t>
              </a:r>
              <a:endParaRPr lang="en-GB" sz="1152" dirty="0">
                <a:solidFill>
                  <a:srgbClr val="333D3E"/>
                </a:solidFill>
                <a:latin typeface="Arial Nova"/>
              </a:endParaRPr>
            </a:p>
          </p:txBody>
        </p:sp>
        <p:sp>
          <p:nvSpPr>
            <p:cNvPr id="21" name="Rectangle 20">
              <a:extLst>
                <a:ext uri="{FF2B5EF4-FFF2-40B4-BE49-F238E27FC236}">
                  <a16:creationId xmlns:a16="http://schemas.microsoft.com/office/drawing/2014/main" id="{95A8ECB3-8972-C57C-5099-56B73BA28B2B}"/>
                </a:ext>
              </a:extLst>
            </p:cNvPr>
            <p:cNvSpPr/>
            <p:nvPr/>
          </p:nvSpPr>
          <p:spPr>
            <a:xfrm>
              <a:off x="5408401" y="2011409"/>
              <a:ext cx="6548648" cy="736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59469" tIns="127575" rIns="0" bIns="0" rtlCol="0" anchor="t" anchorCtr="0"/>
            <a:lstStyle/>
            <a:p>
              <a:pPr defTabSz="810067" eaLnBrk="1" fontAlgn="auto" hangingPunct="1">
                <a:spcBef>
                  <a:spcPts val="0"/>
                </a:spcBef>
                <a:spcAft>
                  <a:spcPts val="0"/>
                </a:spcAft>
              </a:pPr>
              <a:r>
                <a:rPr lang="en-IE" sz="1152" spc="-18" dirty="0">
                  <a:solidFill>
                    <a:srgbClr val="333D3E"/>
                  </a:solidFill>
                  <a:latin typeface="Arial Nova"/>
                </a:rPr>
                <a:t>Is intended for facilitation of new service adoption AND for ad-hoc or regression testing to address tester’s specific needs</a:t>
              </a:r>
            </a:p>
          </p:txBody>
        </p:sp>
        <p:cxnSp>
          <p:nvCxnSpPr>
            <p:cNvPr id="22" name="Straight Connector 21">
              <a:extLst>
                <a:ext uri="{FF2B5EF4-FFF2-40B4-BE49-F238E27FC236}">
                  <a16:creationId xmlns:a16="http://schemas.microsoft.com/office/drawing/2014/main" id="{FA2EE7BB-1D2B-8CD7-AA6F-157CE0BB0856}"/>
                </a:ext>
              </a:extLst>
            </p:cNvPr>
            <p:cNvCxnSpPr>
              <a:cxnSpLocks/>
            </p:cNvCxnSpPr>
            <p:nvPr/>
          </p:nvCxnSpPr>
          <p:spPr>
            <a:xfrm>
              <a:off x="5407849" y="2125208"/>
              <a:ext cx="0" cy="432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7877072-D56E-2204-8799-58CDE8CEF92B}"/>
              </a:ext>
            </a:extLst>
          </p:cNvPr>
          <p:cNvGrpSpPr/>
          <p:nvPr/>
        </p:nvGrpSpPr>
        <p:grpSpPr>
          <a:xfrm>
            <a:off x="1833980" y="2395077"/>
            <a:ext cx="8624202" cy="652726"/>
            <a:chOff x="2222500" y="2011409"/>
            <a:chExt cx="9734549" cy="736763"/>
          </a:xfrm>
        </p:grpSpPr>
        <p:sp>
          <p:nvSpPr>
            <p:cNvPr id="24" name="Rectangle 23">
              <a:extLst>
                <a:ext uri="{FF2B5EF4-FFF2-40B4-BE49-F238E27FC236}">
                  <a16:creationId xmlns:a16="http://schemas.microsoft.com/office/drawing/2014/main" id="{7C5B6E94-B803-C708-39F8-E254DB493DFD}"/>
                </a:ext>
              </a:extLst>
            </p:cNvPr>
            <p:cNvSpPr/>
            <p:nvPr/>
          </p:nvSpPr>
          <p:spPr>
            <a:xfrm>
              <a:off x="2222500" y="2011409"/>
              <a:ext cx="3185349" cy="736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59469" tIns="127575" rIns="95681" bIns="0" rtlCol="0" anchor="t" anchorCtr="0"/>
            <a:lstStyle/>
            <a:p>
              <a:pPr defTabSz="810067" eaLnBrk="1" fontAlgn="auto" hangingPunct="1">
                <a:spcBef>
                  <a:spcPts val="0"/>
                </a:spcBef>
                <a:spcAft>
                  <a:spcPts val="0"/>
                </a:spcAft>
              </a:pPr>
              <a:r>
                <a:rPr lang="en-GB" sz="1240" b="1" dirty="0">
                  <a:solidFill>
                    <a:srgbClr val="172B4D"/>
                  </a:solidFill>
                  <a:latin typeface="-apple-system"/>
                </a:rPr>
                <a:t>Real business flows </a:t>
              </a:r>
              <a:endParaRPr lang="en-GB" sz="1152" dirty="0">
                <a:solidFill>
                  <a:srgbClr val="333D3E"/>
                </a:solidFill>
                <a:latin typeface="Arial Nova"/>
              </a:endParaRPr>
            </a:p>
          </p:txBody>
        </p:sp>
        <p:sp>
          <p:nvSpPr>
            <p:cNvPr id="25" name="Rectangle 24">
              <a:extLst>
                <a:ext uri="{FF2B5EF4-FFF2-40B4-BE49-F238E27FC236}">
                  <a16:creationId xmlns:a16="http://schemas.microsoft.com/office/drawing/2014/main" id="{6F2CF0C6-800E-FE5D-5FAB-13FED8234EC2}"/>
                </a:ext>
              </a:extLst>
            </p:cNvPr>
            <p:cNvSpPr/>
            <p:nvPr/>
          </p:nvSpPr>
          <p:spPr>
            <a:xfrm>
              <a:off x="5408401" y="2011409"/>
              <a:ext cx="6548648" cy="736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59469" tIns="127575" rIns="0" bIns="0" rtlCol="0" anchor="t" anchorCtr="0"/>
            <a:lstStyle/>
            <a:p>
              <a:pPr defTabSz="810067" eaLnBrk="1" fontAlgn="auto" hangingPunct="1">
                <a:spcBef>
                  <a:spcPts val="0"/>
                </a:spcBef>
                <a:spcAft>
                  <a:spcPts val="0"/>
                </a:spcAft>
              </a:pPr>
              <a:r>
                <a:rPr lang="en-IE" sz="1152" spc="-18" dirty="0">
                  <a:solidFill>
                    <a:srgbClr val="333D3E"/>
                  </a:solidFill>
                  <a:latin typeface="Arial Nova"/>
                </a:rPr>
                <a:t>Message exchange is not simulated, is network validated and is visible to Tracker, Transaction Manager etc (where applicable)</a:t>
              </a:r>
            </a:p>
          </p:txBody>
        </p:sp>
        <p:cxnSp>
          <p:nvCxnSpPr>
            <p:cNvPr id="26" name="Straight Connector 25">
              <a:extLst>
                <a:ext uri="{FF2B5EF4-FFF2-40B4-BE49-F238E27FC236}">
                  <a16:creationId xmlns:a16="http://schemas.microsoft.com/office/drawing/2014/main" id="{578BB7F6-B1D4-A1D1-4632-100F9D30E3BA}"/>
                </a:ext>
              </a:extLst>
            </p:cNvPr>
            <p:cNvCxnSpPr>
              <a:cxnSpLocks/>
            </p:cNvCxnSpPr>
            <p:nvPr/>
          </p:nvCxnSpPr>
          <p:spPr>
            <a:xfrm>
              <a:off x="5407849" y="2125208"/>
              <a:ext cx="0" cy="432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7683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C5682A-0C78-4F65-B33B-0BACCCC75096}"/>
              </a:ext>
            </a:extLst>
          </p:cNvPr>
          <p:cNvSpPr>
            <a:spLocks noGrp="1"/>
          </p:cNvSpPr>
          <p:nvPr>
            <p:ph type="sldNum" sz="quarter" idx="19"/>
          </p:nvPr>
        </p:nvSpPr>
        <p:spPr/>
        <p:txBody>
          <a:bodyPr/>
          <a:lstStyle/>
          <a:p>
            <a:pPr defTabSz="810067" eaLnBrk="1" fontAlgn="auto" hangingPunct="1">
              <a:spcBef>
                <a:spcPts val="0"/>
              </a:spcBef>
              <a:spcAft>
                <a:spcPts val="0"/>
              </a:spcAft>
              <a:defRPr/>
            </a:pPr>
            <a:r>
              <a:rPr lang="en-GB">
                <a:solidFill>
                  <a:srgbClr val="333D3E"/>
                </a:solidFill>
                <a:latin typeface="Arial Nova"/>
              </a:rPr>
              <a:t>Page </a:t>
            </a:r>
            <a:fld id="{12F85B76-E480-4901-BAB3-25AC276908A3}" type="slidenum">
              <a:rPr lang="en-GB">
                <a:solidFill>
                  <a:srgbClr val="333D3E"/>
                </a:solidFill>
                <a:latin typeface="Arial Nova"/>
              </a:rPr>
              <a:pPr defTabSz="810067" eaLnBrk="1" fontAlgn="auto" hangingPunct="1">
                <a:spcBef>
                  <a:spcPts val="0"/>
                </a:spcBef>
                <a:spcAft>
                  <a:spcPts val="0"/>
                </a:spcAft>
                <a:defRPr/>
              </a:pPr>
              <a:t>45</a:t>
            </a:fld>
            <a:endParaRPr lang="en-GB" dirty="0">
              <a:solidFill>
                <a:srgbClr val="333D3E"/>
              </a:solidFill>
              <a:latin typeface="Arial Nova"/>
            </a:endParaRPr>
          </a:p>
        </p:txBody>
      </p:sp>
      <p:sp>
        <p:nvSpPr>
          <p:cNvPr id="3" name="Date Placeholder 3">
            <a:extLst>
              <a:ext uri="{FF2B5EF4-FFF2-40B4-BE49-F238E27FC236}">
                <a16:creationId xmlns:a16="http://schemas.microsoft.com/office/drawing/2014/main" id="{5FE240D8-0256-1495-9259-CCF7EF51AE28}"/>
              </a:ext>
            </a:extLst>
          </p:cNvPr>
          <p:cNvSpPr>
            <a:spLocks noGrp="1"/>
          </p:cNvSpPr>
          <p:nvPr>
            <p:ph type="dt" sz="half" idx="17"/>
          </p:nvPr>
        </p:nvSpPr>
        <p:spPr>
          <a:xfrm>
            <a:off x="342115" y="1802592"/>
            <a:ext cx="1154675" cy="159469"/>
          </a:xfrm>
        </p:spPr>
        <p:txBody>
          <a:bodyPr/>
          <a:lstStyle/>
          <a:p>
            <a:pPr defTabSz="810067" eaLnBrk="1" fontAlgn="auto" hangingPunct="1">
              <a:spcBef>
                <a:spcPts val="0"/>
              </a:spcBef>
              <a:spcAft>
                <a:spcPts val="0"/>
              </a:spcAft>
            </a:pPr>
            <a:r>
              <a:rPr lang="en-US" dirty="0">
                <a:solidFill>
                  <a:srgbClr val="333D3E"/>
                </a:solidFill>
                <a:latin typeface="Arial Nova Light"/>
              </a:rPr>
              <a:t>July 2023</a:t>
            </a:r>
            <a:endParaRPr lang="en-GB" dirty="0">
              <a:solidFill>
                <a:srgbClr val="333D3E"/>
              </a:solidFill>
              <a:latin typeface="Arial Nova Light"/>
            </a:endParaRPr>
          </a:p>
        </p:txBody>
      </p:sp>
      <p:sp>
        <p:nvSpPr>
          <p:cNvPr id="2" name="Text Placeholder 7">
            <a:extLst>
              <a:ext uri="{FF2B5EF4-FFF2-40B4-BE49-F238E27FC236}">
                <a16:creationId xmlns:a16="http://schemas.microsoft.com/office/drawing/2014/main" id="{CE9A9728-29D3-699C-5C9A-F498CFCEECDE}"/>
              </a:ext>
            </a:extLst>
          </p:cNvPr>
          <p:cNvSpPr>
            <a:spLocks noGrp="1"/>
          </p:cNvSpPr>
          <p:nvPr>
            <p:ph type="body" sz="quarter" idx="13"/>
          </p:nvPr>
        </p:nvSpPr>
        <p:spPr>
          <a:xfrm>
            <a:off x="1833979" y="297207"/>
            <a:ext cx="7877391" cy="718828"/>
          </a:xfrm>
        </p:spPr>
        <p:txBody>
          <a:bodyPr/>
          <a:lstStyle/>
          <a:p>
            <a:r>
              <a:rPr lang="en-US" dirty="0"/>
              <a:t>Register Your Interest</a:t>
            </a:r>
          </a:p>
        </p:txBody>
      </p:sp>
      <p:sp>
        <p:nvSpPr>
          <p:cNvPr id="27" name="TextBox 26">
            <a:extLst>
              <a:ext uri="{FF2B5EF4-FFF2-40B4-BE49-F238E27FC236}">
                <a16:creationId xmlns:a16="http://schemas.microsoft.com/office/drawing/2014/main" id="{6726E30F-2DCA-EA65-FBBE-CED1664BEDEB}"/>
              </a:ext>
            </a:extLst>
          </p:cNvPr>
          <p:cNvSpPr txBox="1"/>
          <p:nvPr/>
        </p:nvSpPr>
        <p:spPr>
          <a:xfrm>
            <a:off x="2008314" y="1596022"/>
            <a:ext cx="7994369" cy="583237"/>
          </a:xfrm>
          <a:prstGeom prst="rect">
            <a:avLst/>
          </a:prstGeom>
          <a:solidFill>
            <a:schemeClr val="bg1"/>
          </a:solidFill>
        </p:spPr>
        <p:txBody>
          <a:bodyPr wrap="square">
            <a:spAutoFit/>
          </a:bodyPr>
          <a:lstStyle/>
          <a:p>
            <a:pPr defTabSz="810067" eaLnBrk="1" fontAlgn="auto" hangingPunct="1">
              <a:spcBef>
                <a:spcPts val="0"/>
              </a:spcBef>
              <a:spcAft>
                <a:spcPts val="0"/>
              </a:spcAft>
            </a:pPr>
            <a:r>
              <a:rPr lang="en-US" sz="1595" dirty="0">
                <a:solidFill>
                  <a:srgbClr val="ACF9E9">
                    <a:lumMod val="10000"/>
                  </a:srgbClr>
                </a:solidFill>
                <a:latin typeface="Arial Nova"/>
              </a:rPr>
              <a:t>Swift Partners are invited to reach out to </a:t>
            </a:r>
            <a:r>
              <a:rPr lang="en-US" sz="1595" b="1" dirty="0">
                <a:solidFill>
                  <a:srgbClr val="ACF9E9">
                    <a:lumMod val="25000"/>
                  </a:srgbClr>
                </a:solidFill>
                <a:latin typeface="Arial Nova"/>
                <a:hlinkClick r:id="rId3">
                  <a:extLst>
                    <a:ext uri="{A12FA001-AC4F-418D-AE19-62706E023703}">
                      <ahyp:hlinkClr xmlns:ahyp="http://schemas.microsoft.com/office/drawing/2018/hyperlinkcolor" val="tx"/>
                    </a:ext>
                  </a:extLst>
                </a:hlinkClick>
              </a:rPr>
              <a:t>provider.readiness@swift.com</a:t>
            </a:r>
            <a:r>
              <a:rPr lang="en-US" sz="1595" b="1" dirty="0">
                <a:solidFill>
                  <a:srgbClr val="ACF9E9">
                    <a:lumMod val="25000"/>
                  </a:srgbClr>
                </a:solidFill>
                <a:latin typeface="Arial Nova"/>
              </a:rPr>
              <a:t> </a:t>
            </a:r>
            <a:r>
              <a:rPr lang="en-US" sz="1595" dirty="0">
                <a:solidFill>
                  <a:srgbClr val="ACF9E9">
                    <a:lumMod val="10000"/>
                  </a:srgbClr>
                </a:solidFill>
                <a:latin typeface="Arial Nova"/>
              </a:rPr>
              <a:t>to register interest in the Enterprise Testing Solution.</a:t>
            </a:r>
          </a:p>
        </p:txBody>
      </p:sp>
    </p:spTree>
    <p:extLst>
      <p:ext uri="{BB962C8B-B14F-4D97-AF65-F5344CB8AC3E}">
        <p14:creationId xmlns:p14="http://schemas.microsoft.com/office/powerpoint/2010/main" val="39805706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A0AA555-89C6-4624-9250-1B8DC635C65B}"/>
              </a:ext>
            </a:extLst>
          </p:cNvPr>
          <p:cNvSpPr>
            <a:spLocks noGrp="1"/>
          </p:cNvSpPr>
          <p:nvPr>
            <p:ph type="dt" sz="half" idx="14"/>
          </p:nvPr>
        </p:nvSpPr>
        <p:spPr/>
        <p:txBody>
          <a:bodyPr/>
          <a:lstStyle/>
          <a:p>
            <a:r>
              <a:rPr lang="en-GB" dirty="0"/>
              <a:t>July 2023</a:t>
            </a:r>
          </a:p>
        </p:txBody>
      </p:sp>
      <p:sp>
        <p:nvSpPr>
          <p:cNvPr id="5" name="Slide Number Placeholder 4">
            <a:extLst>
              <a:ext uri="{FF2B5EF4-FFF2-40B4-BE49-F238E27FC236}">
                <a16:creationId xmlns:a16="http://schemas.microsoft.com/office/drawing/2014/main" id="{CD24DF87-D98B-4EA1-9CAF-A5B912361611}"/>
              </a:ext>
            </a:extLst>
          </p:cNvPr>
          <p:cNvSpPr>
            <a:spLocks noGrp="1"/>
          </p:cNvSpPr>
          <p:nvPr>
            <p:ph type="sldNum" sz="quarter" idx="16"/>
          </p:nvPr>
        </p:nvSpPr>
        <p:spPr/>
        <p:txBody>
          <a:bodyPr/>
          <a:lstStyle/>
          <a:p>
            <a:r>
              <a:rPr lang="en-GB"/>
              <a:t>Page </a:t>
            </a:r>
            <a:fld id="{12F85B76-E480-4901-BAB3-25AC276908A3}" type="slidenum">
              <a:rPr lang="en-GB" smtClean="0"/>
              <a:pPr/>
              <a:t>46</a:t>
            </a:fld>
            <a:endParaRPr lang="en-GB"/>
          </a:p>
        </p:txBody>
      </p:sp>
      <p:pic>
        <p:nvPicPr>
          <p:cNvPr id="6" name="Graphic 5">
            <a:extLst>
              <a:ext uri="{FF2B5EF4-FFF2-40B4-BE49-F238E27FC236}">
                <a16:creationId xmlns:a16="http://schemas.microsoft.com/office/drawing/2014/main" id="{CF355B63-A0AB-469E-9D08-47EAA0810E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35470" y="4579041"/>
            <a:ext cx="1155998" cy="1155998"/>
          </a:xfrm>
          <a:prstGeom prst="rect">
            <a:avLst/>
          </a:prstGeom>
        </p:spPr>
      </p:pic>
    </p:spTree>
    <p:extLst>
      <p:ext uri="{BB962C8B-B14F-4D97-AF65-F5344CB8AC3E}">
        <p14:creationId xmlns:p14="http://schemas.microsoft.com/office/powerpoint/2010/main" val="736520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EDF534-EF22-B0D0-5ED5-3237CA5CF569}"/>
              </a:ext>
            </a:extLst>
          </p:cNvPr>
          <p:cNvSpPr>
            <a:spLocks noGrp="1"/>
          </p:cNvSpPr>
          <p:nvPr>
            <p:ph type="dt" sz="half" idx="14"/>
          </p:nvPr>
        </p:nvSpPr>
        <p:spPr/>
        <p:txBody>
          <a:bodyPr/>
          <a:lstStyle/>
          <a:p>
            <a:r>
              <a:rPr lang="en-GB" dirty="0"/>
              <a:t>July 2023</a:t>
            </a:r>
          </a:p>
        </p:txBody>
      </p:sp>
      <p:sp>
        <p:nvSpPr>
          <p:cNvPr id="4" name="Slide Number Placeholder 3">
            <a:extLst>
              <a:ext uri="{FF2B5EF4-FFF2-40B4-BE49-F238E27FC236}">
                <a16:creationId xmlns:a16="http://schemas.microsoft.com/office/drawing/2014/main" id="{6D81CD66-F137-2DE6-76D3-116501F386A6}"/>
              </a:ext>
            </a:extLst>
          </p:cNvPr>
          <p:cNvSpPr>
            <a:spLocks noGrp="1"/>
          </p:cNvSpPr>
          <p:nvPr>
            <p:ph type="sldNum" sz="quarter" idx="16"/>
          </p:nvPr>
        </p:nvSpPr>
        <p:spPr/>
        <p:txBody>
          <a:bodyPr/>
          <a:lstStyle/>
          <a:p>
            <a:r>
              <a:rPr lang="en-GB"/>
              <a:t>Page </a:t>
            </a:r>
            <a:fld id="{12F85B76-E480-4901-BAB3-25AC276908A3}" type="slidenum">
              <a:rPr lang="en-GB" smtClean="0"/>
              <a:pPr/>
              <a:t>47</a:t>
            </a:fld>
            <a:endParaRPr lang="en-GB"/>
          </a:p>
        </p:txBody>
      </p:sp>
    </p:spTree>
    <p:extLst>
      <p:ext uri="{BB962C8B-B14F-4D97-AF65-F5344CB8AC3E}">
        <p14:creationId xmlns:p14="http://schemas.microsoft.com/office/powerpoint/2010/main" val="2065218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0103E-093F-41CC-B117-7CFAE0626100}"/>
              </a:ext>
            </a:extLst>
          </p:cNvPr>
          <p:cNvSpPr txBox="1"/>
          <p:nvPr/>
        </p:nvSpPr>
        <p:spPr>
          <a:xfrm>
            <a:off x="216099" y="4694659"/>
            <a:ext cx="10369152" cy="707886"/>
          </a:xfrm>
          <a:prstGeom prst="rect">
            <a:avLst/>
          </a:prstGeom>
          <a:noFill/>
        </p:spPr>
        <p:txBody>
          <a:bodyPr wrap="square">
            <a:spAutoFit/>
          </a:bodyPr>
          <a:lstStyle/>
          <a:p>
            <a:pPr algn="ctr">
              <a:spcBef>
                <a:spcPts val="0"/>
              </a:spcBef>
            </a:pPr>
            <a:r>
              <a:rPr lang="en-US" sz="2000" kern="0" dirty="0"/>
              <a:t>If you have any questions, please contact </a:t>
            </a:r>
            <a:r>
              <a:rPr lang="en-US" sz="2000" kern="0"/>
              <a:t>your Account </a:t>
            </a:r>
            <a:r>
              <a:rPr lang="en-US" sz="2000" kern="0" dirty="0"/>
              <a:t>M</a:t>
            </a:r>
            <a:r>
              <a:rPr lang="en-US" sz="2000" kern="0"/>
              <a:t>anager </a:t>
            </a:r>
            <a:endParaRPr lang="en-US" sz="2000" kern="0" dirty="0"/>
          </a:p>
          <a:p>
            <a:pPr algn="ctr">
              <a:spcBef>
                <a:spcPts val="0"/>
              </a:spcBef>
            </a:pPr>
            <a:r>
              <a:rPr lang="en-US" sz="2000" kern="0" dirty="0"/>
              <a:t>or raise a case via the </a:t>
            </a:r>
            <a:r>
              <a:rPr lang="en-US" sz="2000" b="1" kern="0" dirty="0">
                <a:solidFill>
                  <a:schemeClr val="accent1">
                    <a:lumMod val="10000"/>
                  </a:schemeClr>
                </a:solidFill>
                <a:hlinkClick r:id="rId2">
                  <a:extLst>
                    <a:ext uri="{A12FA001-AC4F-418D-AE19-62706E023703}">
                      <ahyp:hlinkClr xmlns:ahyp="http://schemas.microsoft.com/office/drawing/2018/hyperlinkcolor" val="tx"/>
                    </a:ext>
                  </a:extLst>
                </a:hlinkClick>
              </a:rPr>
              <a:t>Support</a:t>
            </a:r>
            <a:r>
              <a:rPr lang="en-US" sz="2000" kern="0" dirty="0"/>
              <a:t> page</a:t>
            </a:r>
          </a:p>
        </p:txBody>
      </p:sp>
    </p:spTree>
    <p:extLst>
      <p:ext uri="{BB962C8B-B14F-4D97-AF65-F5344CB8AC3E}">
        <p14:creationId xmlns:p14="http://schemas.microsoft.com/office/powerpoint/2010/main" val="839116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F67DF9-53E8-42E4-8DAD-F68F2A8A51C4}"/>
              </a:ext>
            </a:extLst>
          </p:cNvPr>
          <p:cNvSpPr>
            <a:spLocks noGrp="1"/>
          </p:cNvSpPr>
          <p:nvPr>
            <p:ph type="body" sz="quarter" idx="13"/>
          </p:nvPr>
        </p:nvSpPr>
        <p:spPr>
          <a:xfrm>
            <a:off x="1825583" y="316344"/>
            <a:ext cx="7877391" cy="718828"/>
          </a:xfrm>
        </p:spPr>
        <p:txBody>
          <a:bodyPr/>
          <a:lstStyle/>
          <a:p>
            <a:r>
              <a:rPr lang="en-GB" dirty="0"/>
              <a:t>CBPR+ release of November 2023 – Deployment plan</a:t>
            </a:r>
            <a:endParaRPr lang="en-US" dirty="0"/>
          </a:p>
        </p:txBody>
      </p:sp>
      <p:sp>
        <p:nvSpPr>
          <p:cNvPr id="3" name="Date Placeholder 2">
            <a:extLst>
              <a:ext uri="{FF2B5EF4-FFF2-40B4-BE49-F238E27FC236}">
                <a16:creationId xmlns:a16="http://schemas.microsoft.com/office/drawing/2014/main" id="{93A0E69F-A3FC-4F69-9E94-F09E5A041032}"/>
              </a:ext>
            </a:extLst>
          </p:cNvPr>
          <p:cNvSpPr>
            <a:spLocks noGrp="1"/>
          </p:cNvSpPr>
          <p:nvPr>
            <p:ph type="dt" sz="half" idx="14"/>
          </p:nvPr>
        </p:nvSpPr>
        <p:spPr/>
        <p:txBody>
          <a:bodyPr/>
          <a:lstStyle/>
          <a:p>
            <a:pPr defTabSz="810067" eaLnBrk="1" fontAlgn="auto" hangingPunct="1">
              <a:spcBef>
                <a:spcPts val="0"/>
              </a:spcBef>
              <a:spcAft>
                <a:spcPts val="0"/>
              </a:spcAft>
              <a:defRPr/>
            </a:pPr>
            <a:r>
              <a:rPr lang="en-US" dirty="0">
                <a:solidFill>
                  <a:srgbClr val="333D3E"/>
                </a:solidFill>
                <a:latin typeface="Arial Nova Light"/>
              </a:rPr>
              <a:t>July 2023</a:t>
            </a:r>
            <a:endParaRPr lang="en-GB" dirty="0">
              <a:solidFill>
                <a:srgbClr val="333D3E"/>
              </a:solidFill>
              <a:latin typeface="Arial Nova Light"/>
            </a:endParaRPr>
          </a:p>
        </p:txBody>
      </p:sp>
      <p:sp>
        <p:nvSpPr>
          <p:cNvPr id="5" name="Slide Number Placeholder 4">
            <a:extLst>
              <a:ext uri="{FF2B5EF4-FFF2-40B4-BE49-F238E27FC236}">
                <a16:creationId xmlns:a16="http://schemas.microsoft.com/office/drawing/2014/main" id="{4C14CB21-1824-4B8C-B865-8598967033F0}"/>
              </a:ext>
            </a:extLst>
          </p:cNvPr>
          <p:cNvSpPr>
            <a:spLocks noGrp="1"/>
          </p:cNvSpPr>
          <p:nvPr>
            <p:ph type="sldNum" sz="quarter" idx="16"/>
          </p:nvPr>
        </p:nvSpPr>
        <p:spPr/>
        <p:txBody>
          <a:bodyPr/>
          <a:lstStyle/>
          <a:p>
            <a:pPr defTabSz="810067" eaLnBrk="1" fontAlgn="auto" hangingPunct="1">
              <a:spcBef>
                <a:spcPts val="0"/>
              </a:spcBef>
              <a:spcAft>
                <a:spcPts val="0"/>
              </a:spcAft>
              <a:defRPr/>
            </a:pPr>
            <a:r>
              <a:rPr lang="en-GB">
                <a:solidFill>
                  <a:srgbClr val="333D3E"/>
                </a:solidFill>
                <a:latin typeface="Arial Nova"/>
              </a:rPr>
              <a:t>Page </a:t>
            </a:r>
            <a:fld id="{12F85B76-E480-4901-BAB3-25AC276908A3}" type="slidenum">
              <a:rPr lang="en-GB">
                <a:solidFill>
                  <a:srgbClr val="333D3E"/>
                </a:solidFill>
                <a:latin typeface="Arial Nova"/>
              </a:rPr>
              <a:pPr defTabSz="810067" eaLnBrk="1" fontAlgn="auto" hangingPunct="1">
                <a:spcBef>
                  <a:spcPts val="0"/>
                </a:spcBef>
                <a:spcAft>
                  <a:spcPts val="0"/>
                </a:spcAft>
                <a:defRPr/>
              </a:pPr>
              <a:t>5</a:t>
            </a:fld>
            <a:endParaRPr lang="en-GB">
              <a:solidFill>
                <a:srgbClr val="333D3E"/>
              </a:solidFill>
              <a:latin typeface="Arial Nova"/>
            </a:endParaRPr>
          </a:p>
        </p:txBody>
      </p:sp>
      <p:grpSp>
        <p:nvGrpSpPr>
          <p:cNvPr id="35" name="Group 34">
            <a:extLst>
              <a:ext uri="{FF2B5EF4-FFF2-40B4-BE49-F238E27FC236}">
                <a16:creationId xmlns:a16="http://schemas.microsoft.com/office/drawing/2014/main" id="{E9CE1FDF-7A57-49EE-8975-69248160A194}"/>
              </a:ext>
            </a:extLst>
          </p:cNvPr>
          <p:cNvGrpSpPr/>
          <p:nvPr/>
        </p:nvGrpSpPr>
        <p:grpSpPr>
          <a:xfrm>
            <a:off x="1844966" y="1328285"/>
            <a:ext cx="8770781" cy="4392180"/>
            <a:chOff x="2082501" y="1284742"/>
            <a:chExt cx="9900000" cy="4957663"/>
          </a:xfrm>
        </p:grpSpPr>
        <p:cxnSp>
          <p:nvCxnSpPr>
            <p:cNvPr id="36" name="Straight Arrow Connector 35">
              <a:extLst>
                <a:ext uri="{FF2B5EF4-FFF2-40B4-BE49-F238E27FC236}">
                  <a16:creationId xmlns:a16="http://schemas.microsoft.com/office/drawing/2014/main" id="{7DB7B6DB-4824-430A-BD49-F1142EE4C768}"/>
                </a:ext>
              </a:extLst>
            </p:cNvPr>
            <p:cNvCxnSpPr/>
            <p:nvPr/>
          </p:nvCxnSpPr>
          <p:spPr bwMode="auto">
            <a:xfrm>
              <a:off x="2082501" y="1685308"/>
              <a:ext cx="9900000" cy="0"/>
            </a:xfrm>
            <a:prstGeom prst="straightConnector1">
              <a:avLst/>
            </a:prstGeom>
            <a:solidFill>
              <a:schemeClr val="accent1"/>
            </a:solidFill>
            <a:ln w="25400" cap="flat" cmpd="sng" algn="ctr">
              <a:solidFill>
                <a:schemeClr val="accent1"/>
              </a:solidFill>
              <a:prstDash val="solid"/>
              <a:round/>
              <a:headEnd type="none" w="med" len="med"/>
              <a:tailEnd type="triangle" w="lg" len="lg"/>
            </a:ln>
            <a:effectLst/>
          </p:spPr>
        </p:cxnSp>
        <p:sp>
          <p:nvSpPr>
            <p:cNvPr id="37" name="Oval 36">
              <a:extLst>
                <a:ext uri="{FF2B5EF4-FFF2-40B4-BE49-F238E27FC236}">
                  <a16:creationId xmlns:a16="http://schemas.microsoft.com/office/drawing/2014/main" id="{D8AF7104-F5C1-49C9-A5A1-6E784B5E9529}"/>
                </a:ext>
              </a:extLst>
            </p:cNvPr>
            <p:cNvSpPr>
              <a:spLocks noChangeAspect="1"/>
            </p:cNvSpPr>
            <p:nvPr/>
          </p:nvSpPr>
          <p:spPr bwMode="auto">
            <a:xfrm>
              <a:off x="3288027" y="1602287"/>
              <a:ext cx="169492" cy="169492"/>
            </a:xfrm>
            <a:prstGeom prst="ellipse">
              <a:avLst/>
            </a:prstGeom>
            <a:solidFill>
              <a:schemeClr val="accent1"/>
            </a:solidFill>
            <a:ln w="19050" cap="flat" cmpd="sng" algn="ctr">
              <a:solidFill>
                <a:schemeClr val="bg1"/>
              </a:solidFill>
              <a:prstDash val="solid"/>
              <a:round/>
              <a:headEnd type="none" w="med" len="med"/>
              <a:tailEnd type="none" w="med" len="med"/>
            </a:ln>
            <a:effectLst/>
          </p:spPr>
          <p:txBody>
            <a:bodyPr vert="horz" wrap="square" lIns="81010" tIns="40505" rIns="81010" bIns="40505" numCol="1" rtlCol="0" anchor="t" anchorCtr="0" compatLnSpc="1">
              <a:prstTxWarp prst="textNoShape">
                <a:avLst/>
              </a:prstTxWarp>
            </a:bodyPr>
            <a:lstStyle/>
            <a:p>
              <a:pPr defTabSz="810067">
                <a:defRPr/>
              </a:pPr>
              <a:endParaRPr lang="en-GB" sz="3189">
                <a:solidFill>
                  <a:srgbClr val="343C3F"/>
                </a:solidFill>
              </a:endParaRPr>
            </a:p>
          </p:txBody>
        </p:sp>
        <p:sp>
          <p:nvSpPr>
            <p:cNvPr id="38" name="TextBox 37">
              <a:extLst>
                <a:ext uri="{FF2B5EF4-FFF2-40B4-BE49-F238E27FC236}">
                  <a16:creationId xmlns:a16="http://schemas.microsoft.com/office/drawing/2014/main" id="{2E0725DD-F4E1-4232-937F-AABE89BC4D75}"/>
                </a:ext>
              </a:extLst>
            </p:cNvPr>
            <p:cNvSpPr txBox="1"/>
            <p:nvPr/>
          </p:nvSpPr>
          <p:spPr>
            <a:xfrm>
              <a:off x="2987238" y="1284742"/>
              <a:ext cx="669473" cy="184630"/>
            </a:xfrm>
            <a:prstGeom prst="rect">
              <a:avLst/>
            </a:prstGeom>
            <a:noFill/>
          </p:spPr>
          <p:txBody>
            <a:bodyPr wrap="none" lIns="0" tIns="0" rIns="0" bIns="0" rtlCol="0">
              <a:spAutoFit/>
            </a:bodyPr>
            <a:lstStyle/>
            <a:p>
              <a:pPr algn="ctr" defTabSz="810067">
                <a:defRPr/>
              </a:pPr>
              <a:r>
                <a:rPr lang="en-GB" sz="1063" b="1" dirty="0">
                  <a:solidFill>
                    <a:srgbClr val="333D3E"/>
                  </a:solidFill>
                  <a:latin typeface="Arial Nova"/>
                </a:rPr>
                <a:t>Dec</a:t>
              </a:r>
              <a:r>
                <a:rPr lang="en-BE" sz="1063" b="1" dirty="0">
                  <a:solidFill>
                    <a:srgbClr val="333D3E"/>
                  </a:solidFill>
                  <a:latin typeface="Arial Nova"/>
                </a:rPr>
                <a:t> 2022</a:t>
              </a:r>
              <a:endParaRPr lang="en-GB" sz="1063" b="1" dirty="0">
                <a:solidFill>
                  <a:srgbClr val="333D3E"/>
                </a:solidFill>
                <a:latin typeface="Arial Nova"/>
              </a:endParaRPr>
            </a:p>
          </p:txBody>
        </p:sp>
        <p:sp>
          <p:nvSpPr>
            <p:cNvPr id="39" name="TextBox 38">
              <a:extLst>
                <a:ext uri="{FF2B5EF4-FFF2-40B4-BE49-F238E27FC236}">
                  <a16:creationId xmlns:a16="http://schemas.microsoft.com/office/drawing/2014/main" id="{BF035E93-2FE9-46E9-9612-1F2589E9FFC4}"/>
                </a:ext>
              </a:extLst>
            </p:cNvPr>
            <p:cNvSpPr txBox="1"/>
            <p:nvPr/>
          </p:nvSpPr>
          <p:spPr>
            <a:xfrm>
              <a:off x="2736940" y="1872000"/>
              <a:ext cx="1162178" cy="646167"/>
            </a:xfrm>
            <a:prstGeom prst="rect">
              <a:avLst/>
            </a:prstGeom>
            <a:noFill/>
          </p:spPr>
          <p:txBody>
            <a:bodyPr wrap="square" lIns="0" tIns="0" rIns="0" bIns="0" rtlCol="0">
              <a:spAutoFit/>
            </a:bodyPr>
            <a:lstStyle>
              <a:defPPr>
                <a:defRPr lang="en-US"/>
              </a:defPPr>
              <a:lvl1pPr algn="ctr" eaLnBrk="0" fontAlgn="base" hangingPunct="0">
                <a:spcBef>
                  <a:spcPct val="0"/>
                </a:spcBef>
                <a:spcAft>
                  <a:spcPct val="0"/>
                </a:spcAft>
                <a:defRPr kumimoji="0" sz="1050" b="0" i="0" u="none" strike="noStrike" cap="none" spc="0" normalizeH="0" baseline="0">
                  <a:ln>
                    <a:noFill/>
                  </a:ln>
                  <a:effectLst/>
                  <a:uLnTx/>
                  <a:uFillTx/>
                  <a:latin typeface="Arial Nova"/>
                </a:defRPr>
              </a:lvl1pPr>
            </a:lstStyle>
            <a:p>
              <a:r>
                <a:rPr lang="en-GB" sz="930" dirty="0"/>
                <a:t>Initial Usage Guidelines published on </a:t>
              </a:r>
              <a:r>
                <a:rPr lang="en-GB" sz="930" dirty="0" err="1"/>
                <a:t>MyStandards</a:t>
              </a:r>
              <a:endParaRPr lang="en-GB" sz="930" dirty="0"/>
            </a:p>
          </p:txBody>
        </p:sp>
        <p:sp>
          <p:nvSpPr>
            <p:cNvPr id="40" name="TextBox 39">
              <a:extLst>
                <a:ext uri="{FF2B5EF4-FFF2-40B4-BE49-F238E27FC236}">
                  <a16:creationId xmlns:a16="http://schemas.microsoft.com/office/drawing/2014/main" id="{1E05A931-10BF-4CD2-A71F-5F414D9BD101}"/>
                </a:ext>
              </a:extLst>
            </p:cNvPr>
            <p:cNvSpPr txBox="1"/>
            <p:nvPr/>
          </p:nvSpPr>
          <p:spPr>
            <a:xfrm>
              <a:off x="4545285" y="1284742"/>
              <a:ext cx="872125" cy="184630"/>
            </a:xfrm>
            <a:prstGeom prst="rect">
              <a:avLst/>
            </a:prstGeom>
            <a:noFill/>
          </p:spPr>
          <p:txBody>
            <a:bodyPr wrap="none" lIns="0" tIns="0" rIns="0" bIns="0" rtlCol="0">
              <a:spAutoFit/>
            </a:bodyPr>
            <a:lstStyle/>
            <a:p>
              <a:pPr algn="ctr" defTabSz="810067">
                <a:defRPr/>
              </a:pPr>
              <a:r>
                <a:rPr lang="en-GB" sz="1063" b="1" dirty="0">
                  <a:solidFill>
                    <a:srgbClr val="333D3E"/>
                  </a:solidFill>
                  <a:latin typeface="Arial Nova"/>
                </a:rPr>
                <a:t>24 Feb</a:t>
              </a:r>
              <a:r>
                <a:rPr lang="en-BE" sz="1063" b="1" dirty="0">
                  <a:solidFill>
                    <a:srgbClr val="333D3E"/>
                  </a:solidFill>
                  <a:latin typeface="Arial Nova"/>
                </a:rPr>
                <a:t> 202</a:t>
              </a:r>
              <a:r>
                <a:rPr lang="en-GB" sz="1063" b="1" dirty="0">
                  <a:solidFill>
                    <a:srgbClr val="333D3E"/>
                  </a:solidFill>
                  <a:latin typeface="Arial Nova"/>
                </a:rPr>
                <a:t>3</a:t>
              </a:r>
            </a:p>
          </p:txBody>
        </p:sp>
        <p:sp>
          <p:nvSpPr>
            <p:cNvPr id="41" name="TextBox 40">
              <a:extLst>
                <a:ext uri="{FF2B5EF4-FFF2-40B4-BE49-F238E27FC236}">
                  <a16:creationId xmlns:a16="http://schemas.microsoft.com/office/drawing/2014/main" id="{BF48B31B-3EF0-4DF0-AF7A-E0AF2C67635D}"/>
                </a:ext>
              </a:extLst>
            </p:cNvPr>
            <p:cNvSpPr txBox="1"/>
            <p:nvPr/>
          </p:nvSpPr>
          <p:spPr>
            <a:xfrm>
              <a:off x="4379226" y="1869634"/>
              <a:ext cx="1327287" cy="807710"/>
            </a:xfrm>
            <a:prstGeom prst="rect">
              <a:avLst/>
            </a:prstGeom>
            <a:noFill/>
          </p:spPr>
          <p:txBody>
            <a:bodyPr wrap="square" lIns="0" tIns="0" rIns="0" bIns="0" rtlCol="0">
              <a:spAutoFit/>
            </a:bodyPr>
            <a:lstStyle>
              <a:defPPr>
                <a:defRPr lang="en-US"/>
              </a:defPPr>
              <a:lvl1pPr algn="ctr" eaLnBrk="0" fontAlgn="base" hangingPunct="0">
                <a:spcBef>
                  <a:spcPct val="0"/>
                </a:spcBef>
                <a:spcAft>
                  <a:spcPct val="0"/>
                </a:spcAft>
                <a:defRPr kumimoji="0" sz="1050" b="0" i="0" u="none" strike="noStrike" cap="none" spc="0" normalizeH="0" baseline="0">
                  <a:ln>
                    <a:noFill/>
                  </a:ln>
                  <a:effectLst/>
                  <a:uLnTx/>
                  <a:uFillTx/>
                  <a:latin typeface="Arial Nova"/>
                </a:defRPr>
              </a:lvl1pPr>
            </a:lstStyle>
            <a:p>
              <a:r>
                <a:rPr lang="en-GB" sz="930" dirty="0"/>
                <a:t>Final Usage Guidelines</a:t>
              </a:r>
            </a:p>
            <a:p>
              <a:r>
                <a:rPr lang="en-GB" sz="930" dirty="0"/>
                <a:t>published on </a:t>
              </a:r>
              <a:r>
                <a:rPr lang="en-GB" sz="930" dirty="0" err="1"/>
                <a:t>MyStandards</a:t>
              </a:r>
              <a:endParaRPr lang="en-US" sz="930" dirty="0"/>
            </a:p>
            <a:p>
              <a:endParaRPr lang="en-BE" sz="930" dirty="0"/>
            </a:p>
          </p:txBody>
        </p:sp>
        <p:sp>
          <p:nvSpPr>
            <p:cNvPr id="42" name="Oval 41">
              <a:extLst>
                <a:ext uri="{FF2B5EF4-FFF2-40B4-BE49-F238E27FC236}">
                  <a16:creationId xmlns:a16="http://schemas.microsoft.com/office/drawing/2014/main" id="{AAAE4DA3-43A0-43CB-B550-2654DA35EAD6}"/>
                </a:ext>
              </a:extLst>
            </p:cNvPr>
            <p:cNvSpPr>
              <a:spLocks noChangeAspect="1"/>
            </p:cNvSpPr>
            <p:nvPr/>
          </p:nvSpPr>
          <p:spPr bwMode="auto">
            <a:xfrm>
              <a:off x="4896599" y="1602287"/>
              <a:ext cx="169492" cy="169492"/>
            </a:xfrm>
            <a:prstGeom prst="ellipse">
              <a:avLst/>
            </a:prstGeom>
            <a:solidFill>
              <a:schemeClr val="accent1"/>
            </a:solidFill>
            <a:ln w="19050" cap="flat" cmpd="sng" algn="ctr">
              <a:solidFill>
                <a:schemeClr val="bg1"/>
              </a:solidFill>
              <a:prstDash val="solid"/>
              <a:round/>
              <a:headEnd type="none" w="med" len="med"/>
              <a:tailEnd type="none" w="med" len="med"/>
            </a:ln>
            <a:effectLst/>
          </p:spPr>
          <p:txBody>
            <a:bodyPr vert="horz" wrap="square" lIns="81010" tIns="40505" rIns="81010" bIns="40505" numCol="1" rtlCol="0" anchor="t" anchorCtr="0" compatLnSpc="1">
              <a:prstTxWarp prst="textNoShape">
                <a:avLst/>
              </a:prstTxWarp>
            </a:bodyPr>
            <a:lstStyle/>
            <a:p>
              <a:pPr defTabSz="810067">
                <a:defRPr/>
              </a:pPr>
              <a:endParaRPr lang="en-GB" sz="3189">
                <a:solidFill>
                  <a:srgbClr val="343C3F"/>
                </a:solidFill>
              </a:endParaRPr>
            </a:p>
          </p:txBody>
        </p:sp>
        <p:sp>
          <p:nvSpPr>
            <p:cNvPr id="43" name="TextBox 42">
              <a:extLst>
                <a:ext uri="{FF2B5EF4-FFF2-40B4-BE49-F238E27FC236}">
                  <a16:creationId xmlns:a16="http://schemas.microsoft.com/office/drawing/2014/main" id="{452B98ED-B9B3-49C8-8B53-E5FAB593E0C2}"/>
                </a:ext>
              </a:extLst>
            </p:cNvPr>
            <p:cNvSpPr txBox="1"/>
            <p:nvPr/>
          </p:nvSpPr>
          <p:spPr>
            <a:xfrm>
              <a:off x="6450331" y="1284742"/>
              <a:ext cx="901074" cy="184630"/>
            </a:xfrm>
            <a:prstGeom prst="rect">
              <a:avLst/>
            </a:prstGeom>
            <a:noFill/>
          </p:spPr>
          <p:txBody>
            <a:bodyPr wrap="none" lIns="0" tIns="0" rIns="0" bIns="0" rtlCol="0">
              <a:spAutoFit/>
            </a:bodyPr>
            <a:lstStyle/>
            <a:p>
              <a:pPr algn="ctr" defTabSz="810067">
                <a:defRPr/>
              </a:pPr>
              <a:r>
                <a:rPr lang="en-GB" sz="1063" b="1" dirty="0">
                  <a:solidFill>
                    <a:srgbClr val="333D3E"/>
                  </a:solidFill>
                  <a:latin typeface="Arial Nova"/>
                </a:rPr>
                <a:t>19 May </a:t>
              </a:r>
              <a:r>
                <a:rPr lang="en-BE" sz="1063" b="1" dirty="0">
                  <a:solidFill>
                    <a:srgbClr val="333D3E"/>
                  </a:solidFill>
                  <a:latin typeface="Arial Nova"/>
                </a:rPr>
                <a:t>202</a:t>
              </a:r>
              <a:r>
                <a:rPr lang="en-GB" sz="1063" b="1" dirty="0">
                  <a:solidFill>
                    <a:srgbClr val="333D3E"/>
                  </a:solidFill>
                  <a:latin typeface="Arial Nova"/>
                </a:rPr>
                <a:t>3</a:t>
              </a:r>
            </a:p>
          </p:txBody>
        </p:sp>
        <p:sp>
          <p:nvSpPr>
            <p:cNvPr id="44" name="TextBox 43">
              <a:extLst>
                <a:ext uri="{FF2B5EF4-FFF2-40B4-BE49-F238E27FC236}">
                  <a16:creationId xmlns:a16="http://schemas.microsoft.com/office/drawing/2014/main" id="{B370CBF3-98EA-4479-83C6-F3FE33F4C9AA}"/>
                </a:ext>
              </a:extLst>
            </p:cNvPr>
            <p:cNvSpPr txBox="1"/>
            <p:nvPr/>
          </p:nvSpPr>
          <p:spPr>
            <a:xfrm>
              <a:off x="6397042" y="1902114"/>
              <a:ext cx="1168590" cy="646167"/>
            </a:xfrm>
            <a:prstGeom prst="rect">
              <a:avLst/>
            </a:prstGeom>
            <a:noFill/>
          </p:spPr>
          <p:txBody>
            <a:bodyPr wrap="square" lIns="0" tIns="0" rIns="0" bIns="0" rtlCol="0">
              <a:spAutoFit/>
            </a:bodyPr>
            <a:lstStyle>
              <a:defPPr>
                <a:defRPr lang="en-US"/>
              </a:defPPr>
              <a:lvl1pPr algn="ctr" eaLnBrk="0" fontAlgn="base" hangingPunct="0">
                <a:spcBef>
                  <a:spcPct val="0"/>
                </a:spcBef>
                <a:spcAft>
                  <a:spcPct val="0"/>
                </a:spcAft>
                <a:defRPr kumimoji="0" sz="1050" b="0" i="0" u="none" strike="noStrike" cap="none" spc="0" normalizeH="0" baseline="0">
                  <a:ln>
                    <a:noFill/>
                  </a:ln>
                  <a:effectLst/>
                  <a:uLnTx/>
                  <a:uFillTx/>
                  <a:latin typeface="Arial Nova"/>
                </a:defRPr>
              </a:lvl1pPr>
            </a:lstStyle>
            <a:p>
              <a:r>
                <a:rPr lang="en-GB" sz="930" dirty="0"/>
                <a:t>Deployed</a:t>
              </a:r>
            </a:p>
            <a:p>
              <a:r>
                <a:rPr lang="en-GB" sz="930" dirty="0"/>
                <a:t>in </a:t>
              </a:r>
              <a:r>
                <a:rPr lang="en-GB" sz="930" dirty="0" err="1"/>
                <a:t>FINplus</a:t>
              </a:r>
              <a:endParaRPr lang="en-GB" sz="930" dirty="0"/>
            </a:p>
            <a:p>
              <a:r>
                <a:rPr lang="en-GB" sz="930" dirty="0"/>
                <a:t>ITB Future</a:t>
              </a:r>
              <a:endParaRPr lang="en-US" sz="930" dirty="0"/>
            </a:p>
            <a:p>
              <a:endParaRPr lang="en-GB" sz="930" dirty="0"/>
            </a:p>
          </p:txBody>
        </p:sp>
        <p:sp>
          <p:nvSpPr>
            <p:cNvPr id="45" name="Oval 44">
              <a:extLst>
                <a:ext uri="{FF2B5EF4-FFF2-40B4-BE49-F238E27FC236}">
                  <a16:creationId xmlns:a16="http://schemas.microsoft.com/office/drawing/2014/main" id="{747F07C4-6726-4843-9447-24B68358F1CA}"/>
                </a:ext>
              </a:extLst>
            </p:cNvPr>
            <p:cNvSpPr>
              <a:spLocks noChangeAspect="1"/>
            </p:cNvSpPr>
            <p:nvPr/>
          </p:nvSpPr>
          <p:spPr bwMode="auto">
            <a:xfrm>
              <a:off x="6816120" y="1602287"/>
              <a:ext cx="169492" cy="169492"/>
            </a:xfrm>
            <a:prstGeom prst="ellipse">
              <a:avLst/>
            </a:prstGeom>
            <a:solidFill>
              <a:schemeClr val="accent1"/>
            </a:solidFill>
            <a:ln w="19050" cap="flat" cmpd="sng" algn="ctr">
              <a:solidFill>
                <a:schemeClr val="bg1"/>
              </a:solidFill>
              <a:prstDash val="solid"/>
              <a:round/>
              <a:headEnd type="none" w="med" len="med"/>
              <a:tailEnd type="none" w="med" len="med"/>
            </a:ln>
            <a:effectLst/>
          </p:spPr>
          <p:txBody>
            <a:bodyPr vert="horz" wrap="square" lIns="81010" tIns="40505" rIns="81010" bIns="40505" numCol="1" rtlCol="0" anchor="t" anchorCtr="0" compatLnSpc="1">
              <a:prstTxWarp prst="textNoShape">
                <a:avLst/>
              </a:prstTxWarp>
            </a:bodyPr>
            <a:lstStyle/>
            <a:p>
              <a:pPr defTabSz="810067">
                <a:defRPr/>
              </a:pPr>
              <a:endParaRPr lang="en-GB" sz="3189">
                <a:solidFill>
                  <a:srgbClr val="343C3F"/>
                </a:solidFill>
              </a:endParaRPr>
            </a:p>
          </p:txBody>
        </p:sp>
        <p:sp>
          <p:nvSpPr>
            <p:cNvPr id="46" name="TextBox 45">
              <a:extLst>
                <a:ext uri="{FF2B5EF4-FFF2-40B4-BE49-F238E27FC236}">
                  <a16:creationId xmlns:a16="http://schemas.microsoft.com/office/drawing/2014/main" id="{EE35401C-C6E5-4C7A-8CE1-BACD6137924D}"/>
                </a:ext>
              </a:extLst>
            </p:cNvPr>
            <p:cNvSpPr txBox="1"/>
            <p:nvPr/>
          </p:nvSpPr>
          <p:spPr>
            <a:xfrm>
              <a:off x="9967173" y="1284742"/>
              <a:ext cx="882980" cy="184630"/>
            </a:xfrm>
            <a:prstGeom prst="rect">
              <a:avLst/>
            </a:prstGeom>
            <a:noFill/>
          </p:spPr>
          <p:txBody>
            <a:bodyPr wrap="none" lIns="0" tIns="0" rIns="0" bIns="0" rtlCol="0">
              <a:spAutoFit/>
            </a:bodyPr>
            <a:lstStyle/>
            <a:p>
              <a:pPr algn="ctr" defTabSz="810067">
                <a:defRPr/>
              </a:pPr>
              <a:r>
                <a:rPr lang="en-GB" sz="1063" b="1" dirty="0">
                  <a:solidFill>
                    <a:srgbClr val="333D3E"/>
                  </a:solidFill>
                  <a:latin typeface="Arial Nova"/>
                </a:rPr>
                <a:t>19 Nov</a:t>
              </a:r>
              <a:r>
                <a:rPr lang="en-BE" sz="1063" b="1" dirty="0">
                  <a:solidFill>
                    <a:srgbClr val="333D3E"/>
                  </a:solidFill>
                  <a:latin typeface="Arial Nova"/>
                </a:rPr>
                <a:t> 202</a:t>
              </a:r>
              <a:r>
                <a:rPr lang="en-GB" sz="1063" b="1" dirty="0">
                  <a:solidFill>
                    <a:srgbClr val="333D3E"/>
                  </a:solidFill>
                  <a:latin typeface="Arial Nova"/>
                </a:rPr>
                <a:t>3</a:t>
              </a:r>
            </a:p>
          </p:txBody>
        </p:sp>
        <p:sp>
          <p:nvSpPr>
            <p:cNvPr id="47" name="TextBox 46">
              <a:extLst>
                <a:ext uri="{FF2B5EF4-FFF2-40B4-BE49-F238E27FC236}">
                  <a16:creationId xmlns:a16="http://schemas.microsoft.com/office/drawing/2014/main" id="{45E734C1-2625-4BC2-A4EE-459CA8E1BFD0}"/>
                </a:ext>
              </a:extLst>
            </p:cNvPr>
            <p:cNvSpPr txBox="1"/>
            <p:nvPr/>
          </p:nvSpPr>
          <p:spPr>
            <a:xfrm>
              <a:off x="9872211" y="1842135"/>
              <a:ext cx="1079999" cy="807710"/>
            </a:xfrm>
            <a:prstGeom prst="rect">
              <a:avLst/>
            </a:prstGeom>
            <a:noFill/>
          </p:spPr>
          <p:txBody>
            <a:bodyPr wrap="square" lIns="0" tIns="0" rIns="0" bIns="0" rtlCol="0">
              <a:spAutoFit/>
            </a:bodyPr>
            <a:lstStyle/>
            <a:p>
              <a:pPr algn="ctr" eaLnBrk="0" fontAlgn="base" hangingPunct="0">
                <a:spcBef>
                  <a:spcPct val="0"/>
                </a:spcBef>
                <a:spcAft>
                  <a:spcPct val="0"/>
                </a:spcAft>
                <a:defRPr/>
              </a:pPr>
              <a:r>
                <a:rPr lang="en-GB" sz="930" dirty="0">
                  <a:latin typeface="Arial Nova"/>
                </a:rPr>
                <a:t>Generally available in </a:t>
              </a:r>
              <a:r>
                <a:rPr lang="en-GB" sz="930" dirty="0" err="1">
                  <a:latin typeface="Arial Nova"/>
                </a:rPr>
                <a:t>FINplus</a:t>
              </a:r>
              <a:r>
                <a:rPr lang="en-GB" sz="930" dirty="0">
                  <a:latin typeface="Arial Nova"/>
                </a:rPr>
                <a:t> Live and Pilot Current</a:t>
              </a:r>
              <a:endParaRPr lang="en-US" sz="930" dirty="0">
                <a:latin typeface="Arial Nova"/>
              </a:endParaRPr>
            </a:p>
            <a:p>
              <a:pPr algn="ctr" defTabSz="810067">
                <a:defRPr/>
              </a:pPr>
              <a:endParaRPr lang="en-BE" sz="930" dirty="0">
                <a:latin typeface="Arial Nova"/>
              </a:endParaRPr>
            </a:p>
          </p:txBody>
        </p:sp>
        <p:sp>
          <p:nvSpPr>
            <p:cNvPr id="48" name="Oval 47">
              <a:extLst>
                <a:ext uri="{FF2B5EF4-FFF2-40B4-BE49-F238E27FC236}">
                  <a16:creationId xmlns:a16="http://schemas.microsoft.com/office/drawing/2014/main" id="{EACE7FC1-02AD-44D5-BF54-A87C4B3BB4BB}"/>
                </a:ext>
              </a:extLst>
            </p:cNvPr>
            <p:cNvSpPr>
              <a:spLocks noChangeAspect="1"/>
            </p:cNvSpPr>
            <p:nvPr/>
          </p:nvSpPr>
          <p:spPr bwMode="auto">
            <a:xfrm>
              <a:off x="10323914" y="1602287"/>
              <a:ext cx="169492" cy="169492"/>
            </a:xfrm>
            <a:prstGeom prst="ellipse">
              <a:avLst/>
            </a:prstGeom>
            <a:solidFill>
              <a:schemeClr val="accent1"/>
            </a:solidFill>
            <a:ln w="19050" cap="flat" cmpd="sng" algn="ctr">
              <a:solidFill>
                <a:schemeClr val="bg1"/>
              </a:solidFill>
              <a:prstDash val="solid"/>
              <a:round/>
              <a:headEnd type="none" w="med" len="med"/>
              <a:tailEnd type="none" w="med" len="med"/>
            </a:ln>
            <a:effectLst/>
          </p:spPr>
          <p:txBody>
            <a:bodyPr vert="horz" wrap="square" lIns="81010" tIns="40505" rIns="81010" bIns="40505" numCol="1" rtlCol="0" anchor="t" anchorCtr="0" compatLnSpc="1">
              <a:prstTxWarp prst="textNoShape">
                <a:avLst/>
              </a:prstTxWarp>
            </a:bodyPr>
            <a:lstStyle/>
            <a:p>
              <a:pPr defTabSz="810067">
                <a:defRPr/>
              </a:pPr>
              <a:endParaRPr lang="en-GB" sz="3189">
                <a:solidFill>
                  <a:srgbClr val="343C3F"/>
                </a:solidFill>
              </a:endParaRPr>
            </a:p>
          </p:txBody>
        </p:sp>
        <p:sp>
          <p:nvSpPr>
            <p:cNvPr id="49" name="Text Placeholder 4">
              <a:extLst>
                <a:ext uri="{FF2B5EF4-FFF2-40B4-BE49-F238E27FC236}">
                  <a16:creationId xmlns:a16="http://schemas.microsoft.com/office/drawing/2014/main" id="{0091D146-4BE5-48BE-BF54-78D689D90BB4}"/>
                </a:ext>
              </a:extLst>
            </p:cNvPr>
            <p:cNvSpPr txBox="1">
              <a:spLocks/>
            </p:cNvSpPr>
            <p:nvPr/>
          </p:nvSpPr>
          <p:spPr>
            <a:xfrm>
              <a:off x="2082501" y="3578165"/>
              <a:ext cx="3513628" cy="2664240"/>
            </a:xfrm>
            <a:prstGeom prst="rect">
              <a:avLst/>
            </a:prstGeom>
          </p:spPr>
          <p:txBody>
            <a:bodyPr anchor="ctr"/>
            <a:lstStyle>
              <a:lvl1pPr marL="0" indent="0" algn="l" rtl="0" eaLnBrk="1" fontAlgn="base" hangingPunct="1">
                <a:spcBef>
                  <a:spcPct val="20000"/>
                </a:spcBef>
                <a:spcAft>
                  <a:spcPct val="0"/>
                </a:spcAft>
                <a:buNone/>
                <a:defRPr sz="2031" b="1">
                  <a:solidFill>
                    <a:schemeClr val="tx2"/>
                  </a:solidFill>
                  <a:latin typeface="+mn-lt"/>
                  <a:ea typeface="+mn-ea"/>
                  <a:cs typeface="+mn-cs"/>
                </a:defRPr>
              </a:lvl1pPr>
              <a:lvl2pPr marL="594420" indent="-283460" algn="l" rtl="0" eaLnBrk="1" fontAlgn="base" hangingPunct="1">
                <a:spcBef>
                  <a:spcPct val="20000"/>
                </a:spcBef>
                <a:spcAft>
                  <a:spcPct val="0"/>
                </a:spcAft>
                <a:buFont typeface="Arial" panose="020B0604020202020204" pitchFamily="34" charset="0"/>
                <a:buChar char="̶"/>
                <a:defRPr sz="1580" baseline="0">
                  <a:solidFill>
                    <a:schemeClr val="tx2"/>
                  </a:solidFill>
                  <a:latin typeface="+mn-lt"/>
                </a:defRPr>
              </a:lvl2pPr>
              <a:lvl3pPr marL="839800" indent="-243267" algn="l" rtl="0" eaLnBrk="1" fontAlgn="base" hangingPunct="1">
                <a:spcBef>
                  <a:spcPct val="20000"/>
                </a:spcBef>
                <a:spcAft>
                  <a:spcPct val="0"/>
                </a:spcAft>
                <a:buFont typeface="Courier New" panose="02070309020205020404" pitchFamily="49" charset="0"/>
                <a:buChar char="o"/>
                <a:defRPr sz="1580" baseline="0">
                  <a:solidFill>
                    <a:schemeClr val="tx2"/>
                  </a:solidFill>
                  <a:latin typeface="+mn-lt"/>
                </a:defRPr>
              </a:lvl3pPr>
              <a:lvl4pPr marL="1368644" indent="-304611" algn="l" rtl="0" eaLnBrk="1" fontAlgn="base" hangingPunct="1">
                <a:spcBef>
                  <a:spcPct val="20000"/>
                </a:spcBef>
                <a:spcAft>
                  <a:spcPct val="0"/>
                </a:spcAft>
                <a:buChar char="–"/>
                <a:defRPr sz="1580">
                  <a:solidFill>
                    <a:schemeClr val="tx2"/>
                  </a:solidFill>
                  <a:latin typeface="+mn-lt"/>
                </a:defRPr>
              </a:lvl4pPr>
              <a:lvl5pPr marL="1675370" indent="-304611" algn="l" rtl="0" eaLnBrk="1" fontAlgn="base" hangingPunct="1">
                <a:spcBef>
                  <a:spcPct val="20000"/>
                </a:spcBef>
                <a:spcAft>
                  <a:spcPct val="0"/>
                </a:spcAft>
                <a:buChar char="–"/>
                <a:defRPr sz="1354">
                  <a:solidFill>
                    <a:schemeClr val="tx2"/>
                  </a:solidFill>
                  <a:latin typeface="+mn-lt"/>
                </a:defRPr>
              </a:lvl5pPr>
              <a:lvl6pPr marL="2284596" indent="-304611" algn="l" rtl="0" eaLnBrk="1" fontAlgn="base" hangingPunct="1">
                <a:spcBef>
                  <a:spcPct val="20000"/>
                </a:spcBef>
                <a:spcAft>
                  <a:spcPct val="0"/>
                </a:spcAft>
                <a:buChar char="–"/>
                <a:defRPr sz="2144">
                  <a:solidFill>
                    <a:srgbClr val="000000"/>
                  </a:solidFill>
                  <a:latin typeface="+mn-lt"/>
                </a:defRPr>
              </a:lvl6pPr>
              <a:lvl7pPr marL="2893823" indent="-304611" algn="l" rtl="0" eaLnBrk="1" fontAlgn="base" hangingPunct="1">
                <a:spcBef>
                  <a:spcPct val="20000"/>
                </a:spcBef>
                <a:spcAft>
                  <a:spcPct val="0"/>
                </a:spcAft>
                <a:buChar char="–"/>
                <a:defRPr sz="2144">
                  <a:solidFill>
                    <a:srgbClr val="000000"/>
                  </a:solidFill>
                  <a:latin typeface="+mn-lt"/>
                </a:defRPr>
              </a:lvl7pPr>
              <a:lvl8pPr marL="3503049" indent="-304611" algn="l" rtl="0" eaLnBrk="1" fontAlgn="base" hangingPunct="1">
                <a:spcBef>
                  <a:spcPct val="20000"/>
                </a:spcBef>
                <a:spcAft>
                  <a:spcPct val="0"/>
                </a:spcAft>
                <a:buChar char="–"/>
                <a:defRPr sz="2144">
                  <a:solidFill>
                    <a:srgbClr val="000000"/>
                  </a:solidFill>
                  <a:latin typeface="+mn-lt"/>
                </a:defRPr>
              </a:lvl8pPr>
              <a:lvl9pPr marL="4112273" indent="-304611" algn="l" rtl="0" eaLnBrk="1" fontAlgn="base" hangingPunct="1">
                <a:spcBef>
                  <a:spcPct val="20000"/>
                </a:spcBef>
                <a:spcAft>
                  <a:spcPct val="0"/>
                </a:spcAft>
                <a:buChar char="–"/>
                <a:defRPr sz="2144">
                  <a:solidFill>
                    <a:srgbClr val="000000"/>
                  </a:solidFill>
                  <a:latin typeface="+mn-lt"/>
                </a:defRPr>
              </a:lvl9pPr>
            </a:lstStyle>
            <a:p>
              <a:pPr marL="175672" indent="-175672" defTabSz="810067">
                <a:spcBef>
                  <a:spcPts val="942"/>
                </a:spcBef>
                <a:spcAft>
                  <a:spcPts val="0"/>
                </a:spcAft>
                <a:buFont typeface="Arial" panose="020B0604020202020204" pitchFamily="34" charset="0"/>
                <a:buChar char="•"/>
                <a:defRPr/>
              </a:pPr>
              <a:r>
                <a:rPr lang="en-US" sz="1240" u="sng" dirty="0">
                  <a:solidFill>
                    <a:srgbClr val="333D3E"/>
                  </a:solidFill>
                </a:rPr>
                <a:t>The CBPR+ Usage Guidelines for November 2023</a:t>
              </a:r>
              <a:r>
                <a:rPr lang="en-US" sz="1240" b="0" dirty="0">
                  <a:solidFill>
                    <a:srgbClr val="333D3E"/>
                  </a:solidFill>
                </a:rPr>
                <a:t> can be found </a:t>
              </a:r>
              <a:r>
                <a:rPr lang="en-US" sz="1240" u="sng" dirty="0">
                  <a:solidFill>
                    <a:srgbClr val="333D3E"/>
                  </a:solidFill>
                  <a:hlinkClick r:id="rId3"/>
                </a:rPr>
                <a:t>here</a:t>
              </a:r>
              <a:r>
                <a:rPr lang="en-US" sz="1240" b="0" dirty="0">
                  <a:solidFill>
                    <a:srgbClr val="333D3E"/>
                  </a:solidFill>
                </a:rPr>
                <a:t> </a:t>
              </a:r>
              <a:br>
                <a:rPr lang="en-US" sz="1240" b="0" dirty="0">
                  <a:solidFill>
                    <a:srgbClr val="333D3E"/>
                  </a:solidFill>
                </a:rPr>
              </a:br>
              <a:r>
                <a:rPr lang="en-US" sz="1240" b="0" dirty="0">
                  <a:solidFill>
                    <a:srgbClr val="333D3E"/>
                  </a:solidFill>
                </a:rPr>
                <a:t>in </a:t>
              </a:r>
              <a:r>
                <a:rPr lang="en-US" sz="1240" b="0" dirty="0" err="1">
                  <a:solidFill>
                    <a:srgbClr val="333D3E"/>
                  </a:solidFill>
                </a:rPr>
                <a:t>MyStandards</a:t>
              </a:r>
              <a:r>
                <a:rPr lang="en-US" sz="1240" b="0" dirty="0">
                  <a:solidFill>
                    <a:srgbClr val="333D3E"/>
                  </a:solidFill>
                </a:rPr>
                <a:t>, along with a new, dedicated </a:t>
              </a:r>
              <a:r>
                <a:rPr lang="en-US" sz="1240" dirty="0">
                  <a:solidFill>
                    <a:srgbClr val="333D3E"/>
                  </a:solidFill>
                  <a:hlinkClick r:id="rId4"/>
                </a:rPr>
                <a:t>Readiness Portal</a:t>
              </a:r>
              <a:r>
                <a:rPr lang="en-US" sz="1240" b="0" dirty="0">
                  <a:solidFill>
                    <a:srgbClr val="333D3E"/>
                  </a:solidFill>
                </a:rPr>
                <a:t>.</a:t>
              </a:r>
            </a:p>
            <a:p>
              <a:pPr marL="175672" indent="-175672" defTabSz="810067">
                <a:spcBef>
                  <a:spcPts val="532"/>
                </a:spcBef>
                <a:spcAft>
                  <a:spcPts val="0"/>
                </a:spcAft>
                <a:buFont typeface="Arial" panose="020B0604020202020204" pitchFamily="34" charset="0"/>
                <a:buChar char="•"/>
                <a:defRPr/>
              </a:pPr>
              <a:endParaRPr lang="en-GB" sz="1240" b="0" dirty="0">
                <a:solidFill>
                  <a:srgbClr val="333D3E"/>
                </a:solidFill>
              </a:endParaRPr>
            </a:p>
            <a:p>
              <a:pPr marL="175672" indent="-175672" defTabSz="810067">
                <a:spcBef>
                  <a:spcPts val="532"/>
                </a:spcBef>
                <a:spcAft>
                  <a:spcPts val="471"/>
                </a:spcAft>
                <a:buFont typeface="Arial" panose="020B0604020202020204" pitchFamily="34" charset="0"/>
                <a:buChar char="•"/>
                <a:defRPr/>
              </a:pPr>
              <a:r>
                <a:rPr lang="en-US" sz="1240" b="0" dirty="0">
                  <a:solidFill>
                    <a:srgbClr val="333D3E"/>
                  </a:solidFill>
                </a:rPr>
                <a:t>The Translation Portal was updated on 16 June 2023.</a:t>
              </a:r>
              <a:endParaRPr lang="en-GB" sz="1240" b="0" kern="0" dirty="0">
                <a:solidFill>
                  <a:srgbClr val="333D3E"/>
                </a:solidFill>
              </a:endParaRPr>
            </a:p>
          </p:txBody>
        </p:sp>
      </p:grpSp>
      <p:sp>
        <p:nvSpPr>
          <p:cNvPr id="50" name="TextBox 49">
            <a:extLst>
              <a:ext uri="{FF2B5EF4-FFF2-40B4-BE49-F238E27FC236}">
                <a16:creationId xmlns:a16="http://schemas.microsoft.com/office/drawing/2014/main" id="{3948CDBC-3D3B-4DBF-968A-23FC7C972798}"/>
              </a:ext>
            </a:extLst>
          </p:cNvPr>
          <p:cNvSpPr txBox="1"/>
          <p:nvPr/>
        </p:nvSpPr>
        <p:spPr>
          <a:xfrm>
            <a:off x="7195277" y="1322137"/>
            <a:ext cx="796693" cy="163571"/>
          </a:xfrm>
          <a:prstGeom prst="rect">
            <a:avLst/>
          </a:prstGeom>
          <a:noFill/>
        </p:spPr>
        <p:txBody>
          <a:bodyPr wrap="none" lIns="0" tIns="0" rIns="0" bIns="0" rtlCol="0">
            <a:spAutoFit/>
          </a:bodyPr>
          <a:lstStyle/>
          <a:p>
            <a:pPr algn="ctr" defTabSz="810067">
              <a:defRPr/>
            </a:pPr>
            <a:r>
              <a:rPr lang="en-GB" sz="1063" b="1" dirty="0">
                <a:solidFill>
                  <a:srgbClr val="333D3E"/>
                </a:solidFill>
                <a:latin typeface="Arial Nova"/>
              </a:rPr>
              <a:t>23 July </a:t>
            </a:r>
            <a:r>
              <a:rPr lang="en-BE" sz="1063" b="1" dirty="0">
                <a:solidFill>
                  <a:srgbClr val="333D3E"/>
                </a:solidFill>
                <a:latin typeface="Arial Nova"/>
              </a:rPr>
              <a:t>202</a:t>
            </a:r>
            <a:r>
              <a:rPr lang="en-GB" sz="1063" b="1" dirty="0">
                <a:solidFill>
                  <a:srgbClr val="333D3E"/>
                </a:solidFill>
                <a:latin typeface="Arial Nova"/>
              </a:rPr>
              <a:t>3</a:t>
            </a:r>
          </a:p>
        </p:txBody>
      </p:sp>
      <p:sp>
        <p:nvSpPr>
          <p:cNvPr id="51" name="Oval 50">
            <a:extLst>
              <a:ext uri="{FF2B5EF4-FFF2-40B4-BE49-F238E27FC236}">
                <a16:creationId xmlns:a16="http://schemas.microsoft.com/office/drawing/2014/main" id="{AD1463C7-5CB6-4289-A54D-E97A15739CB1}"/>
              </a:ext>
            </a:extLst>
          </p:cNvPr>
          <p:cNvSpPr>
            <a:spLocks noChangeAspect="1"/>
          </p:cNvSpPr>
          <p:nvPr/>
        </p:nvSpPr>
        <p:spPr bwMode="auto">
          <a:xfrm>
            <a:off x="7518542" y="1603462"/>
            <a:ext cx="150159" cy="150159"/>
          </a:xfrm>
          <a:prstGeom prst="ellipse">
            <a:avLst/>
          </a:prstGeom>
          <a:solidFill>
            <a:schemeClr val="accent1"/>
          </a:solidFill>
          <a:ln w="19050" cap="flat" cmpd="sng" algn="ctr">
            <a:solidFill>
              <a:schemeClr val="bg1"/>
            </a:solidFill>
            <a:prstDash val="solid"/>
            <a:round/>
            <a:headEnd type="none" w="med" len="med"/>
            <a:tailEnd type="none" w="med" len="med"/>
          </a:ln>
          <a:effectLst/>
        </p:spPr>
        <p:txBody>
          <a:bodyPr vert="horz" wrap="square" lIns="81010" tIns="40505" rIns="81010" bIns="40505" numCol="1" rtlCol="0" anchor="t" anchorCtr="0" compatLnSpc="1">
            <a:prstTxWarp prst="textNoShape">
              <a:avLst/>
            </a:prstTxWarp>
          </a:bodyPr>
          <a:lstStyle/>
          <a:p>
            <a:pPr defTabSz="810067">
              <a:defRPr/>
            </a:pPr>
            <a:endParaRPr lang="en-GB" sz="3189">
              <a:solidFill>
                <a:srgbClr val="343C3F"/>
              </a:solidFill>
            </a:endParaRPr>
          </a:p>
        </p:txBody>
      </p:sp>
      <p:sp>
        <p:nvSpPr>
          <p:cNvPr id="52" name="TextBox 51">
            <a:extLst>
              <a:ext uri="{FF2B5EF4-FFF2-40B4-BE49-F238E27FC236}">
                <a16:creationId xmlns:a16="http://schemas.microsoft.com/office/drawing/2014/main" id="{5803B74A-9324-4741-90C4-E3B521D75678}"/>
              </a:ext>
            </a:extLst>
          </p:cNvPr>
          <p:cNvSpPr txBox="1"/>
          <p:nvPr/>
        </p:nvSpPr>
        <p:spPr>
          <a:xfrm>
            <a:off x="7241047" y="1873191"/>
            <a:ext cx="651854" cy="572464"/>
          </a:xfrm>
          <a:prstGeom prst="rect">
            <a:avLst/>
          </a:prstGeom>
          <a:noFill/>
        </p:spPr>
        <p:txBody>
          <a:bodyPr wrap="square" lIns="0" tIns="0" rIns="0" bIns="0" rtlCol="0">
            <a:spAutoFit/>
          </a:bodyPr>
          <a:lstStyle>
            <a:defPPr>
              <a:defRPr lang="en-US"/>
            </a:defPPr>
            <a:lvl1pPr algn="ctr" eaLnBrk="0" fontAlgn="base" hangingPunct="0">
              <a:spcBef>
                <a:spcPct val="0"/>
              </a:spcBef>
              <a:spcAft>
                <a:spcPct val="0"/>
              </a:spcAft>
              <a:defRPr kumimoji="0" sz="1050" b="0" i="0" u="none" strike="noStrike" cap="none" spc="0" normalizeH="0" baseline="0">
                <a:ln>
                  <a:noFill/>
                </a:ln>
                <a:effectLst/>
                <a:uLnTx/>
                <a:uFillTx/>
                <a:latin typeface="Arial Nova"/>
              </a:defRPr>
            </a:lvl1pPr>
          </a:lstStyle>
          <a:p>
            <a:r>
              <a:rPr lang="en-GB" sz="930" dirty="0"/>
              <a:t>Deployed</a:t>
            </a:r>
          </a:p>
          <a:p>
            <a:r>
              <a:rPr lang="en-GB" sz="930" dirty="0"/>
              <a:t>in </a:t>
            </a:r>
            <a:r>
              <a:rPr lang="en-GB" sz="930" dirty="0" err="1"/>
              <a:t>FINplus</a:t>
            </a:r>
            <a:r>
              <a:rPr lang="en-GB" sz="930" dirty="0"/>
              <a:t> Pilot Future</a:t>
            </a:r>
            <a:endParaRPr lang="en-US" sz="930" dirty="0"/>
          </a:p>
          <a:p>
            <a:endParaRPr lang="en-GB" sz="930" dirty="0"/>
          </a:p>
        </p:txBody>
      </p:sp>
      <p:sp>
        <p:nvSpPr>
          <p:cNvPr id="53" name="Arrow: Right 10">
            <a:extLst>
              <a:ext uri="{FF2B5EF4-FFF2-40B4-BE49-F238E27FC236}">
                <a16:creationId xmlns:a16="http://schemas.microsoft.com/office/drawing/2014/main" id="{FBE8A54F-6AE2-409A-9B16-919ED021A572}"/>
              </a:ext>
            </a:extLst>
          </p:cNvPr>
          <p:cNvSpPr/>
          <p:nvPr/>
        </p:nvSpPr>
        <p:spPr bwMode="auto">
          <a:xfrm>
            <a:off x="6188816" y="2532279"/>
            <a:ext cx="3134335" cy="220067"/>
          </a:xfrm>
          <a:prstGeom prst="homePlate">
            <a:avLst/>
          </a:prstGeom>
          <a:solidFill>
            <a:schemeClr val="accent6"/>
          </a:solidFill>
          <a:ln w="9525" cap="flat" cmpd="sng" algn="ctr">
            <a:noFill/>
            <a:prstDash val="solid"/>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defTabSz="913921" eaLnBrk="1" fontAlgn="auto" hangingPunct="1">
              <a:spcBef>
                <a:spcPts val="0"/>
              </a:spcBef>
              <a:spcAft>
                <a:spcPts val="0"/>
              </a:spcAft>
              <a:defRPr/>
            </a:pPr>
            <a:r>
              <a:rPr lang="en-GB" sz="930" b="1" dirty="0">
                <a:solidFill>
                  <a:srgbClr val="333D3E"/>
                </a:solidFill>
                <a:latin typeface="Arial Nova"/>
              </a:rPr>
              <a:t>Vendor Testing on ITB</a:t>
            </a:r>
            <a:endParaRPr lang="en-BE" sz="930" b="1" dirty="0">
              <a:solidFill>
                <a:srgbClr val="333D3E"/>
              </a:solidFill>
              <a:latin typeface="Arial Nova"/>
            </a:endParaRPr>
          </a:p>
        </p:txBody>
      </p:sp>
      <p:sp>
        <p:nvSpPr>
          <p:cNvPr id="54" name="Arrow: Pentagon 53">
            <a:extLst>
              <a:ext uri="{FF2B5EF4-FFF2-40B4-BE49-F238E27FC236}">
                <a16:creationId xmlns:a16="http://schemas.microsoft.com/office/drawing/2014/main" id="{92C2D24C-EBC5-49B4-A7AB-CD6EEF89AF29}"/>
              </a:ext>
            </a:extLst>
          </p:cNvPr>
          <p:cNvSpPr/>
          <p:nvPr/>
        </p:nvSpPr>
        <p:spPr>
          <a:xfrm>
            <a:off x="7593622" y="2814156"/>
            <a:ext cx="1729529" cy="220198"/>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5681" tIns="47841" rIns="95681" bIns="47841" rtlCol="0" anchor="ctr" anchorCtr="0"/>
          <a:lstStyle/>
          <a:p>
            <a:pPr defTabSz="810067" eaLnBrk="1" fontAlgn="auto" hangingPunct="1">
              <a:lnSpc>
                <a:spcPct val="98000"/>
              </a:lnSpc>
              <a:spcBef>
                <a:spcPts val="0"/>
              </a:spcBef>
              <a:spcAft>
                <a:spcPts val="0"/>
              </a:spcAft>
              <a:defRPr/>
            </a:pPr>
            <a:r>
              <a:rPr lang="en-GB" sz="930" b="1" dirty="0">
                <a:solidFill>
                  <a:prstClr val="white"/>
                </a:solidFill>
                <a:latin typeface="Arial Nova"/>
              </a:rPr>
              <a:t>Customer Testing on Pilot</a:t>
            </a:r>
            <a:endParaRPr lang="en-US" sz="930" b="1" dirty="0">
              <a:solidFill>
                <a:prstClr val="white"/>
              </a:solidFill>
              <a:latin typeface="Arial Nova"/>
            </a:endParaRPr>
          </a:p>
        </p:txBody>
      </p:sp>
      <p:graphicFrame>
        <p:nvGraphicFramePr>
          <p:cNvPr id="55" name="Table 5">
            <a:extLst>
              <a:ext uri="{FF2B5EF4-FFF2-40B4-BE49-F238E27FC236}">
                <a16:creationId xmlns:a16="http://schemas.microsoft.com/office/drawing/2014/main" id="{C8584178-EF40-44C3-A563-11247FE15AA0}"/>
              </a:ext>
            </a:extLst>
          </p:cNvPr>
          <p:cNvGraphicFramePr>
            <a:graphicFrameLocks noGrp="1"/>
          </p:cNvGraphicFramePr>
          <p:nvPr/>
        </p:nvGraphicFramePr>
        <p:xfrm>
          <a:off x="5526691" y="3424922"/>
          <a:ext cx="4592701" cy="2232560"/>
        </p:xfrm>
        <a:graphic>
          <a:graphicData uri="http://schemas.openxmlformats.org/drawingml/2006/table">
            <a:tbl>
              <a:tblPr firstRow="1" bandRow="1"/>
              <a:tblGrid>
                <a:gridCol w="637875">
                  <a:extLst>
                    <a:ext uri="{9D8B030D-6E8A-4147-A177-3AD203B41FA5}">
                      <a16:colId xmlns:a16="http://schemas.microsoft.com/office/drawing/2014/main" val="3968526714"/>
                    </a:ext>
                  </a:extLst>
                </a:gridCol>
                <a:gridCol w="2551500">
                  <a:extLst>
                    <a:ext uri="{9D8B030D-6E8A-4147-A177-3AD203B41FA5}">
                      <a16:colId xmlns:a16="http://schemas.microsoft.com/office/drawing/2014/main" val="1221796055"/>
                    </a:ext>
                  </a:extLst>
                </a:gridCol>
                <a:gridCol w="701663">
                  <a:extLst>
                    <a:ext uri="{9D8B030D-6E8A-4147-A177-3AD203B41FA5}">
                      <a16:colId xmlns:a16="http://schemas.microsoft.com/office/drawing/2014/main" val="3944633915"/>
                    </a:ext>
                  </a:extLst>
                </a:gridCol>
                <a:gridCol w="701663">
                  <a:extLst>
                    <a:ext uri="{9D8B030D-6E8A-4147-A177-3AD203B41FA5}">
                      <a16:colId xmlns:a16="http://schemas.microsoft.com/office/drawing/2014/main" val="3822213175"/>
                    </a:ext>
                  </a:extLst>
                </a:gridCol>
              </a:tblGrid>
              <a:tr h="223256">
                <a:tc>
                  <a:txBody>
                    <a:bodyPr/>
                    <a:lstStyle/>
                    <a:p>
                      <a:r>
                        <a:rPr lang="en-GB" sz="800" dirty="0"/>
                        <a:t>Scope</a:t>
                      </a:r>
                      <a:endParaRPr lang="en-US" sz="800" dirty="0"/>
                    </a:p>
                  </a:txBody>
                  <a:tcPr marL="81010" marR="81010" marT="40505" marB="40505" anchor="ctr"/>
                </a:tc>
                <a:tc>
                  <a:txBody>
                    <a:bodyPr/>
                    <a:lstStyle/>
                    <a:p>
                      <a:endParaRPr lang="en-US" sz="800" dirty="0"/>
                    </a:p>
                  </a:txBody>
                  <a:tcPr marL="81010" marR="81010" marT="40505" marB="40505" anchor="ctr"/>
                </a:tc>
                <a:tc>
                  <a:txBody>
                    <a:bodyPr/>
                    <a:lstStyle/>
                    <a:p>
                      <a:endParaRPr lang="en-US" sz="800" dirty="0"/>
                    </a:p>
                  </a:txBody>
                  <a:tcPr marL="81010" marR="81010" marT="40505" marB="40505" anchor="ctr"/>
                </a:tc>
                <a:tc>
                  <a:txBody>
                    <a:bodyPr/>
                    <a:lstStyle/>
                    <a:p>
                      <a:endParaRPr lang="en-US" sz="800"/>
                    </a:p>
                  </a:txBody>
                  <a:tcPr marL="81010" marR="81010" marT="40505" marB="40505" anchor="ctr"/>
                </a:tc>
                <a:extLst>
                  <a:ext uri="{0D108BD9-81ED-4DB2-BD59-A6C34878D82A}">
                    <a16:rowId xmlns:a16="http://schemas.microsoft.com/office/drawing/2014/main" val="2474170728"/>
                  </a:ext>
                </a:extLst>
              </a:tr>
              <a:tr h="223256">
                <a:tc>
                  <a:txBody>
                    <a:bodyPr/>
                    <a:lstStyle/>
                    <a:p>
                      <a:r>
                        <a:rPr lang="en-GB" sz="800" dirty="0"/>
                        <a:t>camt.055</a:t>
                      </a:r>
                      <a:endParaRPr lang="en-US" sz="800" dirty="0"/>
                    </a:p>
                  </a:txBody>
                  <a:tcPr marL="81010" marR="81010" marT="40505" marB="40505" anchor="ctr"/>
                </a:tc>
                <a:tc>
                  <a:txBody>
                    <a:bodyPr/>
                    <a:lstStyle/>
                    <a:p>
                      <a:r>
                        <a:rPr lang="en-GB" sz="800" dirty="0"/>
                        <a:t>Customer Payment Cancellation Request</a:t>
                      </a:r>
                      <a:endParaRPr lang="en-US" sz="800" dirty="0"/>
                    </a:p>
                  </a:txBody>
                  <a:tcPr marL="81010" marR="81010" marT="40505" marB="40505" anchor="ctr"/>
                </a:tc>
                <a:tc>
                  <a:txBody>
                    <a:bodyPr/>
                    <a:lstStyle/>
                    <a:p>
                      <a:r>
                        <a:rPr lang="en-GB" sz="800" dirty="0"/>
                        <a:t>New</a:t>
                      </a:r>
                      <a:endParaRPr lang="en-US" sz="800" dirty="0"/>
                    </a:p>
                  </a:txBody>
                  <a:tcPr marL="81010" marR="81010" marT="40505" marB="40505" anchor="ctr"/>
                </a:tc>
                <a:tc>
                  <a:txBody>
                    <a:bodyPr/>
                    <a:lstStyle/>
                    <a:p>
                      <a:r>
                        <a:rPr lang="en-GB" sz="800" dirty="0"/>
                        <a:t>-</a:t>
                      </a:r>
                      <a:endParaRPr lang="en-US" sz="800" dirty="0"/>
                    </a:p>
                  </a:txBody>
                  <a:tcPr marL="81010" marR="81010" marT="40505" marB="40505" anchor="ctr"/>
                </a:tc>
                <a:extLst>
                  <a:ext uri="{0D108BD9-81ED-4DB2-BD59-A6C34878D82A}">
                    <a16:rowId xmlns:a16="http://schemas.microsoft.com/office/drawing/2014/main" val="794914951"/>
                  </a:ext>
                </a:extLst>
              </a:tr>
              <a:tr h="223256">
                <a:tc>
                  <a:txBody>
                    <a:bodyPr/>
                    <a:lstStyle/>
                    <a:p>
                      <a:r>
                        <a:rPr lang="en-GB" sz="800" dirty="0"/>
                        <a:t>camt.058</a:t>
                      </a:r>
                      <a:endParaRPr lang="en-US" sz="800" dirty="0"/>
                    </a:p>
                  </a:txBody>
                  <a:tcPr marL="81010" marR="81010" marT="40505" marB="40505" anchor="ctr"/>
                </a:tc>
                <a:tc>
                  <a:txBody>
                    <a:bodyPr/>
                    <a:lstStyle/>
                    <a:p>
                      <a:r>
                        <a:rPr lang="en-GB" sz="800" dirty="0"/>
                        <a:t>Notification to Receive Cancellation Advice</a:t>
                      </a:r>
                      <a:endParaRPr lang="en-US" sz="800" dirty="0"/>
                    </a:p>
                  </a:txBody>
                  <a:tcPr marL="81010" marR="81010" marT="40505" marB="40505" anchor="ctr"/>
                </a:tc>
                <a:tc>
                  <a:txBody>
                    <a:bodyPr/>
                    <a:lstStyle/>
                    <a:p>
                      <a:r>
                        <a:rPr lang="en-GB" sz="800" dirty="0"/>
                        <a:t>MT 292</a:t>
                      </a:r>
                      <a:endParaRPr lang="en-US" sz="800" dirty="0"/>
                    </a:p>
                  </a:txBody>
                  <a:tcPr marL="81010" marR="81010" marT="40505" marB="40505" anchor="ctr"/>
                </a:tc>
                <a:tc>
                  <a:txBody>
                    <a:bodyPr/>
                    <a:lstStyle/>
                    <a:p>
                      <a:r>
                        <a:rPr lang="en-GB" sz="800" dirty="0"/>
                        <a:t>In-flow</a:t>
                      </a:r>
                      <a:endParaRPr lang="en-US" sz="800" dirty="0"/>
                    </a:p>
                  </a:txBody>
                  <a:tcPr marL="81010" marR="81010" marT="40505" marB="40505" anchor="ctr"/>
                </a:tc>
                <a:extLst>
                  <a:ext uri="{0D108BD9-81ED-4DB2-BD59-A6C34878D82A}">
                    <a16:rowId xmlns:a16="http://schemas.microsoft.com/office/drawing/2014/main" val="1028761626"/>
                  </a:ext>
                </a:extLst>
              </a:tr>
              <a:tr h="223256">
                <a:tc>
                  <a:txBody>
                    <a:bodyPr/>
                    <a:lstStyle/>
                    <a:p>
                      <a:r>
                        <a:rPr lang="en-GB" sz="800" dirty="0"/>
                        <a:t>camt.107</a:t>
                      </a:r>
                      <a:endParaRPr lang="en-US" sz="800" dirty="0"/>
                    </a:p>
                  </a:txBody>
                  <a:tcPr marL="81010" marR="81010" marT="40505" marB="40505" anchor="ctr"/>
                </a:tc>
                <a:tc>
                  <a:txBody>
                    <a:bodyPr/>
                    <a:lstStyle/>
                    <a:p>
                      <a:r>
                        <a:rPr lang="en-GB" sz="800" dirty="0"/>
                        <a:t>Cheque Presentment Notification</a:t>
                      </a:r>
                      <a:endParaRPr lang="en-US" sz="800" dirty="0"/>
                    </a:p>
                  </a:txBody>
                  <a:tcPr marL="81010" marR="81010" marT="40505" marB="40505" anchor="ctr"/>
                </a:tc>
                <a:tc>
                  <a:txBody>
                    <a:bodyPr/>
                    <a:lstStyle/>
                    <a:p>
                      <a:r>
                        <a:rPr lang="en-GB" sz="800" dirty="0"/>
                        <a:t>MT 110</a:t>
                      </a:r>
                      <a:endParaRPr lang="en-US" sz="800" dirty="0"/>
                    </a:p>
                  </a:txBody>
                  <a:tcPr marL="81010" marR="81010" marT="40505" marB="40505" anchor="ctr"/>
                </a:tc>
                <a:tc>
                  <a:txBody>
                    <a:bodyPr/>
                    <a:lstStyle/>
                    <a:p>
                      <a:r>
                        <a:rPr lang="en-GB" sz="800" dirty="0"/>
                        <a:t>In-flow</a:t>
                      </a:r>
                      <a:endParaRPr lang="en-US" sz="800" dirty="0"/>
                    </a:p>
                  </a:txBody>
                  <a:tcPr marL="81010" marR="81010" marT="40505" marB="40505" anchor="ctr"/>
                </a:tc>
                <a:extLst>
                  <a:ext uri="{0D108BD9-81ED-4DB2-BD59-A6C34878D82A}">
                    <a16:rowId xmlns:a16="http://schemas.microsoft.com/office/drawing/2014/main" val="4161537342"/>
                  </a:ext>
                </a:extLst>
              </a:tr>
              <a:tr h="223256">
                <a:tc>
                  <a:txBody>
                    <a:bodyPr/>
                    <a:lstStyle/>
                    <a:p>
                      <a:r>
                        <a:rPr lang="en-GB" sz="800" dirty="0"/>
                        <a:t>camt.108</a:t>
                      </a:r>
                      <a:endParaRPr lang="en-US" sz="800" dirty="0"/>
                    </a:p>
                  </a:txBody>
                  <a:tcPr marL="81010" marR="81010" marT="40505" marB="40505" anchor="ctr"/>
                </a:tc>
                <a:tc>
                  <a:txBody>
                    <a:bodyPr/>
                    <a:lstStyle/>
                    <a:p>
                      <a:r>
                        <a:rPr lang="en-GB" sz="800" dirty="0"/>
                        <a:t>Cheque Cancellation or Stop Request</a:t>
                      </a:r>
                      <a:endParaRPr lang="en-US" sz="800" dirty="0"/>
                    </a:p>
                  </a:txBody>
                  <a:tcPr marL="81010" marR="81010" marT="40505" marB="40505" anchor="ctr"/>
                </a:tc>
                <a:tc>
                  <a:txBody>
                    <a:bodyPr/>
                    <a:lstStyle/>
                    <a:p>
                      <a:r>
                        <a:rPr lang="en-GB" sz="800" dirty="0"/>
                        <a:t>MT 111</a:t>
                      </a:r>
                      <a:endParaRPr lang="en-US" sz="800" dirty="0"/>
                    </a:p>
                  </a:txBody>
                  <a:tcPr marL="81010" marR="81010" marT="40505" marB="40505" anchor="ctr"/>
                </a:tc>
                <a:tc>
                  <a:txBody>
                    <a:bodyPr/>
                    <a:lstStyle/>
                    <a:p>
                      <a:r>
                        <a:rPr lang="en-GB" sz="800" dirty="0"/>
                        <a:t>In-flow</a:t>
                      </a:r>
                      <a:endParaRPr lang="en-US" sz="800" dirty="0"/>
                    </a:p>
                  </a:txBody>
                  <a:tcPr marL="81010" marR="81010" marT="40505" marB="40505" anchor="ctr"/>
                </a:tc>
                <a:extLst>
                  <a:ext uri="{0D108BD9-81ED-4DB2-BD59-A6C34878D82A}">
                    <a16:rowId xmlns:a16="http://schemas.microsoft.com/office/drawing/2014/main" val="1381626798"/>
                  </a:ext>
                </a:extLst>
              </a:tr>
              <a:tr h="223256">
                <a:tc>
                  <a:txBody>
                    <a:bodyPr/>
                    <a:lstStyle/>
                    <a:p>
                      <a:r>
                        <a:rPr lang="en-GB" sz="800" dirty="0"/>
                        <a:t>camt.109</a:t>
                      </a:r>
                      <a:endParaRPr lang="en-US" sz="800" dirty="0"/>
                    </a:p>
                  </a:txBody>
                  <a:tcPr marL="81010" marR="81010" marT="40505" marB="40505" anchor="ctr"/>
                </a:tc>
                <a:tc>
                  <a:txBody>
                    <a:bodyPr/>
                    <a:lstStyle/>
                    <a:p>
                      <a:r>
                        <a:rPr lang="en-GB" sz="800" dirty="0"/>
                        <a:t>Cheque Cancellation or Stop Report</a:t>
                      </a:r>
                      <a:endParaRPr lang="en-US" sz="800" dirty="0"/>
                    </a:p>
                  </a:txBody>
                  <a:tcPr marL="81010" marR="81010" marT="40505" marB="40505" anchor="ctr"/>
                </a:tc>
                <a:tc>
                  <a:txBody>
                    <a:bodyPr/>
                    <a:lstStyle/>
                    <a:p>
                      <a:r>
                        <a:rPr lang="en-GB" sz="800" dirty="0"/>
                        <a:t>MT 112</a:t>
                      </a:r>
                      <a:endParaRPr lang="en-US" sz="800" dirty="0"/>
                    </a:p>
                  </a:txBody>
                  <a:tcPr marL="81010" marR="81010" marT="40505" marB="40505" anchor="ctr"/>
                </a:tc>
                <a:tc>
                  <a:txBody>
                    <a:bodyPr/>
                    <a:lstStyle/>
                    <a:p>
                      <a:r>
                        <a:rPr lang="en-GB" sz="800" dirty="0"/>
                        <a:t>In-flow</a:t>
                      </a:r>
                      <a:endParaRPr lang="en-US" sz="800" dirty="0"/>
                    </a:p>
                  </a:txBody>
                  <a:tcPr marL="81010" marR="81010" marT="40505" marB="40505" anchor="ctr"/>
                </a:tc>
                <a:extLst>
                  <a:ext uri="{0D108BD9-81ED-4DB2-BD59-A6C34878D82A}">
                    <a16:rowId xmlns:a16="http://schemas.microsoft.com/office/drawing/2014/main" val="553362302"/>
                  </a:ext>
                </a:extLst>
              </a:tr>
              <a:tr h="223256">
                <a:tc>
                  <a:txBody>
                    <a:bodyPr/>
                    <a:lstStyle/>
                    <a:p>
                      <a:r>
                        <a:rPr lang="en-GB" sz="800" dirty="0"/>
                        <a:t>pacs.003</a:t>
                      </a:r>
                      <a:endParaRPr lang="en-US" sz="800" dirty="0"/>
                    </a:p>
                  </a:txBody>
                  <a:tcPr marL="81010" marR="81010" marT="40505" marB="40505" anchor="ctr"/>
                </a:tc>
                <a:tc>
                  <a:txBody>
                    <a:bodyPr/>
                    <a:lstStyle/>
                    <a:p>
                      <a:r>
                        <a:rPr lang="en-GB" sz="800" dirty="0"/>
                        <a:t>FI to FI Customer Direct Debit</a:t>
                      </a:r>
                      <a:endParaRPr lang="en-US" sz="800" dirty="0"/>
                    </a:p>
                  </a:txBody>
                  <a:tcPr marL="81010" marR="81010" marT="40505" marB="40505" anchor="ctr"/>
                </a:tc>
                <a:tc>
                  <a:txBody>
                    <a:bodyPr/>
                    <a:lstStyle/>
                    <a:p>
                      <a:r>
                        <a:rPr lang="en-GB" sz="800" dirty="0"/>
                        <a:t>MT 107</a:t>
                      </a:r>
                      <a:endParaRPr lang="en-US" sz="800" dirty="0"/>
                    </a:p>
                  </a:txBody>
                  <a:tcPr marL="81010" marR="81010" marT="40505" marB="40505" anchor="ctr"/>
                </a:tc>
                <a:tc>
                  <a:txBody>
                    <a:bodyPr/>
                    <a:lstStyle/>
                    <a:p>
                      <a:r>
                        <a:rPr lang="en-GB" sz="800" dirty="0"/>
                        <a:t>-</a:t>
                      </a:r>
                      <a:endParaRPr lang="en-US" sz="800" dirty="0"/>
                    </a:p>
                  </a:txBody>
                  <a:tcPr marL="81010" marR="81010" marT="40505" marB="40505" anchor="ctr"/>
                </a:tc>
                <a:extLst>
                  <a:ext uri="{0D108BD9-81ED-4DB2-BD59-A6C34878D82A}">
                    <a16:rowId xmlns:a16="http://schemas.microsoft.com/office/drawing/2014/main" val="3222246592"/>
                  </a:ext>
                </a:extLst>
              </a:tr>
              <a:tr h="223256">
                <a:tc>
                  <a:txBody>
                    <a:bodyPr/>
                    <a:lstStyle/>
                    <a:p>
                      <a:r>
                        <a:rPr lang="en-GB" sz="800" dirty="0"/>
                        <a:t>pain.008</a:t>
                      </a:r>
                      <a:endParaRPr lang="en-US" sz="800" dirty="0"/>
                    </a:p>
                  </a:txBody>
                  <a:tcPr marL="81010" marR="81010" marT="40505" marB="4050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Customer Direct Debit Notification</a:t>
                      </a:r>
                      <a:endParaRPr lang="en-US" sz="800" dirty="0"/>
                    </a:p>
                  </a:txBody>
                  <a:tcPr marL="81010" marR="81010" marT="40505" marB="40505" anchor="ctr"/>
                </a:tc>
                <a:tc>
                  <a:txBody>
                    <a:bodyPr/>
                    <a:lstStyle/>
                    <a:p>
                      <a:r>
                        <a:rPr lang="en-GB" sz="800" dirty="0"/>
                        <a:t>MT 104</a:t>
                      </a:r>
                      <a:endParaRPr lang="en-US" sz="800" dirty="0"/>
                    </a:p>
                  </a:txBody>
                  <a:tcPr marL="81010" marR="81010" marT="40505" marB="40505" anchor="ctr"/>
                </a:tc>
                <a:tc>
                  <a:txBody>
                    <a:bodyPr/>
                    <a:lstStyle/>
                    <a:p>
                      <a:r>
                        <a:rPr lang="en-GB" sz="800" dirty="0"/>
                        <a:t>- </a:t>
                      </a:r>
                      <a:endParaRPr lang="en-US" sz="800" dirty="0"/>
                    </a:p>
                  </a:txBody>
                  <a:tcPr marL="81010" marR="81010" marT="40505" marB="40505" anchor="ctr"/>
                </a:tc>
                <a:extLst>
                  <a:ext uri="{0D108BD9-81ED-4DB2-BD59-A6C34878D82A}">
                    <a16:rowId xmlns:a16="http://schemas.microsoft.com/office/drawing/2014/main" val="3428125694"/>
                  </a:ext>
                </a:extLst>
              </a:tr>
              <a:tr h="223256">
                <a:tc>
                  <a:txBody>
                    <a:bodyPr/>
                    <a:lstStyle/>
                    <a:p>
                      <a:r>
                        <a:rPr lang="en-GB" sz="800" dirty="0"/>
                        <a:t>pacs.010</a:t>
                      </a:r>
                      <a:endParaRPr lang="en-US" sz="800" dirty="0"/>
                    </a:p>
                  </a:txBody>
                  <a:tcPr marL="81010" marR="81010" marT="40505" marB="40505" anchor="ctr"/>
                </a:tc>
                <a:tc>
                  <a:txBody>
                    <a:bodyPr/>
                    <a:lstStyle/>
                    <a:p>
                      <a:r>
                        <a:rPr lang="en-GB" sz="800" dirty="0"/>
                        <a:t>Financial Institution Direct Debit (*)</a:t>
                      </a:r>
                      <a:endParaRPr lang="en-US" sz="800" dirty="0"/>
                    </a:p>
                  </a:txBody>
                  <a:tcPr marL="81010" marR="81010" marT="40505" marB="40505" anchor="ctr"/>
                </a:tc>
                <a:tc>
                  <a:txBody>
                    <a:bodyPr/>
                    <a:lstStyle/>
                    <a:p>
                      <a:r>
                        <a:rPr lang="en-GB" sz="800" dirty="0"/>
                        <a:t>MT 204</a:t>
                      </a:r>
                      <a:endParaRPr lang="en-US" sz="800" dirty="0"/>
                    </a:p>
                  </a:txBody>
                  <a:tcPr marL="81010" marR="81010" marT="40505" marB="40505" anchor="ctr"/>
                </a:tc>
                <a:tc>
                  <a:txBody>
                    <a:bodyPr/>
                    <a:lstStyle/>
                    <a:p>
                      <a:r>
                        <a:rPr lang="en-GB" sz="800" dirty="0"/>
                        <a:t>-</a:t>
                      </a:r>
                      <a:endParaRPr lang="en-US" sz="800" dirty="0"/>
                    </a:p>
                  </a:txBody>
                  <a:tcPr marL="81010" marR="81010" marT="40505" marB="40505" anchor="ctr"/>
                </a:tc>
                <a:extLst>
                  <a:ext uri="{0D108BD9-81ED-4DB2-BD59-A6C34878D82A}">
                    <a16:rowId xmlns:a16="http://schemas.microsoft.com/office/drawing/2014/main" val="1021809089"/>
                  </a:ext>
                </a:extLst>
              </a:tr>
              <a:tr h="223256">
                <a:tc>
                  <a:txBody>
                    <a:bodyPr/>
                    <a:lstStyle/>
                    <a:p>
                      <a:endParaRPr lang="en-US" sz="800" dirty="0"/>
                    </a:p>
                  </a:txBody>
                  <a:tcPr marL="81010" marR="81010" marT="40505" marB="405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gridSpan="3">
                  <a:txBody>
                    <a:bodyPr/>
                    <a:lstStyle/>
                    <a:p>
                      <a:r>
                        <a:rPr lang="en-GB" sz="800" i="1" dirty="0"/>
                        <a:t>(*) Scenario specific to Central Counterparty (CCP) for margin collection</a:t>
                      </a:r>
                    </a:p>
                  </a:txBody>
                  <a:tcPr marL="81010" marR="81010" marT="40505" marB="405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2993614702"/>
                  </a:ext>
                </a:extLst>
              </a:tr>
            </a:tbl>
          </a:graphicData>
        </a:graphic>
      </p:graphicFrame>
    </p:spTree>
    <p:extLst>
      <p:ext uri="{BB962C8B-B14F-4D97-AF65-F5344CB8AC3E}">
        <p14:creationId xmlns:p14="http://schemas.microsoft.com/office/powerpoint/2010/main" val="15383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44FCE204-DA5F-DB6A-C4D9-B6F413F43567}"/>
              </a:ext>
            </a:extLst>
          </p:cNvPr>
          <p:cNvGraphicFramePr>
            <a:graphicFrameLocks noGrp="1"/>
          </p:cNvGraphicFramePr>
          <p:nvPr/>
        </p:nvGraphicFramePr>
        <p:xfrm>
          <a:off x="1831528" y="1690047"/>
          <a:ext cx="7877390" cy="2868945"/>
        </p:xfrm>
        <a:graphic>
          <a:graphicData uri="http://schemas.openxmlformats.org/drawingml/2006/table">
            <a:tbl>
              <a:tblPr firstRow="1" bandRow="1">
                <a:tableStyleId>{2D5ABB26-0587-4C30-8999-92F81FD0307C}</a:tableStyleId>
              </a:tblPr>
              <a:tblGrid>
                <a:gridCol w="1658454">
                  <a:extLst>
                    <a:ext uri="{9D8B030D-6E8A-4147-A177-3AD203B41FA5}">
                      <a16:colId xmlns:a16="http://schemas.microsoft.com/office/drawing/2014/main" val="3242031065"/>
                    </a:ext>
                  </a:extLst>
                </a:gridCol>
                <a:gridCol w="1530303">
                  <a:extLst>
                    <a:ext uri="{9D8B030D-6E8A-4147-A177-3AD203B41FA5}">
                      <a16:colId xmlns:a16="http://schemas.microsoft.com/office/drawing/2014/main" val="1184714163"/>
                    </a:ext>
                  </a:extLst>
                </a:gridCol>
                <a:gridCol w="1590219">
                  <a:extLst>
                    <a:ext uri="{9D8B030D-6E8A-4147-A177-3AD203B41FA5}">
                      <a16:colId xmlns:a16="http://schemas.microsoft.com/office/drawing/2014/main" val="2430849721"/>
                    </a:ext>
                  </a:extLst>
                </a:gridCol>
                <a:gridCol w="3098414">
                  <a:extLst>
                    <a:ext uri="{9D8B030D-6E8A-4147-A177-3AD203B41FA5}">
                      <a16:colId xmlns:a16="http://schemas.microsoft.com/office/drawing/2014/main" val="1790661130"/>
                    </a:ext>
                  </a:extLst>
                </a:gridCol>
              </a:tblGrid>
              <a:tr h="459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Arial Nova" panose="020B0504020202020204" pitchFamily="34" charset="0"/>
                          <a:ea typeface="+mn-ea"/>
                          <a:cs typeface="+mn-cs"/>
                        </a:rPr>
                        <a:t>RMA Bootstrap</a:t>
                      </a:r>
                      <a:endParaRPr lang="en-US" sz="1200" b="1" i="0" u="none" strike="noStrike" kern="1200" dirty="0">
                        <a:solidFill>
                          <a:schemeClr val="tx1"/>
                        </a:solidFill>
                        <a:effectLst/>
                        <a:latin typeface="Arial Nova" panose="020B0504020202020204" pitchFamily="34" charset="0"/>
                        <a:ea typeface="+mn-ea"/>
                        <a:cs typeface="+mn-cs"/>
                      </a:endParaRP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If </a:t>
                      </a:r>
                      <a:r>
                        <a:rPr lang="en-US" sz="1200" b="1" dirty="0" err="1"/>
                        <a:t>authorised</a:t>
                      </a:r>
                      <a:r>
                        <a:rPr lang="en-US" sz="1200" b="1" dirty="0"/>
                        <a:t> in FIN</a:t>
                      </a:r>
                      <a:endParaRPr lang="en-GB" sz="1200" b="1" dirty="0"/>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lang="en-US" sz="1200" b="1" dirty="0"/>
                        <a:t>Then </a:t>
                      </a:r>
                      <a:r>
                        <a:rPr lang="en-US" sz="1200" b="1" dirty="0" err="1"/>
                        <a:t>authorise</a:t>
                      </a:r>
                      <a:r>
                        <a:rPr lang="en-US" sz="1200" b="1" dirty="0"/>
                        <a:t> in FINplus </a:t>
                      </a:r>
                      <a:endParaRPr lang="en-US" sz="1200" b="1" i="0" u="none" strike="noStrike" kern="1200" dirty="0">
                        <a:solidFill>
                          <a:schemeClr val="tx1"/>
                        </a:solidFill>
                        <a:effectLst/>
                        <a:latin typeface="Arial Nova" panose="020B0504020202020204" pitchFamily="34" charset="0"/>
                        <a:ea typeface="+mn-ea"/>
                        <a:cs typeface="+mn-cs"/>
                      </a:endParaRP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lang="en-GB" sz="1200" b="1" i="0" u="none" strike="noStrike" kern="1200">
                          <a:solidFill>
                            <a:schemeClr val="tx1"/>
                          </a:solidFill>
                          <a:effectLst/>
                          <a:latin typeface="Arial Nova" panose="020B0504020202020204" pitchFamily="34" charset="0"/>
                          <a:ea typeface="+mn-ea"/>
                          <a:cs typeface="+mn-cs"/>
                        </a:rPr>
                        <a:t>Message Name</a:t>
                      </a:r>
                      <a:endParaRPr lang="en-US" sz="1200" b="1" i="0" u="none" strike="noStrike" kern="1200" dirty="0">
                        <a:solidFill>
                          <a:schemeClr val="tx1"/>
                        </a:solidFill>
                        <a:effectLst/>
                        <a:latin typeface="Arial Nova" panose="020B0504020202020204" pitchFamily="34" charset="0"/>
                        <a:ea typeface="+mn-ea"/>
                        <a:cs typeface="+mn-cs"/>
                      </a:endParaRP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353164523"/>
                  </a:ext>
                </a:extLst>
              </a:tr>
              <a:tr h="287148">
                <a:tc rowSpan="4">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Mandatory bootstrap</a:t>
                      </a:r>
                      <a:endParaRPr lang="en-US" sz="1200" dirty="0"/>
                    </a:p>
                  </a:txBody>
                  <a:tcPr marL="81010" marR="81010" marT="40505" marB="405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MT 110</a:t>
                      </a: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camt.107.*</a:t>
                      </a: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a:solidFill>
                            <a:srgbClr val="333D3E"/>
                          </a:solidFill>
                        </a:rPr>
                        <a:t>ChequePresentmentNotification</a:t>
                      </a:r>
                      <a:endParaRPr lang="en-GB" sz="1200" dirty="0"/>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1661240"/>
                  </a:ext>
                </a:extLst>
              </a:tr>
              <a:tr h="287148">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MT 111</a:t>
                      </a: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camt.108.*</a:t>
                      </a: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a:solidFill>
                            <a:srgbClr val="333D3E"/>
                          </a:solidFill>
                        </a:rPr>
                        <a:t>ChequeCancellationOrStopRequest</a:t>
                      </a:r>
                      <a:endParaRPr lang="en-GB" sz="1200" dirty="0"/>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0948835"/>
                  </a:ext>
                </a:extLst>
              </a:tr>
              <a:tr h="287148">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MT 112</a:t>
                      </a: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camt.109.*</a:t>
                      </a: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a:solidFill>
                            <a:srgbClr val="333D3E"/>
                          </a:solidFill>
                        </a:rPr>
                        <a:t>ChequeCancellationOrStopReport</a:t>
                      </a:r>
                      <a:endParaRPr lang="en-GB" sz="1200" dirty="0"/>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9865853"/>
                  </a:ext>
                </a:extLst>
              </a:tr>
              <a:tr h="287148">
                <a:tc vMerge="1">
                  <a:txBody>
                    <a:bodyPr/>
                    <a:lstStyle/>
                    <a:p>
                      <a:pPr marL="0" lvl="0" indent="0">
                        <a:buFont typeface="Arial" panose="020B0604020202020204" pitchFamily="34" charset="0"/>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buFont typeface="Arial" panose="020B0604020202020204" pitchFamily="34" charset="0"/>
                        <a:buNone/>
                      </a:pPr>
                      <a:r>
                        <a:rPr lang="en-GB" sz="1200" dirty="0"/>
                        <a:t>MT 292</a:t>
                      </a: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buFont typeface="Arial" panose="020B0604020202020204" pitchFamily="34" charset="0"/>
                        <a:buNone/>
                      </a:pPr>
                      <a:r>
                        <a:rPr lang="en-GB" sz="1200" dirty="0"/>
                        <a:t>camt.058.*</a:t>
                      </a: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buFont typeface="Arial" panose="020B0604020202020204" pitchFamily="34" charset="0"/>
                        <a:buNone/>
                      </a:pPr>
                      <a:r>
                        <a:rPr lang="en-US" sz="1100" b="0" kern="1200" dirty="0">
                          <a:solidFill>
                            <a:srgbClr val="333D3E"/>
                          </a:solidFill>
                        </a:rPr>
                        <a:t>NotificationToReceiveCancellationAdvice</a:t>
                      </a:r>
                      <a:endParaRPr lang="en-GB" sz="1200" dirty="0"/>
                    </a:p>
                  </a:txBody>
                  <a:tcPr marL="81010" marR="81010" marT="40505" marB="405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6672457"/>
                  </a:ext>
                </a:extLst>
              </a:tr>
              <a:tr h="297037">
                <a:tc>
                  <a:txBody>
                    <a:bodyPr/>
                    <a:lstStyle/>
                    <a:p>
                      <a:pPr marL="0" lvl="0" indent="0">
                        <a:buFont typeface="Arial" panose="020B0604020202020204" pitchFamily="34" charset="0"/>
                        <a:buNone/>
                      </a:pPr>
                      <a:endParaRPr lang="en-GB" sz="1400" dirty="0"/>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1C3"/>
                    </a:solidFill>
                  </a:tcPr>
                </a:tc>
                <a:tc>
                  <a:txBody>
                    <a:bodyPr/>
                    <a:lstStyle/>
                    <a:p>
                      <a:pPr marL="0" lvl="0" indent="0">
                        <a:buFont typeface="Arial" panose="020B0604020202020204" pitchFamily="34" charset="0"/>
                        <a:buNone/>
                      </a:pPr>
                      <a:endParaRPr lang="en-GB" sz="1400" dirty="0"/>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1C3"/>
                    </a:solidFill>
                  </a:tcPr>
                </a:tc>
                <a:tc gridSpan="2">
                  <a:txBody>
                    <a:bodyPr/>
                    <a:lstStyle/>
                    <a:p>
                      <a:pPr marL="0" lvl="0" indent="0">
                        <a:buFont typeface="Arial" panose="020B0604020202020204" pitchFamily="34" charset="0"/>
                        <a:buNone/>
                      </a:pPr>
                      <a:endParaRPr lang="en-GB" sz="1400" dirty="0"/>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1C3"/>
                    </a:solidFill>
                  </a:tcPr>
                </a:tc>
                <a:tc hMerge="1">
                  <a:txBody>
                    <a:bodyPr/>
                    <a:lstStyle/>
                    <a:p>
                      <a:endParaRPr lang="en-US"/>
                    </a:p>
                  </a:txBody>
                  <a:tcPr/>
                </a:tc>
                <a:extLst>
                  <a:ext uri="{0D108BD9-81ED-4DB2-BD59-A6C34878D82A}">
                    <a16:rowId xmlns:a16="http://schemas.microsoft.com/office/drawing/2014/main" val="268733278"/>
                  </a:ext>
                </a:extLst>
              </a:tr>
              <a:tr h="280063">
                <a:tc rowSpan="3">
                  <a:txBody>
                    <a:bodyPr/>
                    <a:lstStyle/>
                    <a:p>
                      <a:pPr marL="0" lvl="0" indent="0" algn="ctr">
                        <a:buFont typeface="Arial" panose="020B0604020202020204" pitchFamily="34" charset="0"/>
                        <a:buNone/>
                      </a:pPr>
                      <a:r>
                        <a:rPr lang="en-GB" sz="1200" dirty="0"/>
                        <a:t>Optional bootstrap </a:t>
                      </a:r>
                    </a:p>
                    <a:p>
                      <a:pPr marL="0" lvl="0" indent="0" algn="ctr">
                        <a:buFont typeface="Arial" panose="020B0604020202020204" pitchFamily="34" charset="0"/>
                        <a:buNone/>
                      </a:pPr>
                      <a:r>
                        <a:rPr lang="en-GB" sz="1200" dirty="0"/>
                        <a:t>(via e-orders)</a:t>
                      </a:r>
                    </a:p>
                  </a:txBody>
                  <a:tcPr marL="81010" marR="81010" marT="40505" marB="405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MT 941 / MT 942</a:t>
                      </a:r>
                      <a:endParaRPr lang="en-GB" sz="1100" b="0" kern="1200" dirty="0">
                        <a:solidFill>
                          <a:srgbClr val="333D3E"/>
                        </a:solidFill>
                        <a:latin typeface="+mn-lt"/>
                        <a:ea typeface="+mn-ea"/>
                        <a:cs typeface="+mn-cs"/>
                      </a:endParaRP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camt.052.*</a:t>
                      </a: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a:solidFill>
                            <a:srgbClr val="333D3E"/>
                          </a:solidFill>
                          <a:latin typeface="+mn-lt"/>
                          <a:ea typeface="+mn-ea"/>
                          <a:cs typeface="+mn-cs"/>
                        </a:rPr>
                        <a:t>BankToCustomerAccountReport</a:t>
                      </a:r>
                      <a:endParaRPr lang="en-GB" sz="1200" dirty="0"/>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0628683"/>
                  </a:ext>
                </a:extLst>
              </a:tr>
              <a:tr h="270034">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buFont typeface="Arial" panose="020B0604020202020204" pitchFamily="34" charset="0"/>
                        <a:buNone/>
                      </a:pPr>
                      <a:r>
                        <a:rPr lang="en-US" sz="1200" dirty="0"/>
                        <a:t>MT 940 / MT 950</a:t>
                      </a:r>
                      <a:endParaRPr lang="en-US" sz="1100" b="0" kern="1200" dirty="0">
                        <a:solidFill>
                          <a:srgbClr val="333D3E"/>
                        </a:solidFill>
                        <a:latin typeface="+mn-lt"/>
                        <a:ea typeface="+mn-ea"/>
                        <a:cs typeface="+mn-cs"/>
                      </a:endParaRP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camt.053.*</a:t>
                      </a:r>
                      <a:endParaRPr lang="en-US" sz="1200" dirty="0"/>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dirty="0" err="1">
                          <a:solidFill>
                            <a:srgbClr val="333D3E"/>
                          </a:solidFill>
                          <a:latin typeface="+mn-lt"/>
                          <a:ea typeface="+mn-ea"/>
                          <a:cs typeface="+mn-cs"/>
                        </a:rPr>
                        <a:t>BankToCustomerStatement</a:t>
                      </a:r>
                      <a:endParaRPr lang="en-US" sz="1200" dirty="0"/>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560940"/>
                  </a:ext>
                </a:extLst>
              </a:tr>
              <a:tr h="414162">
                <a:tc vMerge="1">
                  <a:txBody>
                    <a:bodyPr/>
                    <a:lstStyle/>
                    <a:p>
                      <a:pPr marL="0" lvl="0" indent="0">
                        <a:buFont typeface="Arial" panose="020B0604020202020204" pitchFamily="34" charset="0"/>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buFont typeface="Arial" panose="020B0604020202020204" pitchFamily="34" charset="0"/>
                        <a:buNone/>
                      </a:pPr>
                      <a:r>
                        <a:rPr lang="en-US" sz="1200" dirty="0"/>
                        <a:t>MT 900 / MT 910</a:t>
                      </a:r>
                      <a:endParaRPr lang="en-GB" sz="1100" b="0" kern="1200" dirty="0">
                        <a:solidFill>
                          <a:srgbClr val="333D3E"/>
                        </a:solidFill>
                        <a:latin typeface="+mn-lt"/>
                        <a:ea typeface="+mn-ea"/>
                        <a:cs typeface="+mn-cs"/>
                      </a:endParaRP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buFont typeface="Arial" panose="020B0604020202020204" pitchFamily="34" charset="0"/>
                        <a:buNone/>
                      </a:pPr>
                      <a:r>
                        <a:rPr lang="en-GB" sz="1200" dirty="0"/>
                        <a:t>camt.054.*</a:t>
                      </a:r>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buFont typeface="Arial" panose="020B0604020202020204" pitchFamily="34" charset="0"/>
                        <a:buNone/>
                      </a:pPr>
                      <a:r>
                        <a:rPr lang="en-US" sz="1100" b="0" kern="1200" dirty="0" err="1">
                          <a:solidFill>
                            <a:srgbClr val="333D3E"/>
                          </a:solidFill>
                          <a:latin typeface="+mn-lt"/>
                          <a:ea typeface="+mn-ea"/>
                          <a:cs typeface="+mn-cs"/>
                        </a:rPr>
                        <a:t>BankToCustomerDebitCreditNotification</a:t>
                      </a:r>
                      <a:endParaRPr lang="en-GB" sz="1200" dirty="0"/>
                    </a:p>
                  </a:txBody>
                  <a:tcPr marL="81010" marR="81010" marT="40505" marB="405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270959"/>
                  </a:ext>
                </a:extLst>
              </a:tr>
            </a:tbl>
          </a:graphicData>
        </a:graphic>
      </p:graphicFrame>
      <p:sp>
        <p:nvSpPr>
          <p:cNvPr id="2" name="Text Placeholder 1">
            <a:extLst>
              <a:ext uri="{FF2B5EF4-FFF2-40B4-BE49-F238E27FC236}">
                <a16:creationId xmlns:a16="http://schemas.microsoft.com/office/drawing/2014/main" id="{ABA83438-0B0D-4C4A-8FAC-6CD540660F34}"/>
              </a:ext>
            </a:extLst>
          </p:cNvPr>
          <p:cNvSpPr>
            <a:spLocks noGrp="1"/>
          </p:cNvSpPr>
          <p:nvPr>
            <p:ph type="body" sz="quarter" idx="13"/>
          </p:nvPr>
        </p:nvSpPr>
        <p:spPr/>
        <p:txBody>
          <a:bodyPr/>
          <a:lstStyle/>
          <a:p>
            <a:r>
              <a:rPr lang="en-GB" dirty="0"/>
              <a:t>RMA bootstrap for </a:t>
            </a:r>
            <a:r>
              <a:rPr lang="en-US" dirty="0"/>
              <a:t>CBPR+ Portfolio 2023 (Planned for Sept 2023)</a:t>
            </a:r>
            <a:endParaRPr lang="en-GB" dirty="0"/>
          </a:p>
        </p:txBody>
      </p:sp>
      <p:sp>
        <p:nvSpPr>
          <p:cNvPr id="4" name="Date Placeholder 3">
            <a:extLst>
              <a:ext uri="{FF2B5EF4-FFF2-40B4-BE49-F238E27FC236}">
                <a16:creationId xmlns:a16="http://schemas.microsoft.com/office/drawing/2014/main" id="{E4C97DEF-D814-4F20-8806-4F4F40ABA203}"/>
              </a:ext>
            </a:extLst>
          </p:cNvPr>
          <p:cNvSpPr>
            <a:spLocks noGrp="1"/>
          </p:cNvSpPr>
          <p:nvPr>
            <p:ph type="dt" sz="half" idx="15"/>
          </p:nvPr>
        </p:nvSpPr>
        <p:spPr/>
        <p:txBody>
          <a:bodyPr/>
          <a:lstStyle/>
          <a:p>
            <a:r>
              <a:rPr lang="en-US" dirty="0"/>
              <a:t>July 2023</a:t>
            </a:r>
            <a:endParaRPr lang="en-GB" dirty="0"/>
          </a:p>
        </p:txBody>
      </p:sp>
      <p:sp>
        <p:nvSpPr>
          <p:cNvPr id="3" name="TextBox 2">
            <a:extLst>
              <a:ext uri="{FF2B5EF4-FFF2-40B4-BE49-F238E27FC236}">
                <a16:creationId xmlns:a16="http://schemas.microsoft.com/office/drawing/2014/main" id="{11D21AC5-8FD4-2A55-9281-CC51FBE6C9FA}"/>
              </a:ext>
            </a:extLst>
          </p:cNvPr>
          <p:cNvSpPr txBox="1"/>
          <p:nvPr/>
        </p:nvSpPr>
        <p:spPr>
          <a:xfrm>
            <a:off x="1832015" y="4679329"/>
            <a:ext cx="7205115" cy="1099565"/>
          </a:xfrm>
          <a:prstGeom prst="rect">
            <a:avLst/>
          </a:prstGeom>
        </p:spPr>
        <p:txBody>
          <a:bodyPr wrap="square" lIns="0" tIns="0" rIns="0" bIns="0" rtlCol="0">
            <a:noAutofit/>
          </a:bodyPr>
          <a:lstStyle/>
          <a:p>
            <a:pPr marL="253146" indent="-253146">
              <a:lnSpc>
                <a:spcPct val="98000"/>
              </a:lnSpc>
              <a:buFont typeface="Arial" panose="020B0604020202020204" pitchFamily="34" charset="0"/>
              <a:buChar char="•"/>
            </a:pPr>
            <a:r>
              <a:rPr lang="en-GB" sz="1240" dirty="0"/>
              <a:t>The mandatory bootstrap is expected to be performed in Q3 2023</a:t>
            </a:r>
          </a:p>
          <a:p>
            <a:pPr marL="253146" indent="-253146">
              <a:lnSpc>
                <a:spcPct val="98000"/>
              </a:lnSpc>
              <a:buFont typeface="Arial" panose="020B0604020202020204" pitchFamily="34" charset="0"/>
              <a:buChar char="•"/>
            </a:pPr>
            <a:r>
              <a:rPr lang="en-GB" sz="1240" dirty="0"/>
              <a:t>See FINplus RMA bootstrap (2023) https://www2.swift.com/knowledgecentre/kb_articles/5024914</a:t>
            </a:r>
          </a:p>
          <a:p>
            <a:pPr marL="253146" indent="-253146">
              <a:lnSpc>
                <a:spcPct val="98000"/>
              </a:lnSpc>
              <a:buFont typeface="Arial" panose="020B0604020202020204" pitchFamily="34" charset="0"/>
              <a:buChar char="•"/>
            </a:pPr>
            <a:r>
              <a:rPr lang="en-GB" sz="1240" dirty="0"/>
              <a:t>The E-order form for optional bootstrap is expected to be made available in Q2 2023</a:t>
            </a:r>
          </a:p>
          <a:p>
            <a:pPr algn="l">
              <a:lnSpc>
                <a:spcPct val="98000"/>
              </a:lnSpc>
            </a:pPr>
            <a:endParaRPr lang="en-US" sz="1240" dirty="0"/>
          </a:p>
          <a:p>
            <a:pPr algn="l">
              <a:lnSpc>
                <a:spcPct val="98000"/>
              </a:lnSpc>
            </a:pPr>
            <a:endParaRPr lang="en-US" sz="1240" dirty="0" err="1"/>
          </a:p>
        </p:txBody>
      </p:sp>
      <p:sp>
        <p:nvSpPr>
          <p:cNvPr id="8" name="Isosceles Triangle 62">
            <a:extLst>
              <a:ext uri="{FF2B5EF4-FFF2-40B4-BE49-F238E27FC236}">
                <a16:creationId xmlns:a16="http://schemas.microsoft.com/office/drawing/2014/main" id="{33C0F0DD-11F5-E139-7E9D-ECF035AC2010}"/>
              </a:ext>
            </a:extLst>
          </p:cNvPr>
          <p:cNvSpPr/>
          <p:nvPr/>
        </p:nvSpPr>
        <p:spPr bwMode="auto">
          <a:xfrm>
            <a:off x="10120671" y="68378"/>
            <a:ext cx="292359" cy="242905"/>
          </a:xfrm>
          <a:prstGeom prst="triangle">
            <a:avLst/>
          </a:prstGeom>
          <a:solidFill>
            <a:schemeClr val="accent2">
              <a:lumMod val="75000"/>
            </a:schemeClr>
          </a:solidFill>
          <a:ln w="9525" cap="flat" cmpd="sng" algn="ctr">
            <a:noFill/>
            <a:prstDash val="solid"/>
            <a:round/>
            <a:headEnd type="none" w="med" len="med"/>
            <a:tailEnd type="none" w="med" len="med"/>
          </a:ln>
          <a:effectLst/>
        </p:spPr>
        <p:txBody>
          <a:bodyPr vert="horz" wrap="square" lIns="81010" tIns="40505" rIns="81010" bIns="40505" numCol="1" rtlCol="0" anchor="t" anchorCtr="0" compatLnSpc="1">
            <a:prstTxWarp prst="textNoShape">
              <a:avLst/>
            </a:prstTxWarp>
          </a:bodyPr>
          <a:lstStyle/>
          <a:p>
            <a:pPr defTabSz="810067">
              <a:defRPr/>
            </a:pPr>
            <a:endParaRPr lang="en-GB" sz="2126">
              <a:solidFill>
                <a:prstClr val="black"/>
              </a:solidFill>
            </a:endParaRPr>
          </a:p>
        </p:txBody>
      </p:sp>
      <p:sp>
        <p:nvSpPr>
          <p:cNvPr id="6" name="Slide Number Placeholder 5">
            <a:extLst>
              <a:ext uri="{FF2B5EF4-FFF2-40B4-BE49-F238E27FC236}">
                <a16:creationId xmlns:a16="http://schemas.microsoft.com/office/drawing/2014/main" id="{02E5C8E0-DBBD-184A-0FC4-CB3F73712A73}"/>
              </a:ext>
            </a:extLst>
          </p:cNvPr>
          <p:cNvSpPr txBox="1">
            <a:spLocks/>
          </p:cNvSpPr>
          <p:nvPr/>
        </p:nvSpPr>
        <p:spPr>
          <a:xfrm>
            <a:off x="341762" y="316343"/>
            <a:ext cx="1154675" cy="1594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8000"/>
              </a:lnSpc>
              <a:defRPr/>
            </a:pPr>
            <a:r>
              <a:rPr lang="en-GB" sz="974">
                <a:solidFill>
                  <a:srgbClr val="333D3E"/>
                </a:solidFill>
                <a:latin typeface="Arial Nova"/>
              </a:rPr>
              <a:t>Page </a:t>
            </a:r>
            <a:fld id="{12F85B76-E480-4901-BAB3-25AC276908A3}" type="slidenum">
              <a:rPr lang="en-GB" sz="974">
                <a:solidFill>
                  <a:srgbClr val="333D3E"/>
                </a:solidFill>
                <a:latin typeface="Arial Nova"/>
              </a:rPr>
              <a:pPr>
                <a:lnSpc>
                  <a:spcPct val="98000"/>
                </a:lnSpc>
                <a:defRPr/>
              </a:pPr>
              <a:t>6</a:t>
            </a:fld>
            <a:endParaRPr lang="en-GB" sz="974" dirty="0">
              <a:solidFill>
                <a:srgbClr val="333D3E"/>
              </a:solidFill>
              <a:latin typeface="Arial Nova"/>
            </a:endParaRPr>
          </a:p>
        </p:txBody>
      </p:sp>
    </p:spTree>
    <p:extLst>
      <p:ext uri="{BB962C8B-B14F-4D97-AF65-F5344CB8AC3E}">
        <p14:creationId xmlns:p14="http://schemas.microsoft.com/office/powerpoint/2010/main" val="367525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09D127-6F5C-4975-A294-07CBC5111E7A}"/>
              </a:ext>
            </a:extLst>
          </p:cNvPr>
          <p:cNvCxnSpPr>
            <a:cxnSpLocks/>
          </p:cNvCxnSpPr>
          <p:nvPr/>
        </p:nvCxnSpPr>
        <p:spPr bwMode="auto">
          <a:xfrm>
            <a:off x="6058405" y="1726095"/>
            <a:ext cx="0" cy="3827250"/>
          </a:xfrm>
          <a:prstGeom prst="line">
            <a:avLst/>
          </a:prstGeom>
          <a:solidFill>
            <a:schemeClr val="accent1"/>
          </a:solidFill>
          <a:ln w="9525" cap="flat" cmpd="sng" algn="ctr">
            <a:solidFill>
              <a:schemeClr val="bg1">
                <a:lumMod val="85000"/>
              </a:schemeClr>
            </a:solidFill>
            <a:prstDash val="dash"/>
            <a:round/>
            <a:headEnd type="none" w="med" len="med"/>
            <a:tailEnd type="none" w="med" len="med"/>
          </a:ln>
          <a:effectLst/>
        </p:spPr>
      </p:cxnSp>
      <p:cxnSp>
        <p:nvCxnSpPr>
          <p:cNvPr id="61" name="Straight Connector 60">
            <a:extLst>
              <a:ext uri="{FF2B5EF4-FFF2-40B4-BE49-F238E27FC236}">
                <a16:creationId xmlns:a16="http://schemas.microsoft.com/office/drawing/2014/main" id="{A31D8D83-CD95-4DCF-39F1-44F4847B6C55}"/>
              </a:ext>
            </a:extLst>
          </p:cNvPr>
          <p:cNvCxnSpPr>
            <a:cxnSpLocks/>
          </p:cNvCxnSpPr>
          <p:nvPr/>
        </p:nvCxnSpPr>
        <p:spPr bwMode="auto">
          <a:xfrm>
            <a:off x="7280008" y="1726095"/>
            <a:ext cx="0" cy="3827250"/>
          </a:xfrm>
          <a:prstGeom prst="line">
            <a:avLst/>
          </a:prstGeom>
          <a:solidFill>
            <a:schemeClr val="accent1"/>
          </a:solidFill>
          <a:ln w="9525" cap="flat" cmpd="sng" algn="ctr">
            <a:solidFill>
              <a:schemeClr val="bg1">
                <a:lumMod val="85000"/>
              </a:schemeClr>
            </a:solidFill>
            <a:prstDash val="dash"/>
            <a:round/>
            <a:headEnd type="none" w="med" len="med"/>
            <a:tailEnd type="none" w="med" len="med"/>
          </a:ln>
          <a:effectLst/>
        </p:spPr>
      </p:cxnSp>
      <p:cxnSp>
        <p:nvCxnSpPr>
          <p:cNvPr id="62" name="Straight Connector 61">
            <a:extLst>
              <a:ext uri="{FF2B5EF4-FFF2-40B4-BE49-F238E27FC236}">
                <a16:creationId xmlns:a16="http://schemas.microsoft.com/office/drawing/2014/main" id="{0CAFF970-C6AA-2609-CE7B-9EE5CF2FADF2}"/>
              </a:ext>
            </a:extLst>
          </p:cNvPr>
          <p:cNvCxnSpPr>
            <a:cxnSpLocks/>
          </p:cNvCxnSpPr>
          <p:nvPr/>
        </p:nvCxnSpPr>
        <p:spPr bwMode="auto">
          <a:xfrm>
            <a:off x="8513039" y="1726095"/>
            <a:ext cx="0" cy="3827250"/>
          </a:xfrm>
          <a:prstGeom prst="line">
            <a:avLst/>
          </a:prstGeom>
          <a:solidFill>
            <a:schemeClr val="accent1"/>
          </a:solidFill>
          <a:ln w="9525" cap="flat" cmpd="sng" algn="ctr">
            <a:solidFill>
              <a:schemeClr val="bg1">
                <a:lumMod val="85000"/>
              </a:schemeClr>
            </a:solidFill>
            <a:prstDash val="dash"/>
            <a:round/>
            <a:headEnd type="none" w="med" len="med"/>
            <a:tailEnd type="none" w="med" len="med"/>
          </a:ln>
          <a:effectLst/>
        </p:spPr>
      </p:cxnSp>
      <p:cxnSp>
        <p:nvCxnSpPr>
          <p:cNvPr id="63" name="Straight Connector 62">
            <a:extLst>
              <a:ext uri="{FF2B5EF4-FFF2-40B4-BE49-F238E27FC236}">
                <a16:creationId xmlns:a16="http://schemas.microsoft.com/office/drawing/2014/main" id="{3CA702FC-6E5F-154F-BB3E-61417E66ABCD}"/>
              </a:ext>
            </a:extLst>
          </p:cNvPr>
          <p:cNvCxnSpPr>
            <a:cxnSpLocks/>
          </p:cNvCxnSpPr>
          <p:nvPr/>
        </p:nvCxnSpPr>
        <p:spPr bwMode="auto">
          <a:xfrm>
            <a:off x="9650836" y="1726095"/>
            <a:ext cx="0" cy="3827250"/>
          </a:xfrm>
          <a:prstGeom prst="line">
            <a:avLst/>
          </a:prstGeom>
          <a:solidFill>
            <a:schemeClr val="accent1"/>
          </a:solidFill>
          <a:ln w="9525" cap="flat" cmpd="sng" algn="ctr">
            <a:solidFill>
              <a:schemeClr val="bg1">
                <a:lumMod val="85000"/>
              </a:schemeClr>
            </a:solidFill>
            <a:prstDash val="dash"/>
            <a:round/>
            <a:headEnd type="none" w="med" len="med"/>
            <a:tailEnd type="none" w="med" len="med"/>
          </a:ln>
          <a:effectLst/>
        </p:spPr>
      </p:cxnSp>
      <p:sp>
        <p:nvSpPr>
          <p:cNvPr id="2" name="Title 1">
            <a:extLst>
              <a:ext uri="{FF2B5EF4-FFF2-40B4-BE49-F238E27FC236}">
                <a16:creationId xmlns:a16="http://schemas.microsoft.com/office/drawing/2014/main" id="{B42CB19B-0269-4D26-8360-29A1ED1882AA}"/>
              </a:ext>
            </a:extLst>
          </p:cNvPr>
          <p:cNvSpPr>
            <a:spLocks noGrp="1"/>
          </p:cNvSpPr>
          <p:nvPr>
            <p:ph type="title"/>
          </p:nvPr>
        </p:nvSpPr>
        <p:spPr/>
        <p:txBody>
          <a:bodyPr/>
          <a:lstStyle/>
          <a:p>
            <a:r>
              <a:rPr lang="en-BE"/>
              <a:t>RMA Readiness</a:t>
            </a:r>
            <a:r>
              <a:rPr lang="en-GB"/>
              <a:t> for November 2023</a:t>
            </a:r>
            <a:endParaRPr lang="en-US"/>
          </a:p>
        </p:txBody>
      </p:sp>
      <p:sp>
        <p:nvSpPr>
          <p:cNvPr id="4" name="Date Placeholder 3">
            <a:extLst>
              <a:ext uri="{FF2B5EF4-FFF2-40B4-BE49-F238E27FC236}">
                <a16:creationId xmlns:a16="http://schemas.microsoft.com/office/drawing/2014/main" id="{48812AC5-FEC0-4220-A18A-E558FD627994}"/>
              </a:ext>
            </a:extLst>
          </p:cNvPr>
          <p:cNvSpPr>
            <a:spLocks noGrp="1"/>
          </p:cNvSpPr>
          <p:nvPr>
            <p:ph type="dt" sz="half" idx="10"/>
          </p:nvPr>
        </p:nvSpPr>
        <p:spPr/>
        <p:txBody>
          <a:bodyPr/>
          <a:lstStyle/>
          <a:p>
            <a:pPr defTabSz="810067" eaLnBrk="1" fontAlgn="auto" hangingPunct="1">
              <a:spcBef>
                <a:spcPts val="0"/>
              </a:spcBef>
              <a:spcAft>
                <a:spcPts val="0"/>
              </a:spcAft>
              <a:defRPr/>
            </a:pPr>
            <a:r>
              <a:rPr lang="en-US">
                <a:solidFill>
                  <a:srgbClr val="333D3E"/>
                </a:solidFill>
                <a:latin typeface="Arial Nova Light"/>
              </a:rPr>
              <a:t>July 2023</a:t>
            </a:r>
            <a:endParaRPr lang="en-GB">
              <a:solidFill>
                <a:srgbClr val="333D3E"/>
              </a:solidFill>
              <a:latin typeface="Arial Nova Light"/>
            </a:endParaRPr>
          </a:p>
        </p:txBody>
      </p:sp>
      <p:sp>
        <p:nvSpPr>
          <p:cNvPr id="6" name="Slide Number Placeholder 5">
            <a:extLst>
              <a:ext uri="{FF2B5EF4-FFF2-40B4-BE49-F238E27FC236}">
                <a16:creationId xmlns:a16="http://schemas.microsoft.com/office/drawing/2014/main" id="{FB060E6D-A876-4083-804B-2CC5DC793692}"/>
              </a:ext>
            </a:extLst>
          </p:cNvPr>
          <p:cNvSpPr>
            <a:spLocks noGrp="1"/>
          </p:cNvSpPr>
          <p:nvPr>
            <p:ph type="sldNum" sz="quarter" idx="12"/>
          </p:nvPr>
        </p:nvSpPr>
        <p:spPr/>
        <p:txBody>
          <a:bodyPr/>
          <a:lstStyle/>
          <a:p>
            <a:pPr defTabSz="810067" eaLnBrk="1" fontAlgn="auto" hangingPunct="1">
              <a:spcBef>
                <a:spcPts val="0"/>
              </a:spcBef>
              <a:spcAft>
                <a:spcPts val="0"/>
              </a:spcAft>
              <a:defRPr/>
            </a:pPr>
            <a:r>
              <a:rPr lang="en-GB">
                <a:solidFill>
                  <a:srgbClr val="333D3E"/>
                </a:solidFill>
                <a:latin typeface="Arial Nova"/>
              </a:rPr>
              <a:t>Page </a:t>
            </a:r>
            <a:fld id="{12F85B76-E480-4901-BAB3-25AC276908A3}" type="slidenum">
              <a:rPr lang="en-GB">
                <a:solidFill>
                  <a:srgbClr val="333D3E"/>
                </a:solidFill>
                <a:latin typeface="Arial Nova"/>
              </a:rPr>
              <a:pPr defTabSz="810067" eaLnBrk="1" fontAlgn="auto" hangingPunct="1">
                <a:spcBef>
                  <a:spcPts val="0"/>
                </a:spcBef>
                <a:spcAft>
                  <a:spcPts val="0"/>
                </a:spcAft>
                <a:defRPr/>
              </a:pPr>
              <a:t>7</a:t>
            </a:fld>
            <a:endParaRPr lang="en-GB">
              <a:solidFill>
                <a:srgbClr val="333D3E"/>
              </a:solidFill>
              <a:latin typeface="Arial Nova"/>
            </a:endParaRPr>
          </a:p>
        </p:txBody>
      </p:sp>
      <p:cxnSp>
        <p:nvCxnSpPr>
          <p:cNvPr id="7" name="Straight Arrow Connector 6">
            <a:extLst>
              <a:ext uri="{FF2B5EF4-FFF2-40B4-BE49-F238E27FC236}">
                <a16:creationId xmlns:a16="http://schemas.microsoft.com/office/drawing/2014/main" id="{2EDC136D-B196-4538-B41B-428395C759FE}"/>
              </a:ext>
            </a:extLst>
          </p:cNvPr>
          <p:cNvCxnSpPr>
            <a:cxnSpLocks/>
          </p:cNvCxnSpPr>
          <p:nvPr/>
        </p:nvCxnSpPr>
        <p:spPr bwMode="auto">
          <a:xfrm>
            <a:off x="1828353" y="1688306"/>
            <a:ext cx="8629829" cy="0"/>
          </a:xfrm>
          <a:prstGeom prst="straightConnector1">
            <a:avLst/>
          </a:prstGeom>
          <a:solidFill>
            <a:schemeClr val="accent1"/>
          </a:solidFill>
          <a:ln w="25400" cap="flat" cmpd="sng" algn="ctr">
            <a:solidFill>
              <a:srgbClr val="A7F2EB"/>
            </a:solidFill>
            <a:prstDash val="solid"/>
            <a:round/>
            <a:headEnd type="none" w="med" len="med"/>
            <a:tailEnd type="triangle" w="lg" len="lg"/>
          </a:ln>
          <a:effectLst/>
        </p:spPr>
      </p:cxnSp>
      <p:sp>
        <p:nvSpPr>
          <p:cNvPr id="16" name="Arrow: Right 10">
            <a:extLst>
              <a:ext uri="{FF2B5EF4-FFF2-40B4-BE49-F238E27FC236}">
                <a16:creationId xmlns:a16="http://schemas.microsoft.com/office/drawing/2014/main" id="{B2A4707A-698D-4168-99A0-3C99C402BBDC}"/>
              </a:ext>
            </a:extLst>
          </p:cNvPr>
          <p:cNvSpPr/>
          <p:nvPr/>
        </p:nvSpPr>
        <p:spPr bwMode="auto">
          <a:xfrm>
            <a:off x="3418707" y="1907100"/>
            <a:ext cx="7271775" cy="525718"/>
          </a:xfrm>
          <a:prstGeom prst="rightArrow">
            <a:avLst>
              <a:gd name="adj1" fmla="val 50000"/>
              <a:gd name="adj2" fmla="val 83141"/>
            </a:avLst>
          </a:prstGeom>
          <a:solidFill>
            <a:schemeClr val="bg1">
              <a:lumMod val="50000"/>
            </a:schemeClr>
          </a:solidFill>
          <a:ln w="9525" cap="flat" cmpd="sng" algn="ctr">
            <a:noFill/>
            <a:prstDash val="solid"/>
            <a:round/>
            <a:headEnd type="none" w="med" len="med"/>
            <a:tailEnd type="none" w="med" len="med"/>
          </a:ln>
          <a:effectLst/>
        </p:spPr>
        <p:txBody>
          <a:bodyPr vert="horz" wrap="square" lIns="71770" tIns="35885" rIns="71770" bIns="35885" numCol="1" rtlCol="0" anchor="ctr" anchorCtr="0" compatLnSpc="1">
            <a:prstTxWarp prst="textNoShape">
              <a:avLst/>
            </a:prstTxWarp>
          </a:bodyPr>
          <a:lstStyle/>
          <a:p>
            <a:pPr defTabSz="717638" eaLnBrk="1" fontAlgn="auto" hangingPunct="1">
              <a:spcBef>
                <a:spcPts val="0"/>
              </a:spcBef>
              <a:spcAft>
                <a:spcPts val="0"/>
              </a:spcAft>
              <a:defRPr/>
            </a:pPr>
            <a:r>
              <a:rPr lang="en-BE" sz="706" b="1">
                <a:solidFill>
                  <a:prstClr val="white"/>
                </a:solidFill>
                <a:latin typeface="Arial Nova"/>
              </a:rPr>
              <a:t>Continued sync and consistency check</a:t>
            </a:r>
            <a:r>
              <a:rPr lang="en-GB" sz="706" b="1">
                <a:solidFill>
                  <a:prstClr val="white"/>
                </a:solidFill>
                <a:latin typeface="Arial Nova"/>
              </a:rPr>
              <a:t>s FIN / </a:t>
            </a:r>
            <a:r>
              <a:rPr lang="en-GB" sz="706" b="1" err="1">
                <a:solidFill>
                  <a:prstClr val="white"/>
                </a:solidFill>
                <a:latin typeface="Arial Nova"/>
              </a:rPr>
              <a:t>FINplus</a:t>
            </a:r>
            <a:r>
              <a:rPr lang="en-BE" sz="706" b="1">
                <a:solidFill>
                  <a:prstClr val="white"/>
                </a:solidFill>
                <a:latin typeface="Arial Nova"/>
              </a:rPr>
              <a:t> </a:t>
            </a:r>
          </a:p>
        </p:txBody>
      </p:sp>
      <p:sp>
        <p:nvSpPr>
          <p:cNvPr id="17" name="Arrow: Left-Right 12">
            <a:extLst>
              <a:ext uri="{FF2B5EF4-FFF2-40B4-BE49-F238E27FC236}">
                <a16:creationId xmlns:a16="http://schemas.microsoft.com/office/drawing/2014/main" id="{BAF3AEEB-F7C1-4A1E-B9C4-22442BE92899}"/>
              </a:ext>
            </a:extLst>
          </p:cNvPr>
          <p:cNvSpPr/>
          <p:nvPr/>
        </p:nvSpPr>
        <p:spPr bwMode="auto">
          <a:xfrm>
            <a:off x="6128899" y="2565929"/>
            <a:ext cx="1094025" cy="956813"/>
          </a:xfrm>
          <a:prstGeom prst="leftRightArrow">
            <a:avLst>
              <a:gd name="adj1" fmla="val 72931"/>
              <a:gd name="adj2" fmla="val 24424"/>
            </a:avLst>
          </a:prstGeom>
          <a:solidFill>
            <a:srgbClr val="CCF6F5"/>
          </a:solidFill>
          <a:ln w="19050">
            <a:noFill/>
            <a:prstDash val="solid"/>
          </a:ln>
        </p:spPr>
        <p:txBody>
          <a:bodyPr wrap="square" lIns="31894" rIns="31894" rtlCol="0" anchor="ctr">
            <a:noAutofit/>
          </a:bodyPr>
          <a:lstStyle/>
          <a:p>
            <a:pPr algn="ctr" defTabSz="717638" eaLnBrk="1" fontAlgn="auto" hangingPunct="1">
              <a:spcBef>
                <a:spcPts val="0"/>
              </a:spcBef>
              <a:spcAft>
                <a:spcPts val="0"/>
              </a:spcAft>
              <a:defRPr/>
            </a:pPr>
            <a:r>
              <a:rPr lang="en-BE" sz="706" b="1" kern="0">
                <a:solidFill>
                  <a:srgbClr val="766C62"/>
                </a:solidFill>
                <a:latin typeface="Arial Nova"/>
              </a:rPr>
              <a:t>Window for </a:t>
            </a:r>
            <a:br>
              <a:rPr lang="en-GB" sz="706" b="1" kern="0">
                <a:solidFill>
                  <a:srgbClr val="766C62"/>
                </a:solidFill>
                <a:latin typeface="Arial Nova"/>
              </a:rPr>
            </a:br>
            <a:r>
              <a:rPr lang="en-GB" sz="706" b="1" kern="0">
                <a:solidFill>
                  <a:srgbClr val="766C62"/>
                </a:solidFill>
                <a:latin typeface="Arial Nova"/>
              </a:rPr>
              <a:t>opt-in for optional bootstrap </a:t>
            </a:r>
            <a:r>
              <a:rPr lang="en-GB" sz="706" b="1" kern="0" err="1">
                <a:solidFill>
                  <a:srgbClr val="766C62"/>
                </a:solidFill>
                <a:latin typeface="Arial Nova"/>
              </a:rPr>
              <a:t>camt</a:t>
            </a:r>
            <a:r>
              <a:rPr lang="en-GB" sz="706" b="1" kern="0">
                <a:solidFill>
                  <a:srgbClr val="766C62"/>
                </a:solidFill>
                <a:latin typeface="Arial Nova"/>
              </a:rPr>
              <a:t> messages</a:t>
            </a:r>
            <a:endParaRPr lang="en-BE" sz="706" b="1" kern="0">
              <a:solidFill>
                <a:srgbClr val="766C62"/>
              </a:solidFill>
              <a:latin typeface="Arial Nova"/>
            </a:endParaRPr>
          </a:p>
        </p:txBody>
      </p:sp>
      <p:sp>
        <p:nvSpPr>
          <p:cNvPr id="22" name="Pentagon 10">
            <a:extLst>
              <a:ext uri="{FF2B5EF4-FFF2-40B4-BE49-F238E27FC236}">
                <a16:creationId xmlns:a16="http://schemas.microsoft.com/office/drawing/2014/main" id="{7A003C38-2E07-44E2-9412-26961A327C79}"/>
              </a:ext>
            </a:extLst>
          </p:cNvPr>
          <p:cNvSpPr/>
          <p:nvPr/>
        </p:nvSpPr>
        <p:spPr bwMode="auto">
          <a:xfrm>
            <a:off x="5400674" y="3718140"/>
            <a:ext cx="3049306" cy="574088"/>
          </a:xfrm>
          <a:prstGeom prst="homePlate">
            <a:avLst>
              <a:gd name="adj" fmla="val 30378"/>
            </a:avLst>
          </a:prstGeom>
          <a:solidFill>
            <a:schemeClr val="bg1">
              <a:lumMod val="85000"/>
            </a:schemeClr>
          </a:solidFill>
          <a:ln w="9525" cap="flat" cmpd="sng" algn="ctr">
            <a:noFill/>
            <a:prstDash val="solid"/>
            <a:round/>
            <a:headEnd type="none" w="med" len="med"/>
            <a:tailEnd type="none" w="med" len="med"/>
          </a:ln>
          <a:effectLst/>
        </p:spPr>
        <p:txBody>
          <a:bodyPr vert="horz" wrap="square" lIns="113023" tIns="84767" rIns="84767" bIns="84767" numCol="1" rtlCol="0" anchor="ctr" anchorCtr="0" compatLnSpc="1">
            <a:prstTxWarp prst="textNoShape">
              <a:avLst/>
            </a:prstTxWarp>
          </a:bodyPr>
          <a:lstStyle/>
          <a:p>
            <a:pPr defTabSz="717638" eaLnBrk="1" fontAlgn="auto" hangingPunct="1">
              <a:spcBef>
                <a:spcPts val="0"/>
              </a:spcBef>
              <a:spcAft>
                <a:spcPts val="0"/>
              </a:spcAft>
              <a:defRPr/>
            </a:pPr>
            <a:r>
              <a:rPr lang="en-GB" sz="706">
                <a:solidFill>
                  <a:srgbClr val="343C3F"/>
                </a:solidFill>
                <a:latin typeface="Arial Nova"/>
              </a:rPr>
              <a:t>Connect to the RMA Portal (</a:t>
            </a:r>
            <a:r>
              <a:rPr lang="en-GB" sz="706" err="1">
                <a:solidFill>
                  <a:srgbClr val="343C3F"/>
                </a:solidFill>
                <a:latin typeface="Arial Nova"/>
              </a:rPr>
              <a:t>WebAccess</a:t>
            </a:r>
            <a:r>
              <a:rPr lang="en-GB" sz="706">
                <a:solidFill>
                  <a:srgbClr val="343C3F"/>
                </a:solidFill>
                <a:latin typeface="Arial Nova"/>
              </a:rPr>
              <a:t>)</a:t>
            </a:r>
          </a:p>
        </p:txBody>
      </p:sp>
      <p:sp>
        <p:nvSpPr>
          <p:cNvPr id="23" name="Pentagon 10">
            <a:extLst>
              <a:ext uri="{FF2B5EF4-FFF2-40B4-BE49-F238E27FC236}">
                <a16:creationId xmlns:a16="http://schemas.microsoft.com/office/drawing/2014/main" id="{59420037-855D-47D2-9A58-17B3976FFD16}"/>
              </a:ext>
            </a:extLst>
          </p:cNvPr>
          <p:cNvSpPr/>
          <p:nvPr/>
        </p:nvSpPr>
        <p:spPr bwMode="auto">
          <a:xfrm>
            <a:off x="5400674" y="4344991"/>
            <a:ext cx="3049306" cy="574088"/>
          </a:xfrm>
          <a:prstGeom prst="homePlate">
            <a:avLst>
              <a:gd name="adj" fmla="val 30378"/>
            </a:avLst>
          </a:prstGeom>
          <a:solidFill>
            <a:schemeClr val="bg1">
              <a:lumMod val="85000"/>
            </a:schemeClr>
          </a:solidFill>
          <a:ln w="9525" cap="flat" cmpd="sng" algn="ctr">
            <a:noFill/>
            <a:prstDash val="solid"/>
            <a:round/>
            <a:headEnd type="none" w="med" len="med"/>
            <a:tailEnd type="none" w="med" len="med"/>
          </a:ln>
          <a:effectLst/>
        </p:spPr>
        <p:txBody>
          <a:bodyPr vert="horz" wrap="square" lIns="113023" tIns="84767" rIns="84767" bIns="84767" numCol="1" rtlCol="0" anchor="ctr" anchorCtr="0" compatLnSpc="1">
            <a:prstTxWarp prst="textNoShape">
              <a:avLst/>
            </a:prstTxWarp>
          </a:bodyPr>
          <a:lstStyle/>
          <a:p>
            <a:pPr defTabSz="717638" eaLnBrk="1" fontAlgn="auto" hangingPunct="1">
              <a:spcBef>
                <a:spcPts val="0"/>
              </a:spcBef>
              <a:spcAft>
                <a:spcPts val="0"/>
              </a:spcAft>
              <a:defRPr/>
            </a:pPr>
            <a:r>
              <a:rPr lang="en-GB" sz="706">
                <a:solidFill>
                  <a:srgbClr val="343C3F"/>
                </a:solidFill>
                <a:latin typeface="Arial Nova"/>
              </a:rPr>
              <a:t>Review &amp; reconcile records in RMA Portal</a:t>
            </a:r>
          </a:p>
        </p:txBody>
      </p:sp>
      <p:sp>
        <p:nvSpPr>
          <p:cNvPr id="27" name="Pentagon 10">
            <a:extLst>
              <a:ext uri="{FF2B5EF4-FFF2-40B4-BE49-F238E27FC236}">
                <a16:creationId xmlns:a16="http://schemas.microsoft.com/office/drawing/2014/main" id="{C6E63C72-7CCD-4438-AB8D-1418987F055C}"/>
              </a:ext>
            </a:extLst>
          </p:cNvPr>
          <p:cNvSpPr/>
          <p:nvPr/>
        </p:nvSpPr>
        <p:spPr bwMode="auto">
          <a:xfrm>
            <a:off x="8557697" y="3718140"/>
            <a:ext cx="1057797" cy="574088"/>
          </a:xfrm>
          <a:prstGeom prst="homePlate">
            <a:avLst>
              <a:gd name="adj" fmla="val 30378"/>
            </a:avLst>
          </a:prstGeom>
          <a:solidFill>
            <a:srgbClr val="A7F2EB"/>
          </a:solidFill>
          <a:ln w="9525" cap="flat" cmpd="sng" algn="ctr">
            <a:noFill/>
            <a:prstDash val="solid"/>
            <a:round/>
            <a:headEnd type="none" w="med" len="med"/>
            <a:tailEnd type="none" w="med" len="med"/>
          </a:ln>
          <a:effectLst/>
        </p:spPr>
        <p:txBody>
          <a:bodyPr vert="horz" wrap="square" lIns="113023" tIns="84767" rIns="84767" bIns="84767" numCol="1" rtlCol="0" anchor="ctr" anchorCtr="0" compatLnSpc="1">
            <a:prstTxWarp prst="textNoShape">
              <a:avLst/>
            </a:prstTxWarp>
          </a:bodyPr>
          <a:lstStyle/>
          <a:p>
            <a:pPr defTabSz="717638" eaLnBrk="1" fontAlgn="auto" hangingPunct="1">
              <a:spcBef>
                <a:spcPts val="0"/>
              </a:spcBef>
              <a:spcAft>
                <a:spcPts val="0"/>
              </a:spcAft>
              <a:defRPr/>
            </a:pPr>
            <a:r>
              <a:rPr lang="en-GB" sz="706">
                <a:solidFill>
                  <a:srgbClr val="343C3F"/>
                </a:solidFill>
                <a:latin typeface="Arial Nova"/>
              </a:rPr>
              <a:t>Review bootstrapped records in RMA Portal</a:t>
            </a:r>
          </a:p>
        </p:txBody>
      </p:sp>
      <p:sp>
        <p:nvSpPr>
          <p:cNvPr id="28" name="Pentagon 10">
            <a:extLst>
              <a:ext uri="{FF2B5EF4-FFF2-40B4-BE49-F238E27FC236}">
                <a16:creationId xmlns:a16="http://schemas.microsoft.com/office/drawing/2014/main" id="{93FEFE64-9D59-4F35-AEEB-6CA7F721FD1C}"/>
              </a:ext>
            </a:extLst>
          </p:cNvPr>
          <p:cNvSpPr/>
          <p:nvPr/>
        </p:nvSpPr>
        <p:spPr bwMode="auto">
          <a:xfrm>
            <a:off x="8557697" y="4344991"/>
            <a:ext cx="1057797" cy="574088"/>
          </a:xfrm>
          <a:prstGeom prst="homePlate">
            <a:avLst>
              <a:gd name="adj" fmla="val 30378"/>
            </a:avLst>
          </a:prstGeom>
          <a:solidFill>
            <a:srgbClr val="A7F2EB"/>
          </a:solidFill>
          <a:ln w="9525" cap="flat" cmpd="sng" algn="ctr">
            <a:noFill/>
            <a:prstDash val="solid"/>
            <a:round/>
            <a:headEnd type="none" w="med" len="med"/>
            <a:tailEnd type="none" w="med" len="med"/>
          </a:ln>
          <a:effectLst/>
        </p:spPr>
        <p:txBody>
          <a:bodyPr vert="horz" wrap="square" lIns="113023" tIns="84767" rIns="84767" bIns="84767" numCol="1" rtlCol="0" anchor="ctr" anchorCtr="0" compatLnSpc="1">
            <a:prstTxWarp prst="textNoShape">
              <a:avLst/>
            </a:prstTxWarp>
          </a:bodyPr>
          <a:lstStyle/>
          <a:p>
            <a:pPr defTabSz="717638" eaLnBrk="1" fontAlgn="auto" hangingPunct="1">
              <a:spcBef>
                <a:spcPts val="0"/>
              </a:spcBef>
              <a:spcAft>
                <a:spcPts val="0"/>
              </a:spcAft>
              <a:defRPr/>
            </a:pPr>
            <a:r>
              <a:rPr lang="en-GB" sz="706">
                <a:solidFill>
                  <a:srgbClr val="343C3F"/>
                </a:solidFill>
                <a:latin typeface="Arial Nova"/>
              </a:rPr>
              <a:t>Extract </a:t>
            </a:r>
            <a:r>
              <a:rPr lang="en-GB" sz="706" err="1">
                <a:solidFill>
                  <a:srgbClr val="343C3F"/>
                </a:solidFill>
                <a:latin typeface="Arial Nova"/>
              </a:rPr>
              <a:t>FIINplus</a:t>
            </a:r>
            <a:r>
              <a:rPr lang="en-GB" sz="706">
                <a:solidFill>
                  <a:srgbClr val="343C3F"/>
                </a:solidFill>
                <a:latin typeface="Arial Nova"/>
              </a:rPr>
              <a:t> bootstrap, distribution file from RMA Portal</a:t>
            </a:r>
          </a:p>
        </p:txBody>
      </p:sp>
      <p:sp>
        <p:nvSpPr>
          <p:cNvPr id="29" name="Pentagon 10">
            <a:extLst>
              <a:ext uri="{FF2B5EF4-FFF2-40B4-BE49-F238E27FC236}">
                <a16:creationId xmlns:a16="http://schemas.microsoft.com/office/drawing/2014/main" id="{AA5E72E1-632F-47F1-B1C8-99A68816C88B}"/>
              </a:ext>
            </a:extLst>
          </p:cNvPr>
          <p:cNvSpPr/>
          <p:nvPr/>
        </p:nvSpPr>
        <p:spPr bwMode="auto">
          <a:xfrm>
            <a:off x="8557697" y="4971840"/>
            <a:ext cx="1057797" cy="574088"/>
          </a:xfrm>
          <a:prstGeom prst="homePlate">
            <a:avLst>
              <a:gd name="adj" fmla="val 30378"/>
            </a:avLst>
          </a:prstGeom>
          <a:solidFill>
            <a:srgbClr val="A7F2EB"/>
          </a:solidFill>
          <a:ln w="9525" cap="flat" cmpd="sng" algn="ctr">
            <a:noFill/>
            <a:prstDash val="solid"/>
            <a:round/>
            <a:headEnd type="none" w="med" len="med"/>
            <a:tailEnd type="none" w="med" len="med"/>
          </a:ln>
          <a:effectLst/>
        </p:spPr>
        <p:txBody>
          <a:bodyPr vert="horz" wrap="square" lIns="113023" tIns="84767" rIns="84767" bIns="84767" numCol="1" rtlCol="0" anchor="ctr" anchorCtr="0" compatLnSpc="1">
            <a:prstTxWarp prst="textNoShape">
              <a:avLst/>
            </a:prstTxWarp>
          </a:bodyPr>
          <a:lstStyle/>
          <a:p>
            <a:pPr defTabSz="717638" eaLnBrk="1" fontAlgn="auto" hangingPunct="1">
              <a:spcBef>
                <a:spcPts val="0"/>
              </a:spcBef>
              <a:spcAft>
                <a:spcPts val="0"/>
              </a:spcAft>
              <a:defRPr/>
            </a:pPr>
            <a:r>
              <a:rPr lang="en-GB" sz="706">
                <a:solidFill>
                  <a:srgbClr val="343C3F"/>
                </a:solidFill>
                <a:latin typeface="Arial Nova"/>
              </a:rPr>
              <a:t>Import FINplus bootstrap distribution file into local RMA interface</a:t>
            </a:r>
          </a:p>
        </p:txBody>
      </p:sp>
      <p:sp>
        <p:nvSpPr>
          <p:cNvPr id="11" name="TextBox 10">
            <a:extLst>
              <a:ext uri="{FF2B5EF4-FFF2-40B4-BE49-F238E27FC236}">
                <a16:creationId xmlns:a16="http://schemas.microsoft.com/office/drawing/2014/main" id="{0B8B2179-7873-4EA7-940B-B075DD9107DE}"/>
              </a:ext>
            </a:extLst>
          </p:cNvPr>
          <p:cNvSpPr txBox="1"/>
          <p:nvPr/>
        </p:nvSpPr>
        <p:spPr>
          <a:xfrm>
            <a:off x="2039498" y="1035750"/>
            <a:ext cx="809838" cy="454740"/>
          </a:xfrm>
          <a:prstGeom prst="rect">
            <a:avLst/>
          </a:prstGeom>
          <a:noFill/>
        </p:spPr>
        <p:txBody>
          <a:bodyPr wrap="none" rtlCol="0">
            <a:spAutoFit/>
          </a:bodyPr>
          <a:lstStyle/>
          <a:p>
            <a:pPr algn="ctr" defTabSz="717638" eaLnBrk="1" fontAlgn="auto" hangingPunct="1">
              <a:spcBef>
                <a:spcPts val="0"/>
              </a:spcBef>
              <a:spcAft>
                <a:spcPts val="0"/>
              </a:spcAft>
              <a:defRPr/>
            </a:pPr>
            <a:r>
              <a:rPr lang="en-GB" sz="785" b="1">
                <a:solidFill>
                  <a:srgbClr val="343C3F"/>
                </a:solidFill>
                <a:latin typeface="Arial Nova"/>
              </a:rPr>
              <a:t>Apr 2022</a:t>
            </a:r>
          </a:p>
          <a:p>
            <a:pPr algn="ctr" defTabSz="717638" eaLnBrk="1" fontAlgn="auto" hangingPunct="1">
              <a:spcBef>
                <a:spcPts val="0"/>
              </a:spcBef>
              <a:spcAft>
                <a:spcPts val="0"/>
              </a:spcAft>
              <a:defRPr/>
            </a:pPr>
            <a:r>
              <a:rPr lang="en-GB" sz="785">
                <a:solidFill>
                  <a:srgbClr val="343C3F"/>
                </a:solidFill>
                <a:latin typeface="Arial Nova"/>
              </a:rPr>
              <a:t>RMA Portal</a:t>
            </a:r>
          </a:p>
          <a:p>
            <a:pPr algn="ctr" defTabSz="717638" eaLnBrk="1" fontAlgn="auto" hangingPunct="1">
              <a:spcBef>
                <a:spcPts val="0"/>
              </a:spcBef>
              <a:spcAft>
                <a:spcPts val="0"/>
              </a:spcAft>
              <a:defRPr/>
            </a:pPr>
            <a:r>
              <a:rPr lang="en-GB" sz="785">
                <a:solidFill>
                  <a:srgbClr val="343C3F"/>
                </a:solidFill>
                <a:latin typeface="Arial Nova"/>
              </a:rPr>
              <a:t>available to all</a:t>
            </a:r>
            <a:endParaRPr lang="en-BE" sz="785">
              <a:solidFill>
                <a:srgbClr val="343C3F"/>
              </a:solidFill>
              <a:latin typeface="Arial Nova"/>
            </a:endParaRPr>
          </a:p>
        </p:txBody>
      </p:sp>
      <p:sp>
        <p:nvSpPr>
          <p:cNvPr id="35" name="Oval 34">
            <a:extLst>
              <a:ext uri="{FF2B5EF4-FFF2-40B4-BE49-F238E27FC236}">
                <a16:creationId xmlns:a16="http://schemas.microsoft.com/office/drawing/2014/main" id="{6450D212-86D2-45FF-9F79-BB085D9080A8}"/>
              </a:ext>
            </a:extLst>
          </p:cNvPr>
          <p:cNvSpPr>
            <a:spLocks noChangeAspect="1"/>
          </p:cNvSpPr>
          <p:nvPr/>
        </p:nvSpPr>
        <p:spPr bwMode="auto">
          <a:xfrm>
            <a:off x="2377159" y="1629210"/>
            <a:ext cx="133031" cy="133031"/>
          </a:xfrm>
          <a:prstGeom prst="ellipse">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71770" tIns="35885" rIns="71770" bIns="35885" numCol="1" rtlCol="0" anchor="t" anchorCtr="0" compatLnSpc="1">
            <a:prstTxWarp prst="textNoShape">
              <a:avLst/>
            </a:prstTxWarp>
          </a:bodyPr>
          <a:lstStyle/>
          <a:p>
            <a:pPr defTabSz="717638" eaLnBrk="1" fontAlgn="auto" hangingPunct="1">
              <a:spcBef>
                <a:spcPts val="0"/>
              </a:spcBef>
              <a:spcAft>
                <a:spcPts val="0"/>
              </a:spcAft>
              <a:defRPr/>
            </a:pPr>
            <a:endParaRPr lang="en-GB" sz="2825">
              <a:solidFill>
                <a:prstClr val="white"/>
              </a:solidFill>
              <a:latin typeface="Arial Nova"/>
            </a:endParaRPr>
          </a:p>
        </p:txBody>
      </p:sp>
      <p:sp>
        <p:nvSpPr>
          <p:cNvPr id="12" name="TextBox 11">
            <a:extLst>
              <a:ext uri="{FF2B5EF4-FFF2-40B4-BE49-F238E27FC236}">
                <a16:creationId xmlns:a16="http://schemas.microsoft.com/office/drawing/2014/main" id="{95889B11-CD2A-4031-80F1-E44B70EF8DAD}"/>
              </a:ext>
            </a:extLst>
          </p:cNvPr>
          <p:cNvSpPr txBox="1"/>
          <p:nvPr/>
        </p:nvSpPr>
        <p:spPr>
          <a:xfrm>
            <a:off x="5572578" y="1035750"/>
            <a:ext cx="987771" cy="575542"/>
          </a:xfrm>
          <a:prstGeom prst="rect">
            <a:avLst/>
          </a:prstGeom>
          <a:noFill/>
        </p:spPr>
        <p:txBody>
          <a:bodyPr wrap="none" rtlCol="0">
            <a:spAutoFit/>
          </a:bodyPr>
          <a:lstStyle/>
          <a:p>
            <a:pPr algn="ctr" defTabSz="717638" eaLnBrk="1" fontAlgn="auto" hangingPunct="1">
              <a:spcBef>
                <a:spcPts val="0"/>
              </a:spcBef>
              <a:spcAft>
                <a:spcPts val="0"/>
              </a:spcAft>
              <a:defRPr/>
            </a:pPr>
            <a:r>
              <a:rPr lang="en-GB" sz="785" b="1">
                <a:solidFill>
                  <a:srgbClr val="343C3F"/>
                </a:solidFill>
                <a:latin typeface="Arial Nova"/>
              </a:rPr>
              <a:t>May</a:t>
            </a:r>
            <a:r>
              <a:rPr lang="en-BE" sz="785" b="1">
                <a:solidFill>
                  <a:srgbClr val="343C3F"/>
                </a:solidFill>
                <a:latin typeface="Arial Nova"/>
              </a:rPr>
              <a:t> 202</a:t>
            </a:r>
            <a:r>
              <a:rPr lang="en-GB" sz="785" b="1">
                <a:solidFill>
                  <a:srgbClr val="343C3F"/>
                </a:solidFill>
                <a:latin typeface="Arial Nova"/>
              </a:rPr>
              <a:t>3</a:t>
            </a:r>
            <a:endParaRPr lang="en-BE" sz="785" b="1">
              <a:solidFill>
                <a:srgbClr val="343C3F"/>
              </a:solidFill>
              <a:latin typeface="Arial Nova"/>
            </a:endParaRPr>
          </a:p>
          <a:p>
            <a:pPr algn="ctr" defTabSz="717638" eaLnBrk="1" fontAlgn="auto" hangingPunct="1">
              <a:spcBef>
                <a:spcPts val="0"/>
              </a:spcBef>
              <a:spcAft>
                <a:spcPts val="0"/>
              </a:spcAft>
              <a:defRPr/>
            </a:pPr>
            <a:r>
              <a:rPr lang="en-GB" sz="785">
                <a:solidFill>
                  <a:srgbClr val="343C3F"/>
                </a:solidFill>
                <a:latin typeface="Arial Nova"/>
              </a:rPr>
              <a:t>Opt-in e-form</a:t>
            </a:r>
          </a:p>
          <a:p>
            <a:pPr algn="ctr" defTabSz="717638" eaLnBrk="1" fontAlgn="auto" hangingPunct="1">
              <a:spcBef>
                <a:spcPts val="0"/>
              </a:spcBef>
              <a:spcAft>
                <a:spcPts val="0"/>
              </a:spcAft>
              <a:defRPr/>
            </a:pPr>
            <a:r>
              <a:rPr lang="en-GB" sz="785">
                <a:solidFill>
                  <a:srgbClr val="343C3F"/>
                </a:solidFill>
                <a:latin typeface="Arial Nova"/>
              </a:rPr>
              <a:t>available for</a:t>
            </a:r>
          </a:p>
          <a:p>
            <a:pPr algn="ctr" defTabSz="717638" eaLnBrk="1" fontAlgn="auto" hangingPunct="1">
              <a:spcBef>
                <a:spcPts val="0"/>
              </a:spcBef>
              <a:spcAft>
                <a:spcPts val="0"/>
              </a:spcAft>
              <a:defRPr/>
            </a:pPr>
            <a:r>
              <a:rPr lang="en-GB" sz="785">
                <a:solidFill>
                  <a:srgbClr val="343C3F"/>
                </a:solidFill>
                <a:latin typeface="Arial Nova"/>
              </a:rPr>
              <a:t>optional bootstrap</a:t>
            </a:r>
          </a:p>
        </p:txBody>
      </p:sp>
      <p:sp>
        <p:nvSpPr>
          <p:cNvPr id="36" name="Oval 35">
            <a:extLst>
              <a:ext uri="{FF2B5EF4-FFF2-40B4-BE49-F238E27FC236}">
                <a16:creationId xmlns:a16="http://schemas.microsoft.com/office/drawing/2014/main" id="{D202ECCB-2987-419C-8DAA-79356B3059B8}"/>
              </a:ext>
            </a:extLst>
          </p:cNvPr>
          <p:cNvSpPr>
            <a:spLocks noChangeAspect="1"/>
          </p:cNvSpPr>
          <p:nvPr/>
        </p:nvSpPr>
        <p:spPr bwMode="auto">
          <a:xfrm>
            <a:off x="5995868" y="1629210"/>
            <a:ext cx="133031" cy="133031"/>
          </a:xfrm>
          <a:prstGeom prst="ellipse">
            <a:avLst/>
          </a:prstGeom>
          <a:solidFill>
            <a:srgbClr val="A7F2EB"/>
          </a:solidFill>
          <a:ln w="19050" cap="flat" cmpd="sng" algn="ctr">
            <a:solidFill>
              <a:schemeClr val="bg1"/>
            </a:solidFill>
            <a:prstDash val="solid"/>
            <a:round/>
            <a:headEnd type="none" w="med" len="med"/>
            <a:tailEnd type="none" w="med" len="med"/>
          </a:ln>
          <a:effectLst/>
        </p:spPr>
        <p:txBody>
          <a:bodyPr vert="horz" wrap="square" lIns="71770" tIns="35885" rIns="71770" bIns="35885" numCol="1" rtlCol="0" anchor="t" anchorCtr="0" compatLnSpc="1">
            <a:prstTxWarp prst="textNoShape">
              <a:avLst/>
            </a:prstTxWarp>
          </a:bodyPr>
          <a:lstStyle/>
          <a:p>
            <a:pPr defTabSz="717638" eaLnBrk="1" fontAlgn="auto" hangingPunct="1">
              <a:spcBef>
                <a:spcPts val="0"/>
              </a:spcBef>
              <a:spcAft>
                <a:spcPts val="0"/>
              </a:spcAft>
              <a:defRPr/>
            </a:pPr>
            <a:endParaRPr lang="en-GB" sz="2825">
              <a:solidFill>
                <a:prstClr val="white"/>
              </a:solidFill>
              <a:latin typeface="Arial Nova"/>
            </a:endParaRPr>
          </a:p>
        </p:txBody>
      </p:sp>
      <p:sp>
        <p:nvSpPr>
          <p:cNvPr id="13" name="TextBox 12">
            <a:extLst>
              <a:ext uri="{FF2B5EF4-FFF2-40B4-BE49-F238E27FC236}">
                <a16:creationId xmlns:a16="http://schemas.microsoft.com/office/drawing/2014/main" id="{946BE553-3E4E-4040-8D8E-724D4AD21F5B}"/>
              </a:ext>
            </a:extLst>
          </p:cNvPr>
          <p:cNvSpPr txBox="1"/>
          <p:nvPr/>
        </p:nvSpPr>
        <p:spPr>
          <a:xfrm>
            <a:off x="9146683" y="1035750"/>
            <a:ext cx="1008610" cy="454740"/>
          </a:xfrm>
          <a:prstGeom prst="rect">
            <a:avLst/>
          </a:prstGeom>
          <a:noFill/>
        </p:spPr>
        <p:txBody>
          <a:bodyPr wrap="none" rtlCol="0">
            <a:spAutoFit/>
          </a:bodyPr>
          <a:lstStyle/>
          <a:p>
            <a:pPr algn="ctr" defTabSz="717638" eaLnBrk="1" fontAlgn="auto" hangingPunct="1">
              <a:spcBef>
                <a:spcPts val="0"/>
              </a:spcBef>
              <a:spcAft>
                <a:spcPts val="0"/>
              </a:spcAft>
              <a:defRPr/>
            </a:pPr>
            <a:r>
              <a:rPr lang="en-GB" sz="785" b="1">
                <a:solidFill>
                  <a:srgbClr val="343C3F"/>
                </a:solidFill>
                <a:latin typeface="Arial Nova"/>
              </a:rPr>
              <a:t>Nov</a:t>
            </a:r>
            <a:r>
              <a:rPr lang="en-BE" sz="785" b="1">
                <a:solidFill>
                  <a:srgbClr val="343C3F"/>
                </a:solidFill>
                <a:latin typeface="Arial Nova"/>
              </a:rPr>
              <a:t> 202</a:t>
            </a:r>
            <a:r>
              <a:rPr lang="en-GB" sz="785" b="1">
                <a:solidFill>
                  <a:srgbClr val="343C3F"/>
                </a:solidFill>
                <a:latin typeface="Arial Nova"/>
              </a:rPr>
              <a:t>3</a:t>
            </a:r>
            <a:endParaRPr lang="en-BE" sz="785" b="1">
              <a:solidFill>
                <a:srgbClr val="343C3F"/>
              </a:solidFill>
              <a:latin typeface="Arial Nova"/>
            </a:endParaRPr>
          </a:p>
          <a:p>
            <a:pPr algn="ctr" defTabSz="717638" eaLnBrk="1" fontAlgn="auto" hangingPunct="1">
              <a:spcBef>
                <a:spcPts val="0"/>
              </a:spcBef>
              <a:spcAft>
                <a:spcPts val="0"/>
              </a:spcAft>
              <a:defRPr/>
            </a:pPr>
            <a:r>
              <a:rPr lang="en-GB" sz="785">
                <a:solidFill>
                  <a:srgbClr val="343C3F"/>
                </a:solidFill>
                <a:latin typeface="Arial Nova"/>
              </a:rPr>
              <a:t>Extra </a:t>
            </a:r>
            <a:r>
              <a:rPr lang="en-BE" sz="785">
                <a:solidFill>
                  <a:srgbClr val="343C3F"/>
                </a:solidFill>
                <a:latin typeface="Arial Nova"/>
              </a:rPr>
              <a:t>CBPR+</a:t>
            </a:r>
            <a:endParaRPr lang="en-GB" sz="785">
              <a:solidFill>
                <a:srgbClr val="343C3F"/>
              </a:solidFill>
              <a:latin typeface="Arial Nova"/>
            </a:endParaRPr>
          </a:p>
          <a:p>
            <a:pPr algn="ctr" defTabSz="717638" eaLnBrk="1" fontAlgn="auto" hangingPunct="1">
              <a:spcBef>
                <a:spcPts val="0"/>
              </a:spcBef>
              <a:spcAft>
                <a:spcPts val="0"/>
              </a:spcAft>
              <a:defRPr/>
            </a:pPr>
            <a:r>
              <a:rPr lang="en-GB" sz="785">
                <a:solidFill>
                  <a:srgbClr val="343C3F"/>
                </a:solidFill>
                <a:latin typeface="Arial Nova"/>
              </a:rPr>
              <a:t>messages Go-Live</a:t>
            </a:r>
            <a:endParaRPr lang="en-BE" sz="785">
              <a:solidFill>
                <a:srgbClr val="343C3F"/>
              </a:solidFill>
              <a:latin typeface="Arial Nova"/>
            </a:endParaRPr>
          </a:p>
        </p:txBody>
      </p:sp>
      <p:sp>
        <p:nvSpPr>
          <p:cNvPr id="39" name="Oval 38">
            <a:extLst>
              <a:ext uri="{FF2B5EF4-FFF2-40B4-BE49-F238E27FC236}">
                <a16:creationId xmlns:a16="http://schemas.microsoft.com/office/drawing/2014/main" id="{F10682EB-D3B7-4F66-8D3B-60CCA5873766}"/>
              </a:ext>
            </a:extLst>
          </p:cNvPr>
          <p:cNvSpPr>
            <a:spLocks noChangeAspect="1"/>
          </p:cNvSpPr>
          <p:nvPr/>
        </p:nvSpPr>
        <p:spPr bwMode="auto">
          <a:xfrm>
            <a:off x="9584470" y="1629210"/>
            <a:ext cx="133031" cy="133031"/>
          </a:xfrm>
          <a:prstGeom prst="ellipse">
            <a:avLst/>
          </a:prstGeom>
          <a:solidFill>
            <a:srgbClr val="A7F2EB"/>
          </a:solidFill>
          <a:ln w="19050" cap="flat" cmpd="sng" algn="ctr">
            <a:solidFill>
              <a:schemeClr val="bg1"/>
            </a:solidFill>
            <a:prstDash val="solid"/>
            <a:round/>
            <a:headEnd type="none" w="med" len="med"/>
            <a:tailEnd type="none" w="med" len="med"/>
          </a:ln>
          <a:effectLst/>
        </p:spPr>
        <p:txBody>
          <a:bodyPr vert="horz" wrap="square" lIns="71770" tIns="35885" rIns="71770" bIns="35885" numCol="1" rtlCol="0" anchor="t" anchorCtr="0" compatLnSpc="1">
            <a:prstTxWarp prst="textNoShape">
              <a:avLst/>
            </a:prstTxWarp>
          </a:bodyPr>
          <a:lstStyle/>
          <a:p>
            <a:pPr defTabSz="717638"/>
            <a:endParaRPr lang="en-GB" sz="2825">
              <a:solidFill>
                <a:prstClr val="white"/>
              </a:solidFill>
              <a:latin typeface="Arial Nova"/>
            </a:endParaRPr>
          </a:p>
        </p:txBody>
      </p:sp>
      <p:sp>
        <p:nvSpPr>
          <p:cNvPr id="37" name="Oval 36">
            <a:extLst>
              <a:ext uri="{FF2B5EF4-FFF2-40B4-BE49-F238E27FC236}">
                <a16:creationId xmlns:a16="http://schemas.microsoft.com/office/drawing/2014/main" id="{8FFA84B3-651F-4382-862D-B502A202B6AF}"/>
              </a:ext>
            </a:extLst>
          </p:cNvPr>
          <p:cNvSpPr>
            <a:spLocks noChangeAspect="1"/>
          </p:cNvSpPr>
          <p:nvPr/>
        </p:nvSpPr>
        <p:spPr bwMode="auto">
          <a:xfrm>
            <a:off x="3285676" y="1629210"/>
            <a:ext cx="133031" cy="133031"/>
          </a:xfrm>
          <a:prstGeom prst="ellipse">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71770" tIns="35885" rIns="71770" bIns="35885" numCol="1" rtlCol="0" anchor="t" anchorCtr="0" compatLnSpc="1">
            <a:prstTxWarp prst="textNoShape">
              <a:avLst/>
            </a:prstTxWarp>
          </a:bodyPr>
          <a:lstStyle/>
          <a:p>
            <a:pPr defTabSz="717638" eaLnBrk="1" fontAlgn="auto" hangingPunct="1">
              <a:spcBef>
                <a:spcPts val="0"/>
              </a:spcBef>
              <a:spcAft>
                <a:spcPts val="0"/>
              </a:spcAft>
              <a:defRPr/>
            </a:pPr>
            <a:endParaRPr lang="en-GB" sz="2825">
              <a:solidFill>
                <a:prstClr val="white"/>
              </a:solidFill>
              <a:latin typeface="Arial Nova"/>
            </a:endParaRPr>
          </a:p>
        </p:txBody>
      </p:sp>
      <p:sp>
        <p:nvSpPr>
          <p:cNvPr id="3" name="TextBox 2">
            <a:extLst>
              <a:ext uri="{FF2B5EF4-FFF2-40B4-BE49-F238E27FC236}">
                <a16:creationId xmlns:a16="http://schemas.microsoft.com/office/drawing/2014/main" id="{4A9FAAB5-3A16-C8DE-44B6-1050383FF22B}"/>
              </a:ext>
            </a:extLst>
          </p:cNvPr>
          <p:cNvSpPr txBox="1"/>
          <p:nvPr/>
        </p:nvSpPr>
        <p:spPr>
          <a:xfrm>
            <a:off x="2921625" y="1035750"/>
            <a:ext cx="861133" cy="454740"/>
          </a:xfrm>
          <a:prstGeom prst="rect">
            <a:avLst/>
          </a:prstGeom>
          <a:noFill/>
        </p:spPr>
        <p:txBody>
          <a:bodyPr wrap="none" rtlCol="0">
            <a:spAutoFit/>
          </a:bodyPr>
          <a:lstStyle/>
          <a:p>
            <a:pPr algn="ctr" defTabSz="717638" eaLnBrk="1" fontAlgn="auto" hangingPunct="1">
              <a:spcBef>
                <a:spcPts val="0"/>
              </a:spcBef>
              <a:spcAft>
                <a:spcPts val="0"/>
              </a:spcAft>
              <a:defRPr/>
            </a:pPr>
            <a:r>
              <a:rPr lang="en-GB" sz="785" b="1">
                <a:solidFill>
                  <a:srgbClr val="343C3F"/>
                </a:solidFill>
                <a:latin typeface="Arial Nova"/>
              </a:rPr>
              <a:t>July 2022</a:t>
            </a:r>
          </a:p>
          <a:p>
            <a:pPr algn="ctr" defTabSz="717638" eaLnBrk="1" fontAlgn="auto" hangingPunct="1">
              <a:spcBef>
                <a:spcPts val="0"/>
              </a:spcBef>
              <a:spcAft>
                <a:spcPts val="0"/>
              </a:spcAft>
              <a:defRPr/>
            </a:pPr>
            <a:r>
              <a:rPr lang="en-GB" sz="785">
                <a:solidFill>
                  <a:srgbClr val="343C3F"/>
                </a:solidFill>
                <a:latin typeface="Arial Nova"/>
              </a:rPr>
              <a:t>Initial</a:t>
            </a:r>
          </a:p>
          <a:p>
            <a:pPr algn="ctr" defTabSz="717638" eaLnBrk="1" fontAlgn="auto" hangingPunct="1">
              <a:spcBef>
                <a:spcPts val="0"/>
              </a:spcBef>
              <a:spcAft>
                <a:spcPts val="0"/>
              </a:spcAft>
              <a:defRPr/>
            </a:pPr>
            <a:r>
              <a:rPr lang="en-GB" sz="785">
                <a:solidFill>
                  <a:srgbClr val="343C3F"/>
                </a:solidFill>
                <a:latin typeface="Arial Nova"/>
              </a:rPr>
              <a:t>RMA Bootstrap</a:t>
            </a:r>
            <a:endParaRPr lang="en-BE" sz="785">
              <a:solidFill>
                <a:srgbClr val="343C3F"/>
              </a:solidFill>
              <a:latin typeface="Arial Nova"/>
            </a:endParaRPr>
          </a:p>
        </p:txBody>
      </p:sp>
      <p:sp>
        <p:nvSpPr>
          <p:cNvPr id="38" name="Oval 37">
            <a:extLst>
              <a:ext uri="{FF2B5EF4-FFF2-40B4-BE49-F238E27FC236}">
                <a16:creationId xmlns:a16="http://schemas.microsoft.com/office/drawing/2014/main" id="{AEAF83E3-DACF-477D-B39A-9FAD206F1CAB}"/>
              </a:ext>
            </a:extLst>
          </p:cNvPr>
          <p:cNvSpPr>
            <a:spLocks noChangeAspect="1"/>
          </p:cNvSpPr>
          <p:nvPr/>
        </p:nvSpPr>
        <p:spPr bwMode="auto">
          <a:xfrm>
            <a:off x="4734545" y="1629210"/>
            <a:ext cx="133031" cy="133031"/>
          </a:xfrm>
          <a:prstGeom prst="ellipse">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71770" tIns="35885" rIns="71770" bIns="35885" numCol="1" rtlCol="0" anchor="t" anchorCtr="0" compatLnSpc="1">
            <a:prstTxWarp prst="textNoShape">
              <a:avLst/>
            </a:prstTxWarp>
          </a:bodyPr>
          <a:lstStyle/>
          <a:p>
            <a:pPr defTabSz="717638" eaLnBrk="1" fontAlgn="auto" hangingPunct="1">
              <a:spcBef>
                <a:spcPts val="0"/>
              </a:spcBef>
              <a:spcAft>
                <a:spcPts val="0"/>
              </a:spcAft>
              <a:defRPr/>
            </a:pPr>
            <a:endParaRPr lang="en-GB" sz="2825">
              <a:solidFill>
                <a:prstClr val="white"/>
              </a:solidFill>
              <a:latin typeface="Arial Nova"/>
            </a:endParaRPr>
          </a:p>
        </p:txBody>
      </p:sp>
      <p:sp>
        <p:nvSpPr>
          <p:cNvPr id="43" name="TextBox 42">
            <a:extLst>
              <a:ext uri="{FF2B5EF4-FFF2-40B4-BE49-F238E27FC236}">
                <a16:creationId xmlns:a16="http://schemas.microsoft.com/office/drawing/2014/main" id="{C517B4D9-658D-98EA-7576-95B8D7E36679}"/>
              </a:ext>
            </a:extLst>
          </p:cNvPr>
          <p:cNvSpPr txBox="1"/>
          <p:nvPr/>
        </p:nvSpPr>
        <p:spPr>
          <a:xfrm>
            <a:off x="4370497" y="1035750"/>
            <a:ext cx="861133" cy="454740"/>
          </a:xfrm>
          <a:prstGeom prst="rect">
            <a:avLst/>
          </a:prstGeom>
          <a:noFill/>
        </p:spPr>
        <p:txBody>
          <a:bodyPr wrap="none" rtlCol="0">
            <a:spAutoFit/>
          </a:bodyPr>
          <a:lstStyle/>
          <a:p>
            <a:pPr algn="ctr" defTabSz="717638" eaLnBrk="1" fontAlgn="auto" hangingPunct="1">
              <a:spcBef>
                <a:spcPts val="0"/>
              </a:spcBef>
              <a:spcAft>
                <a:spcPts val="0"/>
              </a:spcAft>
              <a:defRPr/>
            </a:pPr>
            <a:r>
              <a:rPr lang="en-GB" sz="785" b="1">
                <a:solidFill>
                  <a:srgbClr val="343C3F"/>
                </a:solidFill>
                <a:latin typeface="Arial Nova"/>
              </a:rPr>
              <a:t>Mar 2023</a:t>
            </a:r>
          </a:p>
          <a:p>
            <a:pPr algn="ctr" defTabSz="717638" eaLnBrk="1" fontAlgn="auto" hangingPunct="1">
              <a:spcBef>
                <a:spcPts val="0"/>
              </a:spcBef>
              <a:spcAft>
                <a:spcPts val="0"/>
              </a:spcAft>
              <a:defRPr/>
            </a:pPr>
            <a:r>
              <a:rPr lang="en-GB" sz="785">
                <a:solidFill>
                  <a:srgbClr val="343C3F"/>
                </a:solidFill>
                <a:latin typeface="Arial Nova"/>
              </a:rPr>
              <a:t>Start of CBPR+</a:t>
            </a:r>
          </a:p>
          <a:p>
            <a:pPr algn="ctr" defTabSz="717638" eaLnBrk="1" fontAlgn="auto" hangingPunct="1">
              <a:spcBef>
                <a:spcPts val="0"/>
              </a:spcBef>
              <a:spcAft>
                <a:spcPts val="0"/>
              </a:spcAft>
              <a:defRPr/>
            </a:pPr>
            <a:r>
              <a:rPr lang="en-GB" sz="785">
                <a:solidFill>
                  <a:srgbClr val="343C3F"/>
                </a:solidFill>
                <a:latin typeface="Arial Nova"/>
              </a:rPr>
              <a:t>coexistence</a:t>
            </a:r>
            <a:endParaRPr lang="en-BE" sz="785">
              <a:solidFill>
                <a:srgbClr val="343C3F"/>
              </a:solidFill>
              <a:latin typeface="Arial Nova"/>
            </a:endParaRPr>
          </a:p>
        </p:txBody>
      </p:sp>
      <p:sp>
        <p:nvSpPr>
          <p:cNvPr id="44" name="TextBox 43">
            <a:extLst>
              <a:ext uri="{FF2B5EF4-FFF2-40B4-BE49-F238E27FC236}">
                <a16:creationId xmlns:a16="http://schemas.microsoft.com/office/drawing/2014/main" id="{C5227A60-41D5-0690-7538-50AF9C960EBA}"/>
              </a:ext>
            </a:extLst>
          </p:cNvPr>
          <p:cNvSpPr txBox="1"/>
          <p:nvPr/>
        </p:nvSpPr>
        <p:spPr>
          <a:xfrm>
            <a:off x="6799634" y="1035750"/>
            <a:ext cx="987771" cy="575542"/>
          </a:xfrm>
          <a:prstGeom prst="rect">
            <a:avLst/>
          </a:prstGeom>
          <a:noFill/>
        </p:spPr>
        <p:txBody>
          <a:bodyPr wrap="none" rtlCol="0">
            <a:spAutoFit/>
          </a:bodyPr>
          <a:lstStyle/>
          <a:p>
            <a:pPr algn="ctr" defTabSz="717638" eaLnBrk="1" fontAlgn="auto" hangingPunct="1">
              <a:spcBef>
                <a:spcPts val="0"/>
              </a:spcBef>
              <a:spcAft>
                <a:spcPts val="0"/>
              </a:spcAft>
              <a:defRPr/>
            </a:pPr>
            <a:r>
              <a:rPr lang="en-GB" sz="785" b="1">
                <a:solidFill>
                  <a:srgbClr val="343C3F"/>
                </a:solidFill>
                <a:latin typeface="Arial Nova"/>
              </a:rPr>
              <a:t>July</a:t>
            </a:r>
            <a:r>
              <a:rPr lang="en-BE" sz="785" b="1">
                <a:solidFill>
                  <a:srgbClr val="343C3F"/>
                </a:solidFill>
                <a:latin typeface="Arial Nova"/>
              </a:rPr>
              <a:t> 202</a:t>
            </a:r>
            <a:r>
              <a:rPr lang="en-GB" sz="785" b="1">
                <a:solidFill>
                  <a:srgbClr val="343C3F"/>
                </a:solidFill>
                <a:latin typeface="Arial Nova"/>
              </a:rPr>
              <a:t>3</a:t>
            </a:r>
            <a:endParaRPr lang="en-BE" sz="785" b="1">
              <a:solidFill>
                <a:srgbClr val="343C3F"/>
              </a:solidFill>
              <a:latin typeface="Arial Nova"/>
            </a:endParaRPr>
          </a:p>
          <a:p>
            <a:pPr algn="ctr" defTabSz="717638" eaLnBrk="1" fontAlgn="auto" hangingPunct="1">
              <a:spcBef>
                <a:spcPts val="0"/>
              </a:spcBef>
              <a:spcAft>
                <a:spcPts val="0"/>
              </a:spcAft>
              <a:defRPr/>
            </a:pPr>
            <a:r>
              <a:rPr lang="en-GB" sz="785">
                <a:solidFill>
                  <a:srgbClr val="343C3F"/>
                </a:solidFill>
                <a:latin typeface="Arial Nova"/>
              </a:rPr>
              <a:t>Due date</a:t>
            </a:r>
          </a:p>
          <a:p>
            <a:pPr algn="ctr" defTabSz="717638" eaLnBrk="1" fontAlgn="auto" hangingPunct="1">
              <a:spcBef>
                <a:spcPts val="0"/>
              </a:spcBef>
              <a:spcAft>
                <a:spcPts val="0"/>
              </a:spcAft>
              <a:defRPr/>
            </a:pPr>
            <a:r>
              <a:rPr lang="en-GB" sz="785">
                <a:solidFill>
                  <a:srgbClr val="343C3F"/>
                </a:solidFill>
                <a:latin typeface="Arial Nova"/>
              </a:rPr>
              <a:t>opt-in for</a:t>
            </a:r>
          </a:p>
          <a:p>
            <a:pPr algn="ctr" defTabSz="717638" eaLnBrk="1" fontAlgn="auto" hangingPunct="1">
              <a:spcBef>
                <a:spcPts val="0"/>
              </a:spcBef>
              <a:spcAft>
                <a:spcPts val="0"/>
              </a:spcAft>
              <a:defRPr/>
            </a:pPr>
            <a:r>
              <a:rPr lang="en-GB" sz="785">
                <a:solidFill>
                  <a:srgbClr val="343C3F"/>
                </a:solidFill>
                <a:latin typeface="Arial Nova"/>
              </a:rPr>
              <a:t>optional bootstrap</a:t>
            </a:r>
          </a:p>
        </p:txBody>
      </p:sp>
      <p:sp>
        <p:nvSpPr>
          <p:cNvPr id="45" name="Oval 44">
            <a:extLst>
              <a:ext uri="{FF2B5EF4-FFF2-40B4-BE49-F238E27FC236}">
                <a16:creationId xmlns:a16="http://schemas.microsoft.com/office/drawing/2014/main" id="{B2A0CC66-30A9-1FD9-AADD-35311C07E368}"/>
              </a:ext>
            </a:extLst>
          </p:cNvPr>
          <p:cNvSpPr>
            <a:spLocks noChangeAspect="1"/>
          </p:cNvSpPr>
          <p:nvPr/>
        </p:nvSpPr>
        <p:spPr bwMode="auto">
          <a:xfrm>
            <a:off x="7222924" y="1629210"/>
            <a:ext cx="133031" cy="133031"/>
          </a:xfrm>
          <a:prstGeom prst="ellipse">
            <a:avLst/>
          </a:prstGeom>
          <a:solidFill>
            <a:srgbClr val="A7F2EB"/>
          </a:solidFill>
          <a:ln w="19050" cap="flat" cmpd="sng" algn="ctr">
            <a:solidFill>
              <a:schemeClr val="bg1"/>
            </a:solidFill>
            <a:prstDash val="solid"/>
            <a:round/>
            <a:headEnd type="none" w="med" len="med"/>
            <a:tailEnd type="none" w="med" len="med"/>
          </a:ln>
          <a:effectLst/>
        </p:spPr>
        <p:txBody>
          <a:bodyPr vert="horz" wrap="square" lIns="71770" tIns="35885" rIns="71770" bIns="35885" numCol="1" rtlCol="0" anchor="t" anchorCtr="0" compatLnSpc="1">
            <a:prstTxWarp prst="textNoShape">
              <a:avLst/>
            </a:prstTxWarp>
          </a:bodyPr>
          <a:lstStyle/>
          <a:p>
            <a:pPr defTabSz="717638" eaLnBrk="1" fontAlgn="auto" hangingPunct="1">
              <a:spcBef>
                <a:spcPts val="0"/>
              </a:spcBef>
              <a:spcAft>
                <a:spcPts val="0"/>
              </a:spcAft>
              <a:defRPr/>
            </a:pPr>
            <a:endParaRPr lang="en-GB" sz="2825">
              <a:solidFill>
                <a:prstClr val="white"/>
              </a:solidFill>
              <a:latin typeface="Arial Nova"/>
            </a:endParaRPr>
          </a:p>
        </p:txBody>
      </p:sp>
      <p:sp>
        <p:nvSpPr>
          <p:cNvPr id="46" name="TextBox 45">
            <a:extLst>
              <a:ext uri="{FF2B5EF4-FFF2-40B4-BE49-F238E27FC236}">
                <a16:creationId xmlns:a16="http://schemas.microsoft.com/office/drawing/2014/main" id="{F8A2C62B-4590-2513-4209-30931DD5391F}"/>
              </a:ext>
            </a:extLst>
          </p:cNvPr>
          <p:cNvSpPr txBox="1"/>
          <p:nvPr/>
        </p:nvSpPr>
        <p:spPr>
          <a:xfrm>
            <a:off x="7966580" y="1035750"/>
            <a:ext cx="1107996" cy="454740"/>
          </a:xfrm>
          <a:prstGeom prst="rect">
            <a:avLst/>
          </a:prstGeom>
          <a:noFill/>
        </p:spPr>
        <p:txBody>
          <a:bodyPr wrap="none" rtlCol="0">
            <a:spAutoFit/>
          </a:bodyPr>
          <a:lstStyle/>
          <a:p>
            <a:pPr algn="ctr" defTabSz="717638" eaLnBrk="1" fontAlgn="auto" hangingPunct="1">
              <a:spcBef>
                <a:spcPts val="0"/>
              </a:spcBef>
              <a:spcAft>
                <a:spcPts val="0"/>
              </a:spcAft>
              <a:defRPr/>
            </a:pPr>
            <a:r>
              <a:rPr lang="en-GB" sz="785" b="1">
                <a:solidFill>
                  <a:srgbClr val="343C3F"/>
                </a:solidFill>
                <a:latin typeface="Arial Nova"/>
              </a:rPr>
              <a:t>Sep</a:t>
            </a:r>
            <a:r>
              <a:rPr lang="en-BE" sz="785" b="1">
                <a:solidFill>
                  <a:srgbClr val="343C3F"/>
                </a:solidFill>
                <a:latin typeface="Arial Nova"/>
              </a:rPr>
              <a:t> 202</a:t>
            </a:r>
            <a:r>
              <a:rPr lang="en-GB" sz="785" b="1">
                <a:solidFill>
                  <a:srgbClr val="343C3F"/>
                </a:solidFill>
                <a:latin typeface="Arial Nova"/>
              </a:rPr>
              <a:t>3</a:t>
            </a:r>
            <a:endParaRPr lang="en-BE" sz="785" b="1">
              <a:solidFill>
                <a:srgbClr val="343C3F"/>
              </a:solidFill>
              <a:latin typeface="Arial Nova"/>
            </a:endParaRPr>
          </a:p>
          <a:p>
            <a:pPr algn="ctr" defTabSz="717638" eaLnBrk="1" fontAlgn="auto" hangingPunct="1">
              <a:spcBef>
                <a:spcPts val="0"/>
              </a:spcBef>
              <a:spcAft>
                <a:spcPts val="0"/>
              </a:spcAft>
              <a:defRPr/>
            </a:pPr>
            <a:r>
              <a:rPr lang="en-GB" sz="785">
                <a:solidFill>
                  <a:srgbClr val="343C3F"/>
                </a:solidFill>
                <a:latin typeface="Arial Nova"/>
              </a:rPr>
              <a:t>RMA Bootstrap</a:t>
            </a:r>
          </a:p>
          <a:p>
            <a:pPr algn="ctr" defTabSz="717638" eaLnBrk="1" fontAlgn="auto" hangingPunct="1">
              <a:spcBef>
                <a:spcPts val="0"/>
              </a:spcBef>
              <a:spcAft>
                <a:spcPts val="0"/>
              </a:spcAft>
              <a:defRPr/>
            </a:pPr>
            <a:r>
              <a:rPr lang="en-GB" sz="785">
                <a:solidFill>
                  <a:srgbClr val="343C3F"/>
                </a:solidFill>
                <a:latin typeface="Arial Nova"/>
              </a:rPr>
              <a:t>(incl. optional scope)</a:t>
            </a:r>
          </a:p>
        </p:txBody>
      </p:sp>
      <p:sp>
        <p:nvSpPr>
          <p:cNvPr id="47" name="Oval 46">
            <a:extLst>
              <a:ext uri="{FF2B5EF4-FFF2-40B4-BE49-F238E27FC236}">
                <a16:creationId xmlns:a16="http://schemas.microsoft.com/office/drawing/2014/main" id="{BCDA2EB3-F9E5-2BF4-15D7-F786CD38F947}"/>
              </a:ext>
            </a:extLst>
          </p:cNvPr>
          <p:cNvSpPr>
            <a:spLocks noChangeAspect="1"/>
          </p:cNvSpPr>
          <p:nvPr/>
        </p:nvSpPr>
        <p:spPr bwMode="auto">
          <a:xfrm>
            <a:off x="8449981" y="1629210"/>
            <a:ext cx="133031" cy="133031"/>
          </a:xfrm>
          <a:prstGeom prst="ellipse">
            <a:avLst/>
          </a:prstGeom>
          <a:solidFill>
            <a:srgbClr val="A7F2EB"/>
          </a:solidFill>
          <a:ln w="19050" cap="flat" cmpd="sng" algn="ctr">
            <a:solidFill>
              <a:schemeClr val="bg1"/>
            </a:solidFill>
            <a:prstDash val="solid"/>
            <a:round/>
            <a:headEnd type="none" w="med" len="med"/>
            <a:tailEnd type="none" w="med" len="med"/>
          </a:ln>
          <a:effectLst/>
        </p:spPr>
        <p:txBody>
          <a:bodyPr vert="horz" wrap="square" lIns="71770" tIns="35885" rIns="71770" bIns="35885" numCol="1" rtlCol="0" anchor="t" anchorCtr="0" compatLnSpc="1">
            <a:prstTxWarp prst="textNoShape">
              <a:avLst/>
            </a:prstTxWarp>
          </a:bodyPr>
          <a:lstStyle/>
          <a:p>
            <a:pPr defTabSz="717638" eaLnBrk="1" fontAlgn="auto" hangingPunct="1">
              <a:spcBef>
                <a:spcPts val="0"/>
              </a:spcBef>
              <a:spcAft>
                <a:spcPts val="0"/>
              </a:spcAft>
              <a:defRPr/>
            </a:pPr>
            <a:endParaRPr lang="en-GB" sz="2825">
              <a:solidFill>
                <a:prstClr val="white"/>
              </a:solidFill>
              <a:latin typeface="Arial Nova"/>
            </a:endParaRPr>
          </a:p>
        </p:txBody>
      </p:sp>
      <p:sp>
        <p:nvSpPr>
          <p:cNvPr id="57" name="TextBox 56">
            <a:extLst>
              <a:ext uri="{FF2B5EF4-FFF2-40B4-BE49-F238E27FC236}">
                <a16:creationId xmlns:a16="http://schemas.microsoft.com/office/drawing/2014/main" id="{E90AF5D2-8367-1F0F-D66D-7EB199327072}"/>
              </a:ext>
            </a:extLst>
          </p:cNvPr>
          <p:cNvSpPr txBox="1"/>
          <p:nvPr/>
        </p:nvSpPr>
        <p:spPr>
          <a:xfrm>
            <a:off x="2510190" y="3718140"/>
            <a:ext cx="2224355" cy="182778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4767" tIns="310814" rIns="84767" bIns="84767" numCol="1" rtlCol="0" anchor="t" anchorCtr="0" compatLnSpc="1">
            <a:prstTxWarp prst="textNoShape">
              <a:avLst/>
            </a:prstTxWarp>
            <a:noAutofit/>
          </a:bodyPr>
          <a:lstStyle>
            <a:defPPr>
              <a:defRPr lang="en-US"/>
            </a:defPPr>
            <a:lvl1pPr marL="193481" indent="-193481" defTabSz="1031900" eaLnBrk="0" fontAlgn="base" hangingPunct="0">
              <a:spcBef>
                <a:spcPct val="0"/>
              </a:spcBef>
              <a:spcAft>
                <a:spcPct val="0"/>
              </a:spcAft>
              <a:buFont typeface="Arial" panose="020B0604020202020204" pitchFamily="34" charset="0"/>
              <a:buChar char="•"/>
              <a:defRPr sz="1354">
                <a:solidFill>
                  <a:srgbClr val="FFFFFF"/>
                </a:solidFill>
                <a:latin typeface="Arial"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defTabSz="809854">
              <a:spcBef>
                <a:spcPts val="0"/>
              </a:spcBef>
              <a:spcAft>
                <a:spcPts val="471"/>
              </a:spcAft>
              <a:buNone/>
              <a:defRPr/>
            </a:pPr>
            <a:r>
              <a:rPr lang="en-US" sz="863">
                <a:solidFill>
                  <a:srgbClr val="343C3F"/>
                </a:solidFill>
              </a:rPr>
              <a:t>Please consult</a:t>
            </a:r>
            <a:br>
              <a:rPr lang="en-BE" sz="863">
                <a:solidFill>
                  <a:srgbClr val="343C3F"/>
                </a:solidFill>
              </a:rPr>
            </a:br>
            <a:r>
              <a:rPr lang="en-GB" sz="863" b="1">
                <a:solidFill>
                  <a:srgbClr val="343C3F"/>
                </a:solidFill>
                <a:hlinkClick r:id="rId2">
                  <a:extLst>
                    <a:ext uri="{A12FA001-AC4F-418D-AE19-62706E023703}">
                      <ahyp:hlinkClr xmlns:ahyp="http://schemas.microsoft.com/office/drawing/2018/hyperlinkcolor" val="tx"/>
                    </a:ext>
                  </a:extLst>
                </a:hlinkClick>
              </a:rPr>
              <a:t>RMA Portal – Getting Started</a:t>
            </a:r>
            <a:br>
              <a:rPr lang="en-US" sz="863">
                <a:solidFill>
                  <a:srgbClr val="343C3F"/>
                </a:solidFill>
              </a:rPr>
            </a:br>
            <a:r>
              <a:rPr lang="en-US" sz="863">
                <a:solidFill>
                  <a:srgbClr val="343C3F"/>
                </a:solidFill>
              </a:rPr>
              <a:t>for information on </a:t>
            </a:r>
            <a:endParaRPr lang="en-GB" sz="863" b="1">
              <a:solidFill>
                <a:srgbClr val="343C3F"/>
              </a:solidFill>
            </a:endParaRPr>
          </a:p>
          <a:p>
            <a:pPr marL="107147" indent="-107147" defTabSz="809854">
              <a:spcBef>
                <a:spcPts val="0"/>
              </a:spcBef>
              <a:spcAft>
                <a:spcPts val="471"/>
              </a:spcAft>
              <a:buFont typeface="System Font Regular"/>
              <a:buChar char="–"/>
              <a:defRPr/>
            </a:pPr>
            <a:r>
              <a:rPr lang="en-US" sz="863" kern="0" err="1">
                <a:solidFill>
                  <a:srgbClr val="343C3F"/>
                </a:solidFill>
                <a:latin typeface="Arial"/>
              </a:rPr>
              <a:t>FINplus</a:t>
            </a:r>
            <a:r>
              <a:rPr lang="en-US" sz="863" kern="0">
                <a:solidFill>
                  <a:srgbClr val="343C3F"/>
                </a:solidFill>
                <a:latin typeface="Arial"/>
              </a:rPr>
              <a:t> RMA Bootstrap </a:t>
            </a:r>
          </a:p>
          <a:p>
            <a:pPr marL="107147" indent="-107147" defTabSz="809854">
              <a:spcBef>
                <a:spcPts val="0"/>
              </a:spcBef>
              <a:spcAft>
                <a:spcPts val="471"/>
              </a:spcAft>
              <a:buFont typeface="System Font Regular"/>
              <a:buChar char="–"/>
              <a:defRPr/>
            </a:pPr>
            <a:r>
              <a:rPr lang="en-US" sz="863" kern="0" err="1">
                <a:solidFill>
                  <a:srgbClr val="343C3F"/>
                </a:solidFill>
                <a:latin typeface="Arial"/>
              </a:rPr>
              <a:t>camt</a:t>
            </a:r>
            <a:r>
              <a:rPr lang="en-US" sz="863" kern="0">
                <a:solidFill>
                  <a:srgbClr val="343C3F"/>
                </a:solidFill>
                <a:latin typeface="Arial"/>
              </a:rPr>
              <a:t> Report Bootstrap</a:t>
            </a:r>
          </a:p>
          <a:p>
            <a:pPr marL="107147" indent="-107147" defTabSz="809854">
              <a:spcBef>
                <a:spcPts val="0"/>
              </a:spcBef>
              <a:spcAft>
                <a:spcPts val="471"/>
              </a:spcAft>
              <a:buFont typeface="System Font Regular"/>
              <a:buChar char="–"/>
              <a:defRPr/>
            </a:pPr>
            <a:r>
              <a:rPr lang="en-US" sz="863" kern="0">
                <a:solidFill>
                  <a:srgbClr val="343C3F"/>
                </a:solidFill>
                <a:latin typeface="Arial"/>
              </a:rPr>
              <a:t>Consistency Checks</a:t>
            </a:r>
          </a:p>
          <a:p>
            <a:pPr marL="107147" indent="-107147" defTabSz="809854">
              <a:spcBef>
                <a:spcPts val="0"/>
              </a:spcBef>
              <a:spcAft>
                <a:spcPts val="471"/>
              </a:spcAft>
              <a:buFont typeface="System Font Regular"/>
              <a:buChar char="–"/>
              <a:defRPr/>
            </a:pPr>
            <a:r>
              <a:rPr lang="en-US" sz="863" kern="0">
                <a:solidFill>
                  <a:srgbClr val="343C3F"/>
                </a:solidFill>
                <a:latin typeface="Arial"/>
              </a:rPr>
              <a:t>Central management features</a:t>
            </a:r>
          </a:p>
          <a:p>
            <a:pPr marL="107147" indent="-107147" defTabSz="809854">
              <a:spcBef>
                <a:spcPts val="0"/>
              </a:spcBef>
              <a:spcAft>
                <a:spcPts val="471"/>
              </a:spcAft>
              <a:buFont typeface="System Font Regular"/>
              <a:buChar char="–"/>
              <a:defRPr/>
            </a:pPr>
            <a:r>
              <a:rPr lang="en-US" sz="863" kern="0">
                <a:solidFill>
                  <a:srgbClr val="343C3F"/>
                </a:solidFill>
                <a:latin typeface="Arial"/>
              </a:rPr>
              <a:t>Central RMA management activation</a:t>
            </a:r>
            <a:endParaRPr lang="en-US" sz="863">
              <a:solidFill>
                <a:srgbClr val="343C3F"/>
              </a:solidFill>
            </a:endParaRPr>
          </a:p>
        </p:txBody>
      </p:sp>
      <p:pic>
        <p:nvPicPr>
          <p:cNvPr id="58" name="Graphic 57" descr="Warning outline">
            <a:extLst>
              <a:ext uri="{FF2B5EF4-FFF2-40B4-BE49-F238E27FC236}">
                <a16:creationId xmlns:a16="http://schemas.microsoft.com/office/drawing/2014/main" id="{95557FE0-17C6-24B4-0608-E1B92A5DCDB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76368" y="3757204"/>
            <a:ext cx="339070" cy="339070"/>
          </a:xfrm>
          <a:prstGeom prst="rect">
            <a:avLst/>
          </a:prstGeom>
        </p:spPr>
      </p:pic>
      <p:sp>
        <p:nvSpPr>
          <p:cNvPr id="59" name="Arrow: Left-Right 12">
            <a:extLst>
              <a:ext uri="{FF2B5EF4-FFF2-40B4-BE49-F238E27FC236}">
                <a16:creationId xmlns:a16="http://schemas.microsoft.com/office/drawing/2014/main" id="{6266A943-F9E2-8D40-7FAC-961449F7CA17}"/>
              </a:ext>
            </a:extLst>
          </p:cNvPr>
          <p:cNvSpPr/>
          <p:nvPr/>
        </p:nvSpPr>
        <p:spPr bwMode="auto">
          <a:xfrm>
            <a:off x="8557696" y="2565929"/>
            <a:ext cx="1057797" cy="956813"/>
          </a:xfrm>
          <a:prstGeom prst="leftRightArrow">
            <a:avLst>
              <a:gd name="adj1" fmla="val 72931"/>
              <a:gd name="adj2" fmla="val 24424"/>
            </a:avLst>
          </a:prstGeom>
          <a:solidFill>
            <a:srgbClr val="CCF6F5"/>
          </a:solidFill>
          <a:ln w="19050">
            <a:noFill/>
            <a:prstDash val="solid"/>
          </a:ln>
        </p:spPr>
        <p:txBody>
          <a:bodyPr wrap="square" lIns="31894" rIns="31894" rtlCol="0" anchor="ctr">
            <a:noAutofit/>
          </a:bodyPr>
          <a:lstStyle/>
          <a:p>
            <a:pPr algn="ctr" defTabSz="717638" eaLnBrk="1" fontAlgn="auto" hangingPunct="1">
              <a:spcBef>
                <a:spcPts val="0"/>
              </a:spcBef>
              <a:spcAft>
                <a:spcPts val="0"/>
              </a:spcAft>
              <a:defRPr/>
            </a:pPr>
            <a:r>
              <a:rPr lang="en-BE" sz="706" b="1" kern="0">
                <a:solidFill>
                  <a:srgbClr val="766C62"/>
                </a:solidFill>
                <a:latin typeface="Arial Nova"/>
              </a:rPr>
              <a:t>Window for </a:t>
            </a:r>
            <a:r>
              <a:rPr lang="en-GB" sz="706" b="1" kern="0">
                <a:solidFill>
                  <a:srgbClr val="766C62"/>
                </a:solidFill>
                <a:latin typeface="Arial Nova"/>
              </a:rPr>
              <a:t>importing bootstrapped records</a:t>
            </a:r>
            <a:endParaRPr lang="en-BE" sz="706" b="1" kern="0">
              <a:solidFill>
                <a:srgbClr val="766C62"/>
              </a:solidFill>
              <a:latin typeface="Arial Nova"/>
            </a:endParaRPr>
          </a:p>
        </p:txBody>
      </p:sp>
      <p:sp>
        <p:nvSpPr>
          <p:cNvPr id="64" name="Pentagon 10">
            <a:extLst>
              <a:ext uri="{FF2B5EF4-FFF2-40B4-BE49-F238E27FC236}">
                <a16:creationId xmlns:a16="http://schemas.microsoft.com/office/drawing/2014/main" id="{9B48164E-899A-DC8C-C960-82B055145902}"/>
              </a:ext>
            </a:extLst>
          </p:cNvPr>
          <p:cNvSpPr/>
          <p:nvPr/>
        </p:nvSpPr>
        <p:spPr bwMode="auto">
          <a:xfrm>
            <a:off x="5400673" y="5606107"/>
            <a:ext cx="5057509" cy="318938"/>
          </a:xfrm>
          <a:prstGeom prst="homePlate">
            <a:avLst>
              <a:gd name="adj" fmla="val 30378"/>
            </a:avLst>
          </a:prstGeom>
          <a:noFill/>
          <a:ln w="9525" cap="flat" cmpd="sng" algn="ctr">
            <a:solidFill>
              <a:srgbClr val="01A990"/>
            </a:solidFill>
            <a:prstDash val="dash"/>
            <a:round/>
            <a:headEnd type="none" w="med" len="med"/>
            <a:tailEnd type="none" w="med" len="med"/>
          </a:ln>
          <a:effectLst/>
        </p:spPr>
        <p:txBody>
          <a:bodyPr vert="horz" wrap="square" lIns="113023" tIns="84767" rIns="84767" bIns="84767" numCol="1" rtlCol="0" anchor="ctr" anchorCtr="0" compatLnSpc="1">
            <a:prstTxWarp prst="textNoShape">
              <a:avLst/>
            </a:prstTxWarp>
          </a:bodyPr>
          <a:lstStyle/>
          <a:p>
            <a:pPr defTabSz="717638" eaLnBrk="1" fontAlgn="auto" hangingPunct="1">
              <a:spcBef>
                <a:spcPts val="0"/>
              </a:spcBef>
              <a:spcAft>
                <a:spcPts val="0"/>
              </a:spcAft>
              <a:defRPr/>
            </a:pPr>
            <a:r>
              <a:rPr lang="en-GB" sz="706">
                <a:solidFill>
                  <a:srgbClr val="01A990"/>
                </a:solidFill>
                <a:latin typeface="Arial Nova"/>
              </a:rPr>
              <a:t>Migrate to central management through the RMA Portal by end 2023. </a:t>
            </a:r>
          </a:p>
          <a:p>
            <a:pPr defTabSz="717638" eaLnBrk="1" fontAlgn="auto" hangingPunct="1">
              <a:spcBef>
                <a:spcPts val="0"/>
              </a:spcBef>
              <a:spcAft>
                <a:spcPts val="0"/>
              </a:spcAft>
              <a:defRPr/>
            </a:pPr>
            <a:r>
              <a:rPr lang="en-GB" sz="706">
                <a:solidFill>
                  <a:srgbClr val="01A990"/>
                </a:solidFill>
                <a:latin typeface="Arial Nova"/>
              </a:rPr>
              <a:t>Central RMA management available since Ma 2023</a:t>
            </a:r>
          </a:p>
        </p:txBody>
      </p:sp>
      <p:sp>
        <p:nvSpPr>
          <p:cNvPr id="8" name="Oval 7">
            <a:extLst>
              <a:ext uri="{FF2B5EF4-FFF2-40B4-BE49-F238E27FC236}">
                <a16:creationId xmlns:a16="http://schemas.microsoft.com/office/drawing/2014/main" id="{30741727-F625-1EDF-8CEB-D2063D733B96}"/>
              </a:ext>
            </a:extLst>
          </p:cNvPr>
          <p:cNvSpPr>
            <a:spLocks noChangeAspect="1"/>
          </p:cNvSpPr>
          <p:nvPr/>
        </p:nvSpPr>
        <p:spPr bwMode="auto">
          <a:xfrm>
            <a:off x="5353796" y="1612335"/>
            <a:ext cx="133031" cy="133031"/>
          </a:xfrm>
          <a:prstGeom prst="ellipse">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71770" tIns="35885" rIns="71770" bIns="35885" numCol="1" rtlCol="0" anchor="t" anchorCtr="0" compatLnSpc="1">
            <a:prstTxWarp prst="textNoShape">
              <a:avLst/>
            </a:prstTxWarp>
          </a:bodyPr>
          <a:lstStyle/>
          <a:p>
            <a:pPr defTabSz="717638" eaLnBrk="1" fontAlgn="auto" hangingPunct="1">
              <a:spcBef>
                <a:spcPts val="0"/>
              </a:spcBef>
              <a:spcAft>
                <a:spcPts val="0"/>
              </a:spcAft>
              <a:defRPr/>
            </a:pPr>
            <a:endParaRPr lang="en-GB" sz="2825">
              <a:solidFill>
                <a:prstClr val="white"/>
              </a:solidFill>
              <a:latin typeface="Arial Nova"/>
            </a:endParaRPr>
          </a:p>
        </p:txBody>
      </p:sp>
      <p:sp>
        <p:nvSpPr>
          <p:cNvPr id="10" name="TextBox 9">
            <a:extLst>
              <a:ext uri="{FF2B5EF4-FFF2-40B4-BE49-F238E27FC236}">
                <a16:creationId xmlns:a16="http://schemas.microsoft.com/office/drawing/2014/main" id="{8D7714C0-7D58-DB76-45F5-A597C0773428}"/>
              </a:ext>
            </a:extLst>
          </p:cNvPr>
          <p:cNvSpPr txBox="1"/>
          <p:nvPr/>
        </p:nvSpPr>
        <p:spPr>
          <a:xfrm>
            <a:off x="5036237" y="1035750"/>
            <a:ext cx="768160" cy="575542"/>
          </a:xfrm>
          <a:prstGeom prst="rect">
            <a:avLst/>
          </a:prstGeom>
          <a:noFill/>
        </p:spPr>
        <p:txBody>
          <a:bodyPr wrap="none" rtlCol="0">
            <a:spAutoFit/>
          </a:bodyPr>
          <a:lstStyle/>
          <a:p>
            <a:pPr algn="ctr" defTabSz="717638" eaLnBrk="1" fontAlgn="auto" hangingPunct="1">
              <a:spcBef>
                <a:spcPts val="0"/>
              </a:spcBef>
              <a:spcAft>
                <a:spcPts val="0"/>
              </a:spcAft>
              <a:defRPr/>
            </a:pPr>
            <a:r>
              <a:rPr lang="en-GB" sz="785" b="1">
                <a:solidFill>
                  <a:srgbClr val="343C3F"/>
                </a:solidFill>
                <a:latin typeface="Arial Nova"/>
              </a:rPr>
              <a:t>Mar 2023</a:t>
            </a:r>
          </a:p>
          <a:p>
            <a:pPr algn="ctr" defTabSz="717638" eaLnBrk="1" fontAlgn="auto" hangingPunct="1">
              <a:spcBef>
                <a:spcPts val="0"/>
              </a:spcBef>
              <a:spcAft>
                <a:spcPts val="0"/>
              </a:spcAft>
              <a:defRPr/>
            </a:pPr>
            <a:r>
              <a:rPr lang="en-GB" sz="785">
                <a:solidFill>
                  <a:srgbClr val="343C3F"/>
                </a:solidFill>
                <a:latin typeface="Arial Nova"/>
              </a:rPr>
              <a:t>Central </a:t>
            </a:r>
          </a:p>
          <a:p>
            <a:pPr algn="ctr" defTabSz="717638" eaLnBrk="1" fontAlgn="auto" hangingPunct="1">
              <a:spcBef>
                <a:spcPts val="0"/>
              </a:spcBef>
              <a:spcAft>
                <a:spcPts val="0"/>
              </a:spcAft>
              <a:defRPr/>
            </a:pPr>
            <a:r>
              <a:rPr lang="en-GB" sz="785">
                <a:solidFill>
                  <a:srgbClr val="343C3F"/>
                </a:solidFill>
                <a:latin typeface="Arial Nova"/>
              </a:rPr>
              <a:t>Management</a:t>
            </a:r>
          </a:p>
          <a:p>
            <a:pPr algn="ctr" defTabSz="717638" eaLnBrk="1" fontAlgn="auto" hangingPunct="1">
              <a:spcBef>
                <a:spcPts val="0"/>
              </a:spcBef>
              <a:spcAft>
                <a:spcPts val="0"/>
              </a:spcAft>
              <a:defRPr/>
            </a:pPr>
            <a:r>
              <a:rPr lang="en-GB" sz="785">
                <a:solidFill>
                  <a:srgbClr val="343C3F"/>
                </a:solidFill>
                <a:latin typeface="Arial Nova"/>
              </a:rPr>
              <a:t>Available</a:t>
            </a:r>
            <a:endParaRPr lang="en-BE" sz="785">
              <a:solidFill>
                <a:srgbClr val="343C3F"/>
              </a:solidFill>
              <a:latin typeface="Arial Nova"/>
            </a:endParaRPr>
          </a:p>
        </p:txBody>
      </p:sp>
    </p:spTree>
    <p:extLst>
      <p:ext uri="{BB962C8B-B14F-4D97-AF65-F5344CB8AC3E}">
        <p14:creationId xmlns:p14="http://schemas.microsoft.com/office/powerpoint/2010/main" val="224362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9B734A-8F29-42D5-AF51-EC3CFD3E9DBB}"/>
              </a:ext>
            </a:extLst>
          </p:cNvPr>
          <p:cNvSpPr>
            <a:spLocks noGrp="1"/>
          </p:cNvSpPr>
          <p:nvPr>
            <p:ph type="body" sz="quarter" idx="13"/>
          </p:nvPr>
        </p:nvSpPr>
        <p:spPr/>
        <p:txBody>
          <a:bodyPr/>
          <a:lstStyle/>
          <a:p>
            <a:r>
              <a:rPr lang="en-US"/>
              <a:t>Activities to ensure RMA readiness for November 2023</a:t>
            </a:r>
            <a:endParaRPr lang="en-US" i="1">
              <a:solidFill>
                <a:schemeClr val="accent5"/>
              </a:solidFill>
            </a:endParaRPr>
          </a:p>
        </p:txBody>
      </p:sp>
      <p:sp>
        <p:nvSpPr>
          <p:cNvPr id="4" name="Date Placeholder 3">
            <a:extLst>
              <a:ext uri="{FF2B5EF4-FFF2-40B4-BE49-F238E27FC236}">
                <a16:creationId xmlns:a16="http://schemas.microsoft.com/office/drawing/2014/main" id="{0018BD4D-5DF3-4A6F-BE68-42D8BEAC570A}"/>
              </a:ext>
            </a:extLst>
          </p:cNvPr>
          <p:cNvSpPr>
            <a:spLocks noGrp="1"/>
          </p:cNvSpPr>
          <p:nvPr>
            <p:ph type="dt" sz="half" idx="17"/>
          </p:nvPr>
        </p:nvSpPr>
        <p:spPr/>
        <p:txBody>
          <a:bodyPr/>
          <a:lstStyle/>
          <a:p>
            <a:pPr defTabSz="810067" eaLnBrk="1" fontAlgn="auto" hangingPunct="1">
              <a:spcBef>
                <a:spcPts val="0"/>
              </a:spcBef>
              <a:spcAft>
                <a:spcPts val="0"/>
              </a:spcAft>
              <a:defRPr/>
            </a:pPr>
            <a:r>
              <a:rPr lang="en-US">
                <a:solidFill>
                  <a:srgbClr val="333D3E"/>
                </a:solidFill>
                <a:latin typeface="Arial Nova Light"/>
              </a:rPr>
              <a:t>July 2023</a:t>
            </a:r>
            <a:endParaRPr lang="en-GB">
              <a:solidFill>
                <a:srgbClr val="333D3E"/>
              </a:solidFill>
              <a:latin typeface="Arial Nova Light"/>
            </a:endParaRPr>
          </a:p>
        </p:txBody>
      </p:sp>
      <p:sp>
        <p:nvSpPr>
          <p:cNvPr id="6" name="Slide Number Placeholder 5">
            <a:extLst>
              <a:ext uri="{FF2B5EF4-FFF2-40B4-BE49-F238E27FC236}">
                <a16:creationId xmlns:a16="http://schemas.microsoft.com/office/drawing/2014/main" id="{37438462-9CEE-4153-B631-76D1EB8BF4CE}"/>
              </a:ext>
            </a:extLst>
          </p:cNvPr>
          <p:cNvSpPr>
            <a:spLocks noGrp="1"/>
          </p:cNvSpPr>
          <p:nvPr>
            <p:ph type="sldNum" sz="quarter" idx="19"/>
          </p:nvPr>
        </p:nvSpPr>
        <p:spPr/>
        <p:txBody>
          <a:bodyPr/>
          <a:lstStyle/>
          <a:p>
            <a:pPr defTabSz="810067" eaLnBrk="1" fontAlgn="auto" hangingPunct="1">
              <a:spcBef>
                <a:spcPts val="0"/>
              </a:spcBef>
              <a:spcAft>
                <a:spcPts val="0"/>
              </a:spcAft>
              <a:defRPr/>
            </a:pPr>
            <a:r>
              <a:rPr lang="en-GB">
                <a:solidFill>
                  <a:srgbClr val="333D3E"/>
                </a:solidFill>
                <a:latin typeface="Arial Nova"/>
              </a:rPr>
              <a:t>Page </a:t>
            </a:r>
            <a:fld id="{12F85B76-E480-4901-BAB3-25AC276908A3}" type="slidenum">
              <a:rPr lang="en-GB">
                <a:solidFill>
                  <a:srgbClr val="333D3E"/>
                </a:solidFill>
                <a:latin typeface="Arial Nova"/>
              </a:rPr>
              <a:pPr defTabSz="810067" eaLnBrk="1" fontAlgn="auto" hangingPunct="1">
                <a:spcBef>
                  <a:spcPts val="0"/>
                </a:spcBef>
                <a:spcAft>
                  <a:spcPts val="0"/>
                </a:spcAft>
                <a:defRPr/>
              </a:pPr>
              <a:t>8</a:t>
            </a:fld>
            <a:endParaRPr lang="en-GB">
              <a:solidFill>
                <a:srgbClr val="333D3E"/>
              </a:solidFill>
              <a:latin typeface="Arial Nova"/>
            </a:endParaRPr>
          </a:p>
        </p:txBody>
      </p:sp>
      <p:sp>
        <p:nvSpPr>
          <p:cNvPr id="19" name="Rectangle 18">
            <a:extLst>
              <a:ext uri="{FF2B5EF4-FFF2-40B4-BE49-F238E27FC236}">
                <a16:creationId xmlns:a16="http://schemas.microsoft.com/office/drawing/2014/main" id="{D4D29E03-F402-49C9-8CED-B96D304AD2F4}"/>
              </a:ext>
            </a:extLst>
          </p:cNvPr>
          <p:cNvSpPr/>
          <p:nvPr/>
        </p:nvSpPr>
        <p:spPr>
          <a:xfrm>
            <a:off x="7906682" y="1012550"/>
            <a:ext cx="2551500" cy="478406"/>
          </a:xfrm>
          <a:prstGeom prst="rect">
            <a:avLst/>
          </a:prstGeom>
          <a:solidFill>
            <a:schemeClr val="accent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3788" tIns="0" rIns="0" bIns="0" rtlCol="0" anchor="ctr" anchorCtr="0"/>
          <a:lstStyle/>
          <a:p>
            <a:pPr defTabSz="810067" eaLnBrk="1" fontAlgn="auto" hangingPunct="1">
              <a:lnSpc>
                <a:spcPct val="98000"/>
              </a:lnSpc>
              <a:spcBef>
                <a:spcPts val="0"/>
              </a:spcBef>
              <a:spcAft>
                <a:spcPts val="0"/>
              </a:spcAft>
              <a:defRPr/>
            </a:pPr>
            <a:r>
              <a:rPr lang="en-GB" sz="886">
                <a:solidFill>
                  <a:prstClr val="white"/>
                </a:solidFill>
                <a:latin typeface="Arial Nova"/>
              </a:rPr>
              <a:t>For more details and supporting material,</a:t>
            </a:r>
          </a:p>
          <a:p>
            <a:pPr defTabSz="810067" eaLnBrk="1" fontAlgn="auto" hangingPunct="1">
              <a:lnSpc>
                <a:spcPct val="98000"/>
              </a:lnSpc>
              <a:spcBef>
                <a:spcPts val="0"/>
              </a:spcBef>
              <a:spcAft>
                <a:spcPts val="0"/>
              </a:spcAft>
              <a:defRPr/>
            </a:pPr>
            <a:r>
              <a:rPr lang="en-GB" sz="886">
                <a:solidFill>
                  <a:prstClr val="white"/>
                </a:solidFill>
                <a:latin typeface="Arial Nova"/>
              </a:rPr>
              <a:t>visit the </a:t>
            </a:r>
            <a:r>
              <a:rPr lang="en-GB" sz="886">
                <a:solidFill>
                  <a:prstClr val="white"/>
                </a:solidFill>
                <a:latin typeface="Arial Nova"/>
                <a:hlinkClick r:id="rId3">
                  <a:extLst>
                    <a:ext uri="{A12FA001-AC4F-418D-AE19-62706E023703}">
                      <ahyp:hlinkClr xmlns:ahyp="http://schemas.microsoft.com/office/drawing/2018/hyperlinkcolor" val="tx"/>
                    </a:ext>
                  </a:extLst>
                </a:hlinkClick>
              </a:rPr>
              <a:t>RMA Support page</a:t>
            </a:r>
            <a:r>
              <a:rPr lang="en-GB" sz="886">
                <a:solidFill>
                  <a:prstClr val="white"/>
                </a:solidFill>
                <a:latin typeface="Arial Nova"/>
              </a:rPr>
              <a:t>.</a:t>
            </a:r>
            <a:endParaRPr lang="en-US" sz="886">
              <a:solidFill>
                <a:prstClr val="white"/>
              </a:solidFill>
              <a:latin typeface="Arial Nova"/>
            </a:endParaRPr>
          </a:p>
        </p:txBody>
      </p:sp>
      <p:graphicFrame>
        <p:nvGraphicFramePr>
          <p:cNvPr id="10" name="Table 13">
            <a:extLst>
              <a:ext uri="{FF2B5EF4-FFF2-40B4-BE49-F238E27FC236}">
                <a16:creationId xmlns:a16="http://schemas.microsoft.com/office/drawing/2014/main" id="{46CAB938-A230-431D-9F97-463C9074A0B5}"/>
              </a:ext>
            </a:extLst>
          </p:cNvPr>
          <p:cNvGraphicFramePr>
            <a:graphicFrameLocks noGrp="1"/>
          </p:cNvGraphicFramePr>
          <p:nvPr/>
        </p:nvGraphicFramePr>
        <p:xfrm>
          <a:off x="1978447" y="1683205"/>
          <a:ext cx="8479735" cy="2658456"/>
        </p:xfrm>
        <a:graphic>
          <a:graphicData uri="http://schemas.openxmlformats.org/drawingml/2006/table">
            <a:tbl>
              <a:tblPr firstRow="1" bandRow="1"/>
              <a:tblGrid>
                <a:gridCol w="479985">
                  <a:extLst>
                    <a:ext uri="{9D8B030D-6E8A-4147-A177-3AD203B41FA5}">
                      <a16:colId xmlns:a16="http://schemas.microsoft.com/office/drawing/2014/main" val="2624846518"/>
                    </a:ext>
                  </a:extLst>
                </a:gridCol>
                <a:gridCol w="4418742">
                  <a:extLst>
                    <a:ext uri="{9D8B030D-6E8A-4147-A177-3AD203B41FA5}">
                      <a16:colId xmlns:a16="http://schemas.microsoft.com/office/drawing/2014/main" val="1227186268"/>
                    </a:ext>
                  </a:extLst>
                </a:gridCol>
                <a:gridCol w="3581008">
                  <a:extLst>
                    <a:ext uri="{9D8B030D-6E8A-4147-A177-3AD203B41FA5}">
                      <a16:colId xmlns:a16="http://schemas.microsoft.com/office/drawing/2014/main" val="2006052478"/>
                    </a:ext>
                  </a:extLst>
                </a:gridCol>
              </a:tblGrid>
              <a:tr h="328541">
                <a:tc>
                  <a:txBody>
                    <a:bodyPr/>
                    <a:lstStyle/>
                    <a:p>
                      <a:pPr algn="ctr"/>
                      <a:endParaRPr lang="en-US" sz="1100" dirty="0"/>
                    </a:p>
                  </a:txBody>
                  <a:tcPr marL="81010" marR="81010" marT="40505" marB="40505"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GB" sz="1100" dirty="0"/>
                        <a:t>Activity</a:t>
                      </a:r>
                      <a:endParaRPr lang="en-US" sz="1100" dirty="0"/>
                    </a:p>
                  </a:txBody>
                  <a:tcPr marL="81010" marR="81010" marT="40505" marB="40505" anchor="ctr">
                    <a:solidFill>
                      <a:schemeClr val="accent1">
                        <a:lumMod val="90000"/>
                      </a:schemeClr>
                    </a:solidFill>
                  </a:tcPr>
                </a:tc>
                <a:tc>
                  <a:txBody>
                    <a:bodyPr/>
                    <a:lstStyle/>
                    <a:p>
                      <a:r>
                        <a:rPr lang="en-GB" sz="1100" dirty="0"/>
                        <a:t>Reference</a:t>
                      </a:r>
                      <a:endParaRPr lang="en-US" sz="1100" dirty="0"/>
                    </a:p>
                  </a:txBody>
                  <a:tcPr marL="81010" marR="81010" marT="40505" marB="40505" anchor="ctr">
                    <a:solidFill>
                      <a:schemeClr val="accent1">
                        <a:lumMod val="90000"/>
                      </a:schemeClr>
                    </a:solidFill>
                  </a:tcPr>
                </a:tc>
                <a:extLst>
                  <a:ext uri="{0D108BD9-81ED-4DB2-BD59-A6C34878D82A}">
                    <a16:rowId xmlns:a16="http://schemas.microsoft.com/office/drawing/2014/main" val="2581175941"/>
                  </a:ext>
                </a:extLst>
              </a:tr>
              <a:tr h="382725">
                <a:tc>
                  <a:txBody>
                    <a:bodyPr/>
                    <a:lstStyle/>
                    <a:p>
                      <a:pPr algn="ctr"/>
                      <a:endParaRPr lang="en-US" sz="1100" b="1" dirty="0"/>
                    </a:p>
                  </a:txBody>
                  <a:tcPr marL="81010" marR="81010" marT="40505" marB="40505"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r>
                        <a:rPr lang="en-US" sz="1100" dirty="0"/>
                        <a:t>Adhere to consistency check rules for cross-channel </a:t>
                      </a:r>
                      <a:r>
                        <a:rPr lang="en-US" sz="1100" dirty="0" err="1"/>
                        <a:t>authorisations</a:t>
                      </a:r>
                      <a:endParaRPr lang="en-US" sz="1100" dirty="0"/>
                    </a:p>
                  </a:txBody>
                  <a:tcPr marL="81010" marR="81010" marT="40505" marB="40505" anchor="ctr"/>
                </a:tc>
                <a:tc>
                  <a:txBody>
                    <a:bodyPr/>
                    <a:lstStyle/>
                    <a:p>
                      <a:r>
                        <a:rPr lang="en-US" sz="900" b="0" kern="1200">
                          <a:solidFill>
                            <a:srgbClr val="333D3E"/>
                          </a:solidFill>
                          <a:effectLst/>
                          <a:hlinkClick r:id="rId4"/>
                        </a:rPr>
                        <a:t>RMA getting started guide</a:t>
                      </a:r>
                      <a:endParaRPr lang="en-US" sz="1100"/>
                    </a:p>
                  </a:txBody>
                  <a:tcPr marL="81010" marR="81010" marT="40505" marB="40505" anchor="ctr"/>
                </a:tc>
                <a:extLst>
                  <a:ext uri="{0D108BD9-81ED-4DB2-BD59-A6C34878D82A}">
                    <a16:rowId xmlns:a16="http://schemas.microsoft.com/office/drawing/2014/main" val="3344761071"/>
                  </a:ext>
                </a:extLst>
              </a:tr>
              <a:tr h="382725">
                <a:tc>
                  <a:txBody>
                    <a:bodyPr/>
                    <a:lstStyle/>
                    <a:p>
                      <a:pPr algn="ctr"/>
                      <a:r>
                        <a:rPr lang="en-GB" sz="1100" b="1" dirty="0"/>
                        <a:t>1</a:t>
                      </a:r>
                      <a:endParaRPr lang="en-US" sz="1100" b="1" dirty="0"/>
                    </a:p>
                  </a:txBody>
                  <a:tcPr marL="81010" marR="81010" marT="40505" marB="40505" anchor="ctr">
                    <a:solidFill>
                      <a:schemeClr val="accent1">
                        <a:lumMod val="90000"/>
                      </a:schemeClr>
                    </a:solidFill>
                  </a:tcPr>
                </a:tc>
                <a:tc>
                  <a:txBody>
                    <a:bodyPr/>
                    <a:lstStyle/>
                    <a:p>
                      <a:r>
                        <a:rPr lang="en-US" sz="1100" dirty="0"/>
                        <a:t>Set up access to central RMA Portal</a:t>
                      </a:r>
                    </a:p>
                  </a:txBody>
                  <a:tcPr marL="81010" marR="81010" marT="40505" marB="40505" anchor="ctr"/>
                </a:tc>
                <a:tc>
                  <a:txBody>
                    <a:bodyPr/>
                    <a:lstStyle/>
                    <a:p>
                      <a:pPr fontAlgn="t"/>
                      <a:r>
                        <a:rPr lang="en-US" sz="800" dirty="0">
                          <a:effectLst/>
                          <a:hlinkClick r:id="rId5"/>
                        </a:rPr>
                        <a:t>RMA getting started guide</a:t>
                      </a:r>
                      <a:endParaRPr lang="en-US" sz="800" dirty="0">
                        <a:effectLst/>
                      </a:endParaRPr>
                    </a:p>
                  </a:txBody>
                  <a:tcPr marL="81010" marR="81010" marT="40505" marB="40505" anchor="ctr"/>
                </a:tc>
                <a:extLst>
                  <a:ext uri="{0D108BD9-81ED-4DB2-BD59-A6C34878D82A}">
                    <a16:rowId xmlns:a16="http://schemas.microsoft.com/office/drawing/2014/main" val="2822963074"/>
                  </a:ext>
                </a:extLst>
              </a:tr>
              <a:tr h="382725">
                <a:tc>
                  <a:txBody>
                    <a:bodyPr/>
                    <a:lstStyle/>
                    <a:p>
                      <a:pPr algn="ctr"/>
                      <a:r>
                        <a:rPr lang="en-GB" sz="1100" b="1" dirty="0"/>
                        <a:t>2</a:t>
                      </a:r>
                      <a:endParaRPr lang="en-US" sz="1100" b="1" dirty="0"/>
                    </a:p>
                  </a:txBody>
                  <a:tcPr marL="81010" marR="81010" marT="40505" marB="40505" anchor="ctr">
                    <a:solidFill>
                      <a:schemeClr val="accent1">
                        <a:lumMod val="90000"/>
                      </a:schemeClr>
                    </a:solidFill>
                  </a:tcPr>
                </a:tc>
                <a:tc>
                  <a:txBody>
                    <a:bodyPr/>
                    <a:lstStyle/>
                    <a:p>
                      <a:r>
                        <a:rPr lang="en-US" sz="1100" dirty="0"/>
                        <a:t>Validate centrally stored </a:t>
                      </a:r>
                      <a:r>
                        <a:rPr lang="en-US" sz="1100" dirty="0" err="1"/>
                        <a:t>authorisations</a:t>
                      </a:r>
                      <a:endParaRPr lang="en-US" sz="1100" dirty="0"/>
                    </a:p>
                  </a:txBody>
                  <a:tcPr marL="81010" marR="81010" marT="40505" marB="40505" anchor="ctr"/>
                </a:tc>
                <a:tc>
                  <a:txBody>
                    <a:bodyPr/>
                    <a:lstStyle/>
                    <a:p>
                      <a:pPr fontAlgn="t"/>
                      <a:r>
                        <a:rPr lang="en-US" sz="800">
                          <a:solidFill>
                            <a:srgbClr val="FF6633"/>
                          </a:solidFill>
                          <a:effectLst/>
                          <a:hlinkClick r:id="rId6"/>
                        </a:rPr>
                        <a:t>RMA validation guidelines</a:t>
                      </a:r>
                      <a:endParaRPr lang="en-US" sz="800">
                        <a:effectLst/>
                      </a:endParaRPr>
                    </a:p>
                  </a:txBody>
                  <a:tcPr marL="81010" marR="81010" marT="40505" marB="40505" anchor="ctr"/>
                </a:tc>
                <a:extLst>
                  <a:ext uri="{0D108BD9-81ED-4DB2-BD59-A6C34878D82A}">
                    <a16:rowId xmlns:a16="http://schemas.microsoft.com/office/drawing/2014/main" val="4262929401"/>
                  </a:ext>
                </a:extLst>
              </a:tr>
              <a:tr h="405051">
                <a:tc>
                  <a:txBody>
                    <a:bodyPr/>
                    <a:lstStyle/>
                    <a:p>
                      <a:pPr algn="ctr"/>
                      <a:r>
                        <a:rPr lang="en-GB" sz="1100" b="1" dirty="0"/>
                        <a:t>3</a:t>
                      </a:r>
                      <a:endParaRPr lang="en-US" sz="1100" b="1" dirty="0"/>
                    </a:p>
                  </a:txBody>
                  <a:tcPr marL="81010" marR="81010" marT="40505" marB="40505" anchor="ctr">
                    <a:solidFill>
                      <a:schemeClr val="accent1">
                        <a:lumMod val="90000"/>
                      </a:schemeClr>
                    </a:solidFill>
                  </a:tcPr>
                </a:tc>
                <a:tc>
                  <a:txBody>
                    <a:bodyPr/>
                    <a:lstStyle/>
                    <a:p>
                      <a:r>
                        <a:rPr lang="en-US" sz="1100" dirty="0"/>
                        <a:t>Extract the distribution file from the central RMA Portal and Import 2023 bootstrapped </a:t>
                      </a:r>
                      <a:r>
                        <a:rPr lang="en-US" sz="1100" dirty="0" err="1"/>
                        <a:t>FINplus</a:t>
                      </a:r>
                      <a:r>
                        <a:rPr lang="en-US" sz="1100" dirty="0"/>
                        <a:t> </a:t>
                      </a:r>
                    </a:p>
                  </a:txBody>
                  <a:tcPr marL="81010" marR="81010" marT="40505" marB="40505" anchor="ctr"/>
                </a:tc>
                <a:tc>
                  <a:txBody>
                    <a:bodyPr/>
                    <a:lstStyle/>
                    <a:p>
                      <a:pPr fontAlgn="t"/>
                      <a:r>
                        <a:rPr lang="en-US" sz="800" dirty="0">
                          <a:effectLst/>
                          <a:hlinkClick r:id="rId7"/>
                        </a:rPr>
                        <a:t>RMA Service Operation Guide</a:t>
                      </a:r>
                      <a:endParaRPr lang="en-US" sz="800" dirty="0">
                        <a:effectLst/>
                      </a:endParaRPr>
                    </a:p>
                  </a:txBody>
                  <a:tcPr marL="81010" marR="81010" marT="40505" marB="40505" anchor="ctr"/>
                </a:tc>
                <a:extLst>
                  <a:ext uri="{0D108BD9-81ED-4DB2-BD59-A6C34878D82A}">
                    <a16:rowId xmlns:a16="http://schemas.microsoft.com/office/drawing/2014/main" val="4239179388"/>
                  </a:ext>
                </a:extLst>
              </a:tr>
              <a:tr h="382725">
                <a:tc>
                  <a:txBody>
                    <a:bodyPr/>
                    <a:lstStyle/>
                    <a:p>
                      <a:pPr algn="ctr"/>
                      <a:endParaRPr lang="en-US" sz="1100" b="1" dirty="0"/>
                    </a:p>
                  </a:txBody>
                  <a:tcPr marL="81010" marR="81010" marT="40505" marB="405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endParaRPr lang="en-US" sz="1100" dirty="0"/>
                    </a:p>
                  </a:txBody>
                  <a:tcPr marL="81010" marR="81010" marT="40505" marB="405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fontAlgn="t"/>
                      <a:endParaRPr lang="en-US" sz="800" dirty="0">
                        <a:effectLst/>
                      </a:endParaRPr>
                    </a:p>
                  </a:txBody>
                  <a:tcPr marL="81010" marR="81010" marT="40505" marB="405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99263841"/>
                  </a:ext>
                </a:extLst>
              </a:tr>
              <a:tr h="382725">
                <a:tc>
                  <a:txBody>
                    <a:bodyPr/>
                    <a:lstStyle/>
                    <a:p>
                      <a:pPr algn="ctr"/>
                      <a:endParaRPr lang="en-US" sz="1100" b="1" dirty="0"/>
                    </a:p>
                  </a:txBody>
                  <a:tcPr marL="81010" marR="81010" marT="40505" marB="40505"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100" dirty="0"/>
                        <a:t>Activate central RMA Management for pilot and live services</a:t>
                      </a:r>
                    </a:p>
                  </a:txBody>
                  <a:tcPr marL="81010" marR="81010" marT="40505" marB="40505" anchor="ctr"/>
                </a:tc>
                <a:tc>
                  <a:txBody>
                    <a:bodyPr/>
                    <a:lstStyle/>
                    <a:p>
                      <a:r>
                        <a:rPr lang="en-US" sz="900" b="0" kern="1200" dirty="0">
                          <a:solidFill>
                            <a:srgbClr val="333D3E"/>
                          </a:solidFill>
                          <a:effectLst/>
                          <a:hlinkClick r:id="rId8"/>
                        </a:rPr>
                        <a:t>Central Management RMA Activation</a:t>
                      </a:r>
                      <a:endParaRPr lang="en-US" sz="900" b="0" i="0" kern="1200" dirty="0">
                        <a:solidFill>
                          <a:srgbClr val="333D3E"/>
                        </a:solidFill>
                        <a:effectLst/>
                        <a:latin typeface="+mn-lt"/>
                        <a:ea typeface="+mn-ea"/>
                        <a:cs typeface="+mn-cs"/>
                      </a:endParaRPr>
                    </a:p>
                  </a:txBody>
                  <a:tcPr marL="81010" marR="81010" marT="40505" marB="40505" anchor="ctr"/>
                </a:tc>
                <a:extLst>
                  <a:ext uri="{0D108BD9-81ED-4DB2-BD59-A6C34878D82A}">
                    <a16:rowId xmlns:a16="http://schemas.microsoft.com/office/drawing/2014/main" val="3765643313"/>
                  </a:ext>
                </a:extLst>
              </a:tr>
            </a:tbl>
          </a:graphicData>
        </a:graphic>
      </p:graphicFrame>
      <p:sp>
        <p:nvSpPr>
          <p:cNvPr id="8" name="TextBox 7">
            <a:extLst>
              <a:ext uri="{FF2B5EF4-FFF2-40B4-BE49-F238E27FC236}">
                <a16:creationId xmlns:a16="http://schemas.microsoft.com/office/drawing/2014/main" id="{92CB9FA4-F723-4273-B7C0-F8FDEF88BFEC}"/>
              </a:ext>
            </a:extLst>
          </p:cNvPr>
          <p:cNvSpPr txBox="1"/>
          <p:nvPr/>
        </p:nvSpPr>
        <p:spPr>
          <a:xfrm>
            <a:off x="4104157" y="5885419"/>
            <a:ext cx="6697688" cy="191363"/>
          </a:xfrm>
          <a:prstGeom prst="rect">
            <a:avLst/>
          </a:prstGeom>
          <a:solidFill>
            <a:schemeClr val="bg1">
              <a:lumMod val="95000"/>
            </a:schemeClr>
          </a:solidFill>
        </p:spPr>
        <p:txBody>
          <a:bodyPr wrap="square" lIns="31894" tIns="0" rIns="31894" bIns="0" rtlCol="0" anchor="ctr">
            <a:noAutofit/>
          </a:bodyPr>
          <a:lstStyle/>
          <a:p>
            <a:pPr algn="r" defTabSz="809855" eaLnBrk="1" fontAlgn="auto" hangingPunct="1">
              <a:spcBef>
                <a:spcPts val="0"/>
              </a:spcBef>
              <a:spcAft>
                <a:spcPts val="0"/>
              </a:spcAft>
              <a:defRPr/>
            </a:pPr>
            <a:r>
              <a:rPr lang="en-US" sz="886" i="1">
                <a:solidFill>
                  <a:srgbClr val="858B8B"/>
                </a:solidFill>
                <a:latin typeface="Arial Nova"/>
                <a:hlinkClick r:id="rId9"/>
              </a:rPr>
              <a:t>Alliance Lite2</a:t>
            </a:r>
            <a:r>
              <a:rPr lang="en-US" sz="886" i="1">
                <a:solidFill>
                  <a:srgbClr val="858B8B"/>
                </a:solidFill>
                <a:latin typeface="Arial Nova"/>
              </a:rPr>
              <a:t> and </a:t>
            </a:r>
            <a:r>
              <a:rPr lang="en-US" sz="886" i="1">
                <a:solidFill>
                  <a:srgbClr val="858B8B"/>
                </a:solidFill>
                <a:latin typeface="Arial Nova"/>
                <a:hlinkClick r:id="rId10"/>
              </a:rPr>
              <a:t>Alliance Cloud</a:t>
            </a:r>
            <a:r>
              <a:rPr lang="en-US" sz="886" i="1">
                <a:solidFill>
                  <a:srgbClr val="858B8B"/>
                </a:solidFill>
                <a:latin typeface="Arial Nova"/>
              </a:rPr>
              <a:t> users are invited to consult their dedicated Customer Adoption Guide for more specific instructions.</a:t>
            </a:r>
          </a:p>
        </p:txBody>
      </p:sp>
    </p:spTree>
    <p:extLst>
      <p:ext uri="{BB962C8B-B14F-4D97-AF65-F5344CB8AC3E}">
        <p14:creationId xmlns:p14="http://schemas.microsoft.com/office/powerpoint/2010/main" val="180679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E10A-90AD-9088-7887-911360E44B57}"/>
              </a:ext>
            </a:extLst>
          </p:cNvPr>
          <p:cNvSpPr>
            <a:spLocks noGrp="1"/>
          </p:cNvSpPr>
          <p:nvPr>
            <p:ph type="title"/>
          </p:nvPr>
        </p:nvSpPr>
        <p:spPr/>
        <p:txBody>
          <a:bodyPr/>
          <a:lstStyle/>
          <a:p>
            <a:r>
              <a:rPr lang="en-US" dirty="0">
                <a:solidFill>
                  <a:srgbClr val="A7F2EB"/>
                </a:solidFill>
              </a:rPr>
              <a:t>Swift Public Cloud Deployment</a:t>
            </a:r>
            <a:endParaRPr lang="en-GB" dirty="0">
              <a:solidFill>
                <a:srgbClr val="A7F2EB"/>
              </a:solidFill>
            </a:endParaRPr>
          </a:p>
        </p:txBody>
      </p:sp>
      <p:sp>
        <p:nvSpPr>
          <p:cNvPr id="8" name="Footer Placeholder 7">
            <a:extLst>
              <a:ext uri="{FF2B5EF4-FFF2-40B4-BE49-F238E27FC236}">
                <a16:creationId xmlns:a16="http://schemas.microsoft.com/office/drawing/2014/main" id="{B098C7D5-6B11-F07D-EA6A-02A051B6895D}"/>
              </a:ext>
            </a:extLst>
          </p:cNvPr>
          <p:cNvSpPr>
            <a:spLocks noGrp="1"/>
          </p:cNvSpPr>
          <p:nvPr>
            <p:ph type="ftr" sz="quarter" idx="11"/>
          </p:nvPr>
        </p:nvSpPr>
        <p:spPr/>
        <p:txBody>
          <a:bodyPr/>
          <a:lstStyle/>
          <a:p>
            <a:r>
              <a:rPr lang="en-US" dirty="0"/>
              <a:t>Global Webinar for Third-Party Providers/</a:t>
            </a:r>
          </a:p>
          <a:p>
            <a:r>
              <a:rPr lang="en-US" dirty="0"/>
              <a:t>Complementors</a:t>
            </a:r>
            <a:endParaRPr lang="en-GB" dirty="0"/>
          </a:p>
        </p:txBody>
      </p:sp>
      <p:sp>
        <p:nvSpPr>
          <p:cNvPr id="5" name="Date Placeholder 1">
            <a:extLst>
              <a:ext uri="{FF2B5EF4-FFF2-40B4-BE49-F238E27FC236}">
                <a16:creationId xmlns:a16="http://schemas.microsoft.com/office/drawing/2014/main" id="{F7E1960A-3097-4039-B7C0-39F591233865}"/>
              </a:ext>
            </a:extLst>
          </p:cNvPr>
          <p:cNvSpPr>
            <a:spLocks noGrp="1"/>
          </p:cNvSpPr>
          <p:nvPr>
            <p:ph type="dt" sz="half" idx="10"/>
          </p:nvPr>
        </p:nvSpPr>
        <p:spPr>
          <a:xfrm>
            <a:off x="342115" y="1802592"/>
            <a:ext cx="1154675" cy="159469"/>
          </a:xfrm>
        </p:spPr>
        <p:txBody>
          <a:bodyPr/>
          <a:lstStyle/>
          <a:p>
            <a:r>
              <a:rPr lang="en-US" dirty="0"/>
              <a:t>July 2023</a:t>
            </a:r>
            <a:endParaRPr lang="en-GB" dirty="0"/>
          </a:p>
        </p:txBody>
      </p:sp>
      <p:sp>
        <p:nvSpPr>
          <p:cNvPr id="3" name="Slide Number Placeholder 2">
            <a:extLst>
              <a:ext uri="{FF2B5EF4-FFF2-40B4-BE49-F238E27FC236}">
                <a16:creationId xmlns:a16="http://schemas.microsoft.com/office/drawing/2014/main" id="{E3C995FF-83F2-4947-8F8F-E93611C4EE30}"/>
              </a:ext>
            </a:extLst>
          </p:cNvPr>
          <p:cNvSpPr>
            <a:spLocks noGrp="1"/>
          </p:cNvSpPr>
          <p:nvPr>
            <p:ph type="sldNum" sz="quarter" idx="12"/>
          </p:nvPr>
        </p:nvSpPr>
        <p:spPr/>
        <p:txBody>
          <a:bodyPr/>
          <a:lstStyle/>
          <a:p>
            <a:r>
              <a:rPr lang="en-GB"/>
              <a:t>Page </a:t>
            </a:r>
            <a:fld id="{12F85B76-E480-4901-BAB3-25AC276908A3}" type="slidenum">
              <a:rPr lang="en-GB" smtClean="0"/>
              <a:pPr/>
              <a:t>9</a:t>
            </a:fld>
            <a:endParaRPr lang="en-GB"/>
          </a:p>
        </p:txBody>
      </p:sp>
    </p:spTree>
    <p:extLst>
      <p:ext uri="{BB962C8B-B14F-4D97-AF65-F5344CB8AC3E}">
        <p14:creationId xmlns:p14="http://schemas.microsoft.com/office/powerpoint/2010/main" val="3878324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VO0lQGDbN2koI5WnmjliD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34Dnt5bTB_yWN0Agh3Dx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SWIFT 16-9 Template - July 2015">
  <a:themeElements>
    <a:clrScheme name="Custom 1">
      <a:dk1>
        <a:srgbClr val="000000"/>
      </a:dk1>
      <a:lt1>
        <a:srgbClr val="FFFFFF"/>
      </a:lt1>
      <a:dk2>
        <a:srgbClr val="766C62"/>
      </a:dk2>
      <a:lt2>
        <a:srgbClr val="EEECE1"/>
      </a:lt2>
      <a:accent1>
        <a:srgbClr val="009BBB"/>
      </a:accent1>
      <a:accent2>
        <a:srgbClr val="003478"/>
      </a:accent2>
      <a:accent3>
        <a:srgbClr val="F0AB00"/>
      </a:accent3>
      <a:accent4>
        <a:srgbClr val="693695"/>
      </a:accent4>
      <a:accent5>
        <a:srgbClr val="970254"/>
      </a:accent5>
      <a:accent6>
        <a:srgbClr val="827C34"/>
      </a:accent6>
      <a:hlink>
        <a:srgbClr val="F0AB00"/>
      </a:hlink>
      <a:folHlink>
        <a:srgbClr val="003478"/>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5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SWIFT 16-9 Template - Nov 2018">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SWIFT 16-9 Template - Nov 2018">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1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Swift 16x9 Master">
  <a:themeElements>
    <a:clrScheme name="SWIFT_COLORS_2022">
      <a:dk1>
        <a:srgbClr val="333D3E"/>
      </a:dk1>
      <a:lt1>
        <a:sysClr val="window" lastClr="FFFFFF"/>
      </a:lt1>
      <a:dk2>
        <a:srgbClr val="698287"/>
      </a:dk2>
      <a:lt2>
        <a:srgbClr val="F8F8F8"/>
      </a:lt2>
      <a:accent1>
        <a:srgbClr val="ACF9E9"/>
      </a:accent1>
      <a:accent2>
        <a:srgbClr val="333D3E"/>
      </a:accent2>
      <a:accent3>
        <a:srgbClr val="5C6465"/>
      </a:accent3>
      <a:accent4>
        <a:srgbClr val="858B8B"/>
      </a:accent4>
      <a:accent5>
        <a:srgbClr val="ADB1B2"/>
      </a:accent5>
      <a:accent6>
        <a:srgbClr val="D6D8D8"/>
      </a:accent6>
      <a:hlink>
        <a:srgbClr val="333D3E"/>
      </a:hlink>
      <a:folHlink>
        <a:srgbClr val="333D3E"/>
      </a:folHlink>
    </a:clrScheme>
    <a:fontScheme name="SWIFT_FONTS_2022">
      <a:majorFont>
        <a:latin typeface="Arial Nova Light"/>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lIns="0" tIns="0" rIns="0" bIns="0" rtlCol="0" anchor="t" anchorCtr="0"/>
      <a:lstStyle>
        <a:defPPr algn="ctr">
          <a:lnSpc>
            <a:spcPct val="98000"/>
          </a:lnSpc>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algn="l">
          <a:lnSpc>
            <a:spcPct val="98000"/>
          </a:lnSpc>
          <a:defRPr sz="1100" dirty="0" err="1" smtClean="0"/>
        </a:defPPr>
      </a:lstStyle>
    </a:txDef>
  </a:objectDefaults>
  <a:extraClrSchemeLst/>
  <a:custClrLst>
    <a:custClr name="Light Peppermint">
      <a:srgbClr val="CFFBF2"/>
    </a:custClr>
    <a:custClr name="Emerald">
      <a:srgbClr val="01A990"/>
    </a:custClr>
    <a:custClr name="Grey Green 50% tint">
      <a:srgbClr val="B4C1C3"/>
    </a:custClr>
    <a:custClr name="Emerald 50% tint">
      <a:srgbClr val="80D4C8"/>
    </a:custClr>
    <a:custClr name="Emerald 25% tint">
      <a:srgbClr val="C0EAE3"/>
    </a:custClr>
  </a:custClrLst>
  <a:extLst>
    <a:ext uri="{05A4C25C-085E-4340-85A3-A5531E510DB2}">
      <thm15:themeFamily xmlns:thm15="http://schemas.microsoft.com/office/thememl/2012/main" name="Swift PowerPoint template" id="{A21B2D07-C6BF-4105-9FBF-ABC1CB74522C}" vid="{18EE5439-45D0-456B-92C9-2C7AF15C9172}"/>
    </a:ext>
  </a:extLst>
</a:theme>
</file>

<file path=ppt/theme/theme2.xml><?xml version="1.0" encoding="utf-8"?>
<a:theme xmlns:a="http://schemas.openxmlformats.org/drawingml/2006/main" name="3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Swift 16x9 Master">
  <a:themeElements>
    <a:clrScheme name="SWIFT_COLORS_2022">
      <a:dk1>
        <a:srgbClr val="333D3E"/>
      </a:dk1>
      <a:lt1>
        <a:sysClr val="window" lastClr="FFFFFF"/>
      </a:lt1>
      <a:dk2>
        <a:srgbClr val="698287"/>
      </a:dk2>
      <a:lt2>
        <a:srgbClr val="F8F8F8"/>
      </a:lt2>
      <a:accent1>
        <a:srgbClr val="ACF9E9"/>
      </a:accent1>
      <a:accent2>
        <a:srgbClr val="333D3E"/>
      </a:accent2>
      <a:accent3>
        <a:srgbClr val="5C6465"/>
      </a:accent3>
      <a:accent4>
        <a:srgbClr val="858B8B"/>
      </a:accent4>
      <a:accent5>
        <a:srgbClr val="ADB1B2"/>
      </a:accent5>
      <a:accent6>
        <a:srgbClr val="D6D8D8"/>
      </a:accent6>
      <a:hlink>
        <a:srgbClr val="333D3E"/>
      </a:hlink>
      <a:folHlink>
        <a:srgbClr val="333D3E"/>
      </a:folHlink>
    </a:clrScheme>
    <a:fontScheme name="SWIFT_FONTS_2022">
      <a:majorFont>
        <a:latin typeface="Arial Nova Light"/>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lIns="0" tIns="0" rIns="0" bIns="0" rtlCol="0" anchor="t" anchorCtr="0"/>
      <a:lstStyle>
        <a:defPPr algn="ctr">
          <a:lnSpc>
            <a:spcPct val="98000"/>
          </a:lnSpc>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algn="l">
          <a:lnSpc>
            <a:spcPct val="98000"/>
          </a:lnSpc>
          <a:defRPr sz="1100" dirty="0" err="1" smtClean="0"/>
        </a:defPPr>
      </a:lstStyle>
    </a:txDef>
  </a:objectDefaults>
  <a:extraClrSchemeLst/>
  <a:custClrLst>
    <a:custClr name="Light Peppermint">
      <a:srgbClr val="CFFBF2"/>
    </a:custClr>
    <a:custClr name="Emerald">
      <a:srgbClr val="01A990"/>
    </a:custClr>
    <a:custClr name="Grey Green 50% tint">
      <a:srgbClr val="B4C1C3"/>
    </a:custClr>
    <a:custClr name="Emerald 50% tint">
      <a:srgbClr val="80D4C8"/>
    </a:custClr>
    <a:custClr name="Emerald 25% tint">
      <a:srgbClr val="C0EAE3"/>
    </a:custClr>
  </a:custClrLst>
  <a:extLst>
    <a:ext uri="{05A4C25C-085E-4340-85A3-A5531E510DB2}">
      <thm15:themeFamily xmlns:thm15="http://schemas.microsoft.com/office/thememl/2012/main" name="Presentation1" id="{947FA701-F73F-4CA2-80FB-46F30B1BAB9C}" vid="{5E62585C-A371-4666-8F91-26FD688FCCC0}"/>
    </a:ext>
  </a:extLst>
</a:theme>
</file>

<file path=ppt/theme/theme21.xml><?xml version="1.0" encoding="utf-8"?>
<a:theme xmlns:a="http://schemas.openxmlformats.org/drawingml/2006/main" name="2_Swift 16x9 Master">
  <a:themeElements>
    <a:clrScheme name="SWIFT_COLORS_2022">
      <a:dk1>
        <a:srgbClr val="333D3E"/>
      </a:dk1>
      <a:lt1>
        <a:sysClr val="window" lastClr="FFFFFF"/>
      </a:lt1>
      <a:dk2>
        <a:srgbClr val="698287"/>
      </a:dk2>
      <a:lt2>
        <a:srgbClr val="F8F8F8"/>
      </a:lt2>
      <a:accent1>
        <a:srgbClr val="ACF9E9"/>
      </a:accent1>
      <a:accent2>
        <a:srgbClr val="333D3E"/>
      </a:accent2>
      <a:accent3>
        <a:srgbClr val="5C6465"/>
      </a:accent3>
      <a:accent4>
        <a:srgbClr val="858B8B"/>
      </a:accent4>
      <a:accent5>
        <a:srgbClr val="ADB1B2"/>
      </a:accent5>
      <a:accent6>
        <a:srgbClr val="D6D8D8"/>
      </a:accent6>
      <a:hlink>
        <a:srgbClr val="333D3E"/>
      </a:hlink>
      <a:folHlink>
        <a:srgbClr val="333D3E"/>
      </a:folHlink>
    </a:clrScheme>
    <a:fontScheme name="SWIFT_FONTS_2022">
      <a:majorFont>
        <a:latin typeface="Arial Nova Light"/>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lIns="0" tIns="0" rIns="0" bIns="0" rtlCol="0" anchor="t" anchorCtr="0"/>
      <a:lstStyle>
        <a:defPPr algn="ctr">
          <a:lnSpc>
            <a:spcPct val="98000"/>
          </a:lnSpc>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algn="l">
          <a:lnSpc>
            <a:spcPct val="98000"/>
          </a:lnSpc>
          <a:defRPr sz="1100" dirty="0" err="1" smtClean="0"/>
        </a:defPPr>
      </a:lstStyle>
    </a:txDef>
  </a:objectDefaults>
  <a:extraClrSchemeLst/>
  <a:custClrLst>
    <a:custClr name="Light Peppermint">
      <a:srgbClr val="CFFBF2"/>
    </a:custClr>
    <a:custClr name="Emerald">
      <a:srgbClr val="01A990"/>
    </a:custClr>
    <a:custClr name="Grey Green 50% tint">
      <a:srgbClr val="B4C1C3"/>
    </a:custClr>
    <a:custClr name="Emerald 50% tint">
      <a:srgbClr val="80D4C8"/>
    </a:custClr>
    <a:custClr name="Emerald 25% tint">
      <a:srgbClr val="C0EAE3"/>
    </a:custClr>
  </a:custClrLst>
  <a:extLst>
    <a:ext uri="{05A4C25C-085E-4340-85A3-A5531E510DB2}">
      <thm15:themeFamily xmlns:thm15="http://schemas.microsoft.com/office/thememl/2012/main" name="Presentation3" id="{61F2209F-9DD3-4DDA-92BD-1A1E9C0E85BA}" vid="{891BFD7A-46D2-4997-BFAA-875ED45E9E41}"/>
    </a:ext>
  </a:extLst>
</a:theme>
</file>

<file path=ppt/theme/theme22.xml><?xml version="1.0" encoding="utf-8"?>
<a:theme xmlns:a="http://schemas.openxmlformats.org/drawingml/2006/main" name="3_Swift 16x9 Master">
  <a:themeElements>
    <a:clrScheme name="SWIFT_COLORS_2022">
      <a:dk1>
        <a:srgbClr val="333D3E"/>
      </a:dk1>
      <a:lt1>
        <a:sysClr val="window" lastClr="FFFFFF"/>
      </a:lt1>
      <a:dk2>
        <a:srgbClr val="698287"/>
      </a:dk2>
      <a:lt2>
        <a:srgbClr val="F8F8F8"/>
      </a:lt2>
      <a:accent1>
        <a:srgbClr val="ACF9E9"/>
      </a:accent1>
      <a:accent2>
        <a:srgbClr val="333D3E"/>
      </a:accent2>
      <a:accent3>
        <a:srgbClr val="5C6465"/>
      </a:accent3>
      <a:accent4>
        <a:srgbClr val="858B8B"/>
      </a:accent4>
      <a:accent5>
        <a:srgbClr val="ADB1B2"/>
      </a:accent5>
      <a:accent6>
        <a:srgbClr val="D6D8D8"/>
      </a:accent6>
      <a:hlink>
        <a:srgbClr val="333D3E"/>
      </a:hlink>
      <a:folHlink>
        <a:srgbClr val="333D3E"/>
      </a:folHlink>
    </a:clrScheme>
    <a:fontScheme name="SWIFT_FONTS_2022">
      <a:majorFont>
        <a:latin typeface="Arial Nova Light"/>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lIns="0" tIns="0" rIns="0" bIns="0" rtlCol="0" anchor="t" anchorCtr="0"/>
      <a:lstStyle>
        <a:defPPr algn="ctr">
          <a:lnSpc>
            <a:spcPct val="98000"/>
          </a:lnSpc>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algn="l">
          <a:lnSpc>
            <a:spcPct val="98000"/>
          </a:lnSpc>
          <a:defRPr sz="1100" dirty="0" err="1" smtClean="0"/>
        </a:defPPr>
      </a:lstStyle>
    </a:txDef>
  </a:objectDefaults>
  <a:extraClrSchemeLst/>
  <a:custClrLst>
    <a:custClr name="Light Peppermint">
      <a:srgbClr val="CFFBF2"/>
    </a:custClr>
    <a:custClr name="Emerald">
      <a:srgbClr val="01A990"/>
    </a:custClr>
    <a:custClr name="Grey Green 50% tint">
      <a:srgbClr val="B4C1C3"/>
    </a:custClr>
    <a:custClr name="Emerald 50% tint">
      <a:srgbClr val="80D4C8"/>
    </a:custClr>
    <a:custClr name="Emerald 25% tint">
      <a:srgbClr val="C0EAE3"/>
    </a:custClr>
  </a:custClrLst>
  <a:extLst>
    <a:ext uri="{05A4C25C-085E-4340-85A3-A5531E510DB2}">
      <thm15:themeFamily xmlns:thm15="http://schemas.microsoft.com/office/thememl/2012/main" name="Presentation3" id="{61F2209F-9DD3-4DDA-92BD-1A1E9C0E85BA}" vid="{891BFD7A-46D2-4997-BFAA-875ED45E9E41}"/>
    </a:ext>
  </a:ext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noFill/>
          <a:prstDash val="solid"/>
          <a:round/>
          <a:headEnd type="none" w="med" len="med"/>
          <a:tailEnd type="none" w="med" len="med"/>
        </a:ln>
        <a:effectLst/>
      </a:spPr>
      <a:bodyPr vert="horz" wrap="square" lIns="72000" tIns="45720" rIns="91440" bIns="45720" numCol="1" rtlCol="0" anchor="ctr" anchorCtr="0" compatLnSpc="1">
        <a:prstTxWarp prst="textNoShape">
          <a:avLst/>
        </a:prstTxWarp>
      </a:bodyPr>
      <a:lstStyle>
        <a:defPPr algn="l">
          <a:spcAft>
            <a:spcPts val="600"/>
          </a:spcAft>
          <a:defRPr sz="1400" dirty="0" smtClean="0">
            <a:solidFill>
              <a:schemeClr val="tx2"/>
            </a:solidFill>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WIFT 16-9 Template - Nov 2018">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F8C9D52285343BD8356C7B34FE3DC" ma:contentTypeVersion="10" ma:contentTypeDescription="Create a new document." ma:contentTypeScope="" ma:versionID="57a13f147dc44e10a66e2efea5f617f8">
  <xsd:schema xmlns:xsd="http://www.w3.org/2001/XMLSchema" xmlns:xs="http://www.w3.org/2001/XMLSchema" xmlns:p="http://schemas.microsoft.com/office/2006/metadata/properties" xmlns:ns3="6a831abc-fc19-4918-8c5d-ebbe08093e9a" targetNamespace="http://schemas.microsoft.com/office/2006/metadata/properties" ma:root="true" ma:fieldsID="1996279aaa44576cf2cf4f154e22bba6" ns3:_="">
    <xsd:import namespace="6a831abc-fc19-4918-8c5d-ebbe08093e9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831abc-fc19-4918-8c5d-ebbe08093e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8863BE-4FE8-4D3E-946D-3E82FE680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831abc-fc19-4918-8c5d-ebbe08093e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590FAB-88D9-4AEF-BFFB-4D30D1494EA5}">
  <ds:schemaRefs>
    <ds:schemaRef ds:uri="http://schemas.microsoft.com/sharepoint/v3/contenttype/forms"/>
  </ds:schemaRefs>
</ds:datastoreItem>
</file>

<file path=customXml/itemProps3.xml><?xml version="1.0" encoding="utf-8"?>
<ds:datastoreItem xmlns:ds="http://schemas.openxmlformats.org/officeDocument/2006/customXml" ds:itemID="{1C4469CA-04E7-46A0-8041-8EB045ED9E84}">
  <ds:schemaRefs>
    <ds:schemaRef ds:uri="http://schemas.microsoft.com/office/2006/metadata/properties"/>
    <ds:schemaRef ds:uri="http://purl.org/dc/terms/"/>
    <ds:schemaRef ds:uri="http://purl.org/dc/dcmitype/"/>
    <ds:schemaRef ds:uri="6a831abc-fc19-4918-8c5d-ebbe08093e9a"/>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4868b825-edee-44ac-b7a2-e857f0213f31}" enabled="1" method="Standard" siteId="{45b55e44-3503-4284-bbe1-0e6bf9fa1d0a}" removed="0"/>
</clbl:labelList>
</file>

<file path=docProps/app.xml><?xml version="1.0" encoding="utf-8"?>
<Properties xmlns="http://schemas.openxmlformats.org/officeDocument/2006/extended-properties" xmlns:vt="http://schemas.openxmlformats.org/officeDocument/2006/docPropsVTypes">
  <Template>SWIFT 16-9 Template - Nov 2018</Template>
  <TotalTime>23260</TotalTime>
  <Words>7100</Words>
  <Application>Microsoft Office PowerPoint</Application>
  <PresentationFormat>Custom</PresentationFormat>
  <Paragraphs>945</Paragraphs>
  <Slides>48</Slides>
  <Notes>36</Notes>
  <HiddenSlides>0</HiddenSlides>
  <MMClips>0</MMClips>
  <ScaleCrop>false</ScaleCrop>
  <HeadingPairs>
    <vt:vector size="8" baseType="variant">
      <vt:variant>
        <vt:lpstr>Fonts Used</vt:lpstr>
      </vt:variant>
      <vt:variant>
        <vt:i4>11</vt:i4>
      </vt:variant>
      <vt:variant>
        <vt:lpstr>Theme</vt:lpstr>
      </vt:variant>
      <vt:variant>
        <vt:i4>22</vt:i4>
      </vt:variant>
      <vt:variant>
        <vt:lpstr>Embedded OLE Servers</vt:lpstr>
      </vt:variant>
      <vt:variant>
        <vt:i4>1</vt:i4>
      </vt:variant>
      <vt:variant>
        <vt:lpstr>Slide Titles</vt:lpstr>
      </vt:variant>
      <vt:variant>
        <vt:i4>48</vt:i4>
      </vt:variant>
    </vt:vector>
  </HeadingPairs>
  <TitlesOfParts>
    <vt:vector size="82" baseType="lpstr">
      <vt:lpstr>-apple-system</vt:lpstr>
      <vt:lpstr>Arial</vt:lpstr>
      <vt:lpstr>Arial Nova</vt:lpstr>
      <vt:lpstr>Arial Nova (Body)</vt:lpstr>
      <vt:lpstr>Arial Nova Light</vt:lpstr>
      <vt:lpstr>Calibri</vt:lpstr>
      <vt:lpstr>Courier New</vt:lpstr>
      <vt:lpstr>Segoe UI</vt:lpstr>
      <vt:lpstr>System Font Regular</vt:lpstr>
      <vt:lpstr>Times New Roman</vt:lpstr>
      <vt:lpstr>Wingdings</vt:lpstr>
      <vt:lpstr>SWIFT 16-9 Template - July 2015</vt:lpstr>
      <vt:lpstr>3_SWIFT 16-9 Template - July 2015</vt:lpstr>
      <vt:lpstr>5_SWIFT 16-9 Template - July 2015</vt:lpstr>
      <vt:lpstr>1_SWIFT 16-9 Template - July 2015</vt:lpstr>
      <vt:lpstr>4_SWIFT 16-9 Template - July 2015</vt:lpstr>
      <vt:lpstr>8_SWIFT 16-9 Template - July 2015</vt:lpstr>
      <vt:lpstr>1_SWIFT 16-9 Template - Nov 2018</vt:lpstr>
      <vt:lpstr>7_SWIFT 16-9 Template - July 2015</vt:lpstr>
      <vt:lpstr>11_SWIFT 16-9 Template - July 2015</vt:lpstr>
      <vt:lpstr>12_SWIFT 16-9 Template - July 2015</vt:lpstr>
      <vt:lpstr>13_SWIFT 16-9 Template - July 2015</vt:lpstr>
      <vt:lpstr>6_SWIFT 16-9 Template - July 2015</vt:lpstr>
      <vt:lpstr>14_SWIFT 16-9 Template - July 2015</vt:lpstr>
      <vt:lpstr>15_SWIFT 16-9 Template - July 2015</vt:lpstr>
      <vt:lpstr>2_SWIFT 16-9 Template - Nov 2018</vt:lpstr>
      <vt:lpstr>3_SWIFT 16-9 Template - Nov 2018</vt:lpstr>
      <vt:lpstr>41_SWIFT 16-9 Template - July 2015</vt:lpstr>
      <vt:lpstr>9_SWIFT 16-9 Template - July 2015</vt:lpstr>
      <vt:lpstr>Swift 16x9 Master</vt:lpstr>
      <vt:lpstr>1_Swift 16x9 Master</vt:lpstr>
      <vt:lpstr>2_Swift 16x9 Master</vt:lpstr>
      <vt:lpstr>3_Swift 16x9 Master</vt:lpstr>
      <vt:lpstr>think-cell Slide</vt:lpstr>
      <vt:lpstr>Global Webinar  for Third-Party Providers/Complementors  </vt:lpstr>
      <vt:lpstr>PowerPoint Presentation</vt:lpstr>
      <vt:lpstr>Admin notices</vt:lpstr>
      <vt:lpstr>RMA Bootstrap</vt:lpstr>
      <vt:lpstr>PowerPoint Presentation</vt:lpstr>
      <vt:lpstr>PowerPoint Presentation</vt:lpstr>
      <vt:lpstr>RMA Readiness for November 2023</vt:lpstr>
      <vt:lpstr>PowerPoint Presentation</vt:lpstr>
      <vt:lpstr>Swift Public Cloud Deployment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Transaction Manager Abort - Reminder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Enterprise Testing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S.W.I.F.T.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METCALF Jan</dc:creator>
  <dc:description>©2008</dc:description>
  <cp:lastModifiedBy>MOORE James</cp:lastModifiedBy>
  <cp:revision>49</cp:revision>
  <cp:lastPrinted>2008-10-20T13:40:29Z</cp:lastPrinted>
  <dcterms:created xsi:type="dcterms:W3CDTF">2021-09-23T18:05:18Z</dcterms:created>
  <dcterms:modified xsi:type="dcterms:W3CDTF">2023-07-26T09:50:55Z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868b825-edee-44ac-b7a2-e857f0213f31_Enabled">
    <vt:lpwstr>true</vt:lpwstr>
  </property>
  <property fmtid="{D5CDD505-2E9C-101B-9397-08002B2CF9AE}" pid="3" name="MSIP_Label_4868b825-edee-44ac-b7a2-e857f0213f31_SetDate">
    <vt:lpwstr>2021-09-23T18:05:19Z</vt:lpwstr>
  </property>
  <property fmtid="{D5CDD505-2E9C-101B-9397-08002B2CF9AE}" pid="4" name="MSIP_Label_4868b825-edee-44ac-b7a2-e857f0213f31_Method">
    <vt:lpwstr>Standard</vt:lpwstr>
  </property>
  <property fmtid="{D5CDD505-2E9C-101B-9397-08002B2CF9AE}" pid="5" name="MSIP_Label_4868b825-edee-44ac-b7a2-e857f0213f31_Name">
    <vt:lpwstr>Restricted - External</vt:lpwstr>
  </property>
  <property fmtid="{D5CDD505-2E9C-101B-9397-08002B2CF9AE}" pid="6" name="MSIP_Label_4868b825-edee-44ac-b7a2-e857f0213f31_SiteId">
    <vt:lpwstr>45b55e44-3503-4284-bbe1-0e6bf9fa1d0a</vt:lpwstr>
  </property>
  <property fmtid="{D5CDD505-2E9C-101B-9397-08002B2CF9AE}" pid="7" name="MSIP_Label_4868b825-edee-44ac-b7a2-e857f0213f31_ActionId">
    <vt:lpwstr>9d5fd6ce-3429-4120-b04c-d4b82fdfe2e2</vt:lpwstr>
  </property>
  <property fmtid="{D5CDD505-2E9C-101B-9397-08002B2CF9AE}" pid="8" name="MSIP_Label_4868b825-edee-44ac-b7a2-e857f0213f31_ContentBits">
    <vt:lpwstr>0</vt:lpwstr>
  </property>
  <property fmtid="{D5CDD505-2E9C-101B-9397-08002B2CF9AE}" pid="9" name="ContentTypeId">
    <vt:lpwstr>0x010100196F8C9D52285343BD8356C7B34FE3DC</vt:lpwstr>
  </property>
</Properties>
</file>